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28" r:id="rId5"/>
    <p:sldMasterId id="2147483734" r:id="rId6"/>
  </p:sldMasterIdLst>
  <p:notesMasterIdLst>
    <p:notesMasterId r:id="rId21"/>
  </p:notesMasterIdLst>
  <p:sldIdLst>
    <p:sldId id="258" r:id="rId7"/>
    <p:sldId id="265" r:id="rId8"/>
    <p:sldId id="275" r:id="rId9"/>
    <p:sldId id="261" r:id="rId10"/>
    <p:sldId id="864" r:id="rId11"/>
    <p:sldId id="867" r:id="rId12"/>
    <p:sldId id="863" r:id="rId13"/>
    <p:sldId id="866" r:id="rId14"/>
    <p:sldId id="273" r:id="rId15"/>
    <p:sldId id="868" r:id="rId16"/>
    <p:sldId id="869" r:id="rId17"/>
    <p:sldId id="870" r:id="rId18"/>
    <p:sldId id="871" r:id="rId19"/>
    <p:sldId id="271" r:id="rId2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F4E79"/>
    <a:srgbClr val="A20067"/>
    <a:srgbClr val="DF0131"/>
    <a:srgbClr val="E60080"/>
    <a:srgbClr val="4472C4"/>
    <a:srgbClr val="7030A0"/>
    <a:srgbClr val="BF9000"/>
    <a:srgbClr val="005EB8"/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72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A04B46-0C6B-41AE-88F2-164C20615181}" type="doc">
      <dgm:prSet loTypeId="urn:microsoft.com/office/officeart/2005/8/layout/cycle5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260760F9-2753-456D-8404-BD69B091D0DA}">
      <dgm:prSet phldrT="[Texto]" custT="1"/>
      <dgm:spPr>
        <a:solidFill>
          <a:srgbClr val="DF0131"/>
        </a:solidFill>
      </dgm:spPr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prstClr val="white"/>
              </a:solidFill>
              <a:latin typeface="Calibri" panose="020F0502020204030204"/>
              <a:ea typeface="+mn-ea"/>
              <a:cs typeface="Arial"/>
            </a:rPr>
            <a:t>El cambio se realiza raramente</a:t>
          </a:r>
        </a:p>
      </dgm:t>
    </dgm:pt>
    <dgm:pt modelId="{2E9BDDAC-6D52-47EA-A719-28CB055E0A2E}" type="parTrans" cxnId="{5C474743-6AB0-4BE1-BF27-68A53E8DDCBE}">
      <dgm:prSet/>
      <dgm:spPr/>
      <dgm:t>
        <a:bodyPr/>
        <a:lstStyle/>
        <a:p>
          <a:endParaRPr lang="es-ES"/>
        </a:p>
      </dgm:t>
    </dgm:pt>
    <dgm:pt modelId="{047826DA-4CD1-41EE-8EF1-2C61053C538A}" type="sibTrans" cxnId="{5C474743-6AB0-4BE1-BF27-68A53E8DDCBE}">
      <dgm:prSet/>
      <dgm:spPr/>
      <dgm:t>
        <a:bodyPr/>
        <a:lstStyle/>
        <a:p>
          <a:endParaRPr lang="es-ES"/>
        </a:p>
      </dgm:t>
    </dgm:pt>
    <dgm:pt modelId="{472935CD-0CCD-4AC7-A33D-2DF0C4D5DE15}">
      <dgm:prSet phldrT="[Texto]" custT="1"/>
      <dgm:spPr>
        <a:solidFill>
          <a:srgbClr val="DF0131"/>
        </a:solidFill>
      </dgm:spPr>
      <dgm:t>
        <a:bodyPr/>
        <a:lstStyle/>
        <a:p>
          <a:r>
            <a:rPr lang="es-ES" sz="1200" dirty="0">
              <a:cs typeface="Arial"/>
            </a:rPr>
            <a:t>Cambio se ve como fracaso</a:t>
          </a:r>
        </a:p>
      </dgm:t>
    </dgm:pt>
    <dgm:pt modelId="{8495D2AA-D2B8-46C6-B5BD-356DD0F57F7F}" type="parTrans" cxnId="{F2AF0BF1-2CAA-43AD-B373-D454ED02A263}">
      <dgm:prSet/>
      <dgm:spPr/>
      <dgm:t>
        <a:bodyPr/>
        <a:lstStyle/>
        <a:p>
          <a:endParaRPr lang="es-ES"/>
        </a:p>
      </dgm:t>
    </dgm:pt>
    <dgm:pt modelId="{B7C2F50A-2111-4064-9E1D-35B5DBBA18F3}" type="sibTrans" cxnId="{F2AF0BF1-2CAA-43AD-B373-D454ED02A263}">
      <dgm:prSet/>
      <dgm:spPr/>
      <dgm:t>
        <a:bodyPr/>
        <a:lstStyle/>
        <a:p>
          <a:endParaRPr lang="es-ES"/>
        </a:p>
      </dgm:t>
    </dgm:pt>
    <dgm:pt modelId="{D78A3E42-0893-4946-9A5E-247050784918}">
      <dgm:prSet phldrT="[Texto]" custT="1"/>
      <dgm:spPr>
        <a:solidFill>
          <a:srgbClr val="DF0131"/>
        </a:solidFill>
      </dgm:spPr>
      <dgm:t>
        <a:bodyPr/>
        <a:lstStyle/>
        <a:p>
          <a:r>
            <a:rPr lang="es-ES" sz="1200" dirty="0">
              <a:cs typeface="Arial"/>
            </a:rPr>
            <a:t>Los problemas ocurren durante los cambios</a:t>
          </a:r>
        </a:p>
      </dgm:t>
    </dgm:pt>
    <dgm:pt modelId="{A1F66280-E0C9-41A5-9E9B-BEE9D7639DD8}" type="parTrans" cxnId="{1CF6C9C9-55FC-4774-AC46-D28EF16B9E30}">
      <dgm:prSet/>
      <dgm:spPr/>
      <dgm:t>
        <a:bodyPr/>
        <a:lstStyle/>
        <a:p>
          <a:endParaRPr lang="es-ES"/>
        </a:p>
      </dgm:t>
    </dgm:pt>
    <dgm:pt modelId="{4ECB630F-EBD5-47AC-AAEC-6FD67410519D}" type="sibTrans" cxnId="{1CF6C9C9-55FC-4774-AC46-D28EF16B9E30}">
      <dgm:prSet/>
      <dgm:spPr/>
      <dgm:t>
        <a:bodyPr/>
        <a:lstStyle/>
        <a:p>
          <a:endParaRPr lang="es-ES"/>
        </a:p>
      </dgm:t>
    </dgm:pt>
    <dgm:pt modelId="{715AFE5E-7284-4367-8781-B23A71294C61}">
      <dgm:prSet phldrT="[Texto]" custT="1"/>
      <dgm:spPr>
        <a:solidFill>
          <a:srgbClr val="DF0131"/>
        </a:solidFill>
      </dgm:spPr>
      <dgm:t>
        <a:bodyPr/>
        <a:lstStyle/>
        <a:p>
          <a:r>
            <a:rPr lang="es-ES" sz="1200" dirty="0">
              <a:cs typeface="Arial"/>
            </a:rPr>
            <a:t>El cambio se percibe como un gran riesgo</a:t>
          </a:r>
        </a:p>
      </dgm:t>
    </dgm:pt>
    <dgm:pt modelId="{CD2D05AF-1B3F-49A7-BD88-728177814EB7}" type="parTrans" cxnId="{3982E9C0-5274-498F-BF7B-8E02A37738C6}">
      <dgm:prSet/>
      <dgm:spPr/>
      <dgm:t>
        <a:bodyPr/>
        <a:lstStyle/>
        <a:p>
          <a:endParaRPr lang="es-ES"/>
        </a:p>
      </dgm:t>
    </dgm:pt>
    <dgm:pt modelId="{2CACEFDD-6B8C-4E02-B844-A12E0716F6A0}" type="sibTrans" cxnId="{3982E9C0-5274-498F-BF7B-8E02A37738C6}">
      <dgm:prSet/>
      <dgm:spPr/>
      <dgm:t>
        <a:bodyPr/>
        <a:lstStyle/>
        <a:p>
          <a:endParaRPr lang="es-ES"/>
        </a:p>
      </dgm:t>
    </dgm:pt>
    <dgm:pt modelId="{97D17107-FA79-4B34-A5DA-8204D1083CF8}">
      <dgm:prSet phldrT="[Texto]" custT="1"/>
      <dgm:spPr>
        <a:solidFill>
          <a:srgbClr val="DF0131"/>
        </a:solidFill>
      </dgm:spPr>
      <dgm:t>
        <a:bodyPr/>
        <a:lstStyle/>
        <a:p>
          <a:r>
            <a:rPr lang="es-ES" sz="1200" kern="1200" dirty="0">
              <a:cs typeface="Arial"/>
            </a:rPr>
            <a:t>El </a:t>
          </a:r>
          <a:r>
            <a:rPr lang="es-ES" sz="1200" kern="1200" dirty="0">
              <a:solidFill>
                <a:prstClr val="white"/>
              </a:solidFill>
              <a:latin typeface="Calibri" panose="020F0502020204030204"/>
              <a:ea typeface="+mn-ea"/>
              <a:cs typeface="Arial"/>
            </a:rPr>
            <a:t>equipo</a:t>
          </a:r>
          <a:r>
            <a:rPr lang="es-ES" sz="1200" kern="1200" dirty="0">
              <a:cs typeface="Arial"/>
            </a:rPr>
            <a:t> no tiene práctica</a:t>
          </a:r>
        </a:p>
      </dgm:t>
    </dgm:pt>
    <dgm:pt modelId="{2CDCA725-BAC7-4289-9289-6916C445A950}" type="parTrans" cxnId="{FD9D4116-111F-449E-ABAE-21673E895917}">
      <dgm:prSet/>
      <dgm:spPr/>
      <dgm:t>
        <a:bodyPr/>
        <a:lstStyle/>
        <a:p>
          <a:endParaRPr lang="es-ES"/>
        </a:p>
      </dgm:t>
    </dgm:pt>
    <dgm:pt modelId="{0A28EE77-9DFA-4EA4-9141-0AAACFA7BCF9}" type="sibTrans" cxnId="{FD9D4116-111F-449E-ABAE-21673E895917}">
      <dgm:prSet/>
      <dgm:spPr/>
      <dgm:t>
        <a:bodyPr/>
        <a:lstStyle/>
        <a:p>
          <a:endParaRPr lang="es-ES"/>
        </a:p>
      </dgm:t>
    </dgm:pt>
    <dgm:pt modelId="{CE825B0A-6E28-4257-9A1D-F56221BAC30A}">
      <dgm:prSet phldrT="[Texto]" custT="1"/>
      <dgm:spPr>
        <a:solidFill>
          <a:srgbClr val="DF0131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45720" tIns="45720" rIns="45720" bIns="45720" numCol="1" spcCol="1270" anchor="ctr" anchorCtr="0"/>
        <a:lstStyle/>
        <a:p>
          <a:r>
            <a:rPr lang="es-ES" sz="1200" kern="1200" dirty="0">
              <a:latin typeface="+mn-lt"/>
              <a:cs typeface="Arial"/>
            </a:rPr>
            <a:t> Los cambios  </a:t>
          </a:r>
          <a:r>
            <a:rPr lang="es-ES" sz="1200" kern="1200" dirty="0">
              <a:solidFill>
                <a:prstClr val="white"/>
              </a:solidFill>
              <a:latin typeface="Calibri" panose="020F0502020204030204"/>
              <a:ea typeface="+mn-ea"/>
              <a:cs typeface="Arial"/>
            </a:rPr>
            <a:t>son</a:t>
          </a:r>
          <a:r>
            <a:rPr lang="es-ES" sz="1200" kern="1200" dirty="0">
              <a:latin typeface="+mn-lt"/>
              <a:cs typeface="Arial"/>
            </a:rPr>
            <a:t> grandes y complicados</a:t>
          </a:r>
        </a:p>
      </dgm:t>
    </dgm:pt>
    <dgm:pt modelId="{9F0F3AE7-C1AF-43E2-A78A-137A33178F6E}" type="parTrans" cxnId="{E5793D28-D6C7-47E2-B172-73D212DDF90B}">
      <dgm:prSet/>
      <dgm:spPr/>
      <dgm:t>
        <a:bodyPr/>
        <a:lstStyle/>
        <a:p>
          <a:endParaRPr lang="es-ES"/>
        </a:p>
      </dgm:t>
    </dgm:pt>
    <dgm:pt modelId="{0CF922ED-443C-425C-A412-8002438AE167}" type="sibTrans" cxnId="{E5793D28-D6C7-47E2-B172-73D212DDF90B}">
      <dgm:prSet/>
      <dgm:spPr/>
      <dgm:t>
        <a:bodyPr/>
        <a:lstStyle/>
        <a:p>
          <a:endParaRPr lang="es-ES"/>
        </a:p>
      </dgm:t>
    </dgm:pt>
    <dgm:pt modelId="{5D6BEC43-20DA-4F54-9806-4FA49C0A2081}" type="pres">
      <dgm:prSet presAssocID="{91A04B46-0C6B-41AE-88F2-164C20615181}" presName="cycle" presStyleCnt="0">
        <dgm:presLayoutVars>
          <dgm:dir/>
          <dgm:resizeHandles val="exact"/>
        </dgm:presLayoutVars>
      </dgm:prSet>
      <dgm:spPr/>
    </dgm:pt>
    <dgm:pt modelId="{577EDF05-3138-49D1-8757-7ED34EC44158}" type="pres">
      <dgm:prSet presAssocID="{260760F9-2753-456D-8404-BD69B091D0DA}" presName="node" presStyleLbl="node1" presStyleIdx="0" presStyleCnt="6" custScaleX="117824">
        <dgm:presLayoutVars>
          <dgm:bulletEnabled val="1"/>
        </dgm:presLayoutVars>
      </dgm:prSet>
      <dgm:spPr/>
    </dgm:pt>
    <dgm:pt modelId="{ACEE390F-CF66-401E-A20B-85D96AEA9D50}" type="pres">
      <dgm:prSet presAssocID="{260760F9-2753-456D-8404-BD69B091D0DA}" presName="spNode" presStyleCnt="0"/>
      <dgm:spPr/>
    </dgm:pt>
    <dgm:pt modelId="{42112AE8-964B-4427-8A42-D33B61B28F3C}" type="pres">
      <dgm:prSet presAssocID="{047826DA-4CD1-41EE-8EF1-2C61053C538A}" presName="sibTrans" presStyleLbl="sibTrans1D1" presStyleIdx="0" presStyleCnt="6"/>
      <dgm:spPr/>
    </dgm:pt>
    <dgm:pt modelId="{A4BC201B-D109-4668-ADE8-69C6957D441A}" type="pres">
      <dgm:prSet presAssocID="{CE825B0A-6E28-4257-9A1D-F56221BAC30A}" presName="node" presStyleLbl="node1" presStyleIdx="1" presStyleCnt="6">
        <dgm:presLayoutVars>
          <dgm:bulletEnabled val="1"/>
        </dgm:presLayoutVars>
      </dgm:prSet>
      <dgm:spPr>
        <a:xfrm>
          <a:off x="3254321" y="903809"/>
          <a:ext cx="1178114" cy="765774"/>
        </a:xfrm>
        <a:prstGeom prst="roundRect">
          <a:avLst/>
        </a:prstGeom>
      </dgm:spPr>
    </dgm:pt>
    <dgm:pt modelId="{D83DB0E3-E947-4D44-BF0B-8815BD0EEC9E}" type="pres">
      <dgm:prSet presAssocID="{CE825B0A-6E28-4257-9A1D-F56221BAC30A}" presName="spNode" presStyleCnt="0"/>
      <dgm:spPr/>
    </dgm:pt>
    <dgm:pt modelId="{A8E34A1C-D3F8-4284-B3DB-ABA60BC2D050}" type="pres">
      <dgm:prSet presAssocID="{0CF922ED-443C-425C-A412-8002438AE167}" presName="sibTrans" presStyleLbl="sibTrans1D1" presStyleIdx="1" presStyleCnt="6"/>
      <dgm:spPr/>
    </dgm:pt>
    <dgm:pt modelId="{04F7A3E6-2BF5-4D4A-96D0-87CEF0690C4E}" type="pres">
      <dgm:prSet presAssocID="{97D17107-FA79-4B34-A5DA-8204D1083CF8}" presName="node" presStyleLbl="node1" presStyleIdx="2" presStyleCnt="6">
        <dgm:presLayoutVars>
          <dgm:bulletEnabled val="1"/>
        </dgm:presLayoutVars>
      </dgm:prSet>
      <dgm:spPr/>
    </dgm:pt>
    <dgm:pt modelId="{B0CF6B8B-01A5-47E7-80F1-3F93B78DAF52}" type="pres">
      <dgm:prSet presAssocID="{97D17107-FA79-4B34-A5DA-8204D1083CF8}" presName="spNode" presStyleCnt="0"/>
      <dgm:spPr/>
    </dgm:pt>
    <dgm:pt modelId="{741E50A7-9648-4201-B1CF-2DC29E0E1810}" type="pres">
      <dgm:prSet presAssocID="{0A28EE77-9DFA-4EA4-9141-0AAACFA7BCF9}" presName="sibTrans" presStyleLbl="sibTrans1D1" presStyleIdx="2" presStyleCnt="6"/>
      <dgm:spPr/>
    </dgm:pt>
    <dgm:pt modelId="{07338A1B-AF60-484D-84DA-E03C9826DA39}" type="pres">
      <dgm:prSet presAssocID="{715AFE5E-7284-4367-8781-B23A71294C61}" presName="node" presStyleLbl="node1" presStyleIdx="3" presStyleCnt="6">
        <dgm:presLayoutVars>
          <dgm:bulletEnabled val="1"/>
        </dgm:presLayoutVars>
      </dgm:prSet>
      <dgm:spPr/>
    </dgm:pt>
    <dgm:pt modelId="{E1F52523-25E3-4142-A529-81D03125E1C8}" type="pres">
      <dgm:prSet presAssocID="{715AFE5E-7284-4367-8781-B23A71294C61}" presName="spNode" presStyleCnt="0"/>
      <dgm:spPr/>
    </dgm:pt>
    <dgm:pt modelId="{A2E2630A-1B19-406E-82D0-F1EE20A55914}" type="pres">
      <dgm:prSet presAssocID="{2CACEFDD-6B8C-4E02-B844-A12E0716F6A0}" presName="sibTrans" presStyleLbl="sibTrans1D1" presStyleIdx="3" presStyleCnt="6"/>
      <dgm:spPr/>
    </dgm:pt>
    <dgm:pt modelId="{E94755CB-279A-46A1-BE65-44B76AE142C9}" type="pres">
      <dgm:prSet presAssocID="{D78A3E42-0893-4946-9A5E-247050784918}" presName="node" presStyleLbl="node1" presStyleIdx="4" presStyleCnt="6">
        <dgm:presLayoutVars>
          <dgm:bulletEnabled val="1"/>
        </dgm:presLayoutVars>
      </dgm:prSet>
      <dgm:spPr/>
    </dgm:pt>
    <dgm:pt modelId="{6FB3C5D2-F31D-4316-B207-46C2D96650E6}" type="pres">
      <dgm:prSet presAssocID="{D78A3E42-0893-4946-9A5E-247050784918}" presName="spNode" presStyleCnt="0"/>
      <dgm:spPr/>
    </dgm:pt>
    <dgm:pt modelId="{FBFDBB9B-79F6-4701-94D2-80C98289B486}" type="pres">
      <dgm:prSet presAssocID="{4ECB630F-EBD5-47AC-AAEC-6FD67410519D}" presName="sibTrans" presStyleLbl="sibTrans1D1" presStyleIdx="4" presStyleCnt="6"/>
      <dgm:spPr/>
    </dgm:pt>
    <dgm:pt modelId="{D84EC052-E3CF-41FF-B67A-C75B9521900D}" type="pres">
      <dgm:prSet presAssocID="{472935CD-0CCD-4AC7-A33D-2DF0C4D5DE15}" presName="node" presStyleLbl="node1" presStyleIdx="5" presStyleCnt="6">
        <dgm:presLayoutVars>
          <dgm:bulletEnabled val="1"/>
        </dgm:presLayoutVars>
      </dgm:prSet>
      <dgm:spPr/>
    </dgm:pt>
    <dgm:pt modelId="{62DB1A0E-744A-457E-A116-25513A4DB9A6}" type="pres">
      <dgm:prSet presAssocID="{472935CD-0CCD-4AC7-A33D-2DF0C4D5DE15}" presName="spNode" presStyleCnt="0"/>
      <dgm:spPr/>
    </dgm:pt>
    <dgm:pt modelId="{66E78E55-36C8-4687-B820-64EC4AD3EF22}" type="pres">
      <dgm:prSet presAssocID="{B7C2F50A-2111-4064-9E1D-35B5DBBA18F3}" presName="sibTrans" presStyleLbl="sibTrans1D1" presStyleIdx="5" presStyleCnt="6"/>
      <dgm:spPr/>
    </dgm:pt>
  </dgm:ptLst>
  <dgm:cxnLst>
    <dgm:cxn modelId="{4181A905-0C78-47C4-9E53-1875A2B65FF1}" type="presOf" srcId="{4ECB630F-EBD5-47AC-AAEC-6FD67410519D}" destId="{FBFDBB9B-79F6-4701-94D2-80C98289B486}" srcOrd="0" destOrd="0" presId="urn:microsoft.com/office/officeart/2005/8/layout/cycle5"/>
    <dgm:cxn modelId="{1D621008-082F-42F3-BC2D-4750240C0EF4}" type="presOf" srcId="{97D17107-FA79-4B34-A5DA-8204D1083CF8}" destId="{04F7A3E6-2BF5-4D4A-96D0-87CEF0690C4E}" srcOrd="0" destOrd="0" presId="urn:microsoft.com/office/officeart/2005/8/layout/cycle5"/>
    <dgm:cxn modelId="{1867C40A-D53B-41C7-A6F3-0B8C98CB7BAE}" type="presOf" srcId="{D78A3E42-0893-4946-9A5E-247050784918}" destId="{E94755CB-279A-46A1-BE65-44B76AE142C9}" srcOrd="0" destOrd="0" presId="urn:microsoft.com/office/officeart/2005/8/layout/cycle5"/>
    <dgm:cxn modelId="{CC46A10C-9638-4DC8-8376-71088A258902}" type="presOf" srcId="{715AFE5E-7284-4367-8781-B23A71294C61}" destId="{07338A1B-AF60-484D-84DA-E03C9826DA39}" srcOrd="0" destOrd="0" presId="urn:microsoft.com/office/officeart/2005/8/layout/cycle5"/>
    <dgm:cxn modelId="{34225F11-B566-4C32-BD07-F7AF5BB2E47A}" type="presOf" srcId="{047826DA-4CD1-41EE-8EF1-2C61053C538A}" destId="{42112AE8-964B-4427-8A42-D33B61B28F3C}" srcOrd="0" destOrd="0" presId="urn:microsoft.com/office/officeart/2005/8/layout/cycle5"/>
    <dgm:cxn modelId="{FD9D4116-111F-449E-ABAE-21673E895917}" srcId="{91A04B46-0C6B-41AE-88F2-164C20615181}" destId="{97D17107-FA79-4B34-A5DA-8204D1083CF8}" srcOrd="2" destOrd="0" parTransId="{2CDCA725-BAC7-4289-9289-6916C445A950}" sibTransId="{0A28EE77-9DFA-4EA4-9141-0AAACFA7BCF9}"/>
    <dgm:cxn modelId="{E5793D28-D6C7-47E2-B172-73D212DDF90B}" srcId="{91A04B46-0C6B-41AE-88F2-164C20615181}" destId="{CE825B0A-6E28-4257-9A1D-F56221BAC30A}" srcOrd="1" destOrd="0" parTransId="{9F0F3AE7-C1AF-43E2-A78A-137A33178F6E}" sibTransId="{0CF922ED-443C-425C-A412-8002438AE167}"/>
    <dgm:cxn modelId="{5C474743-6AB0-4BE1-BF27-68A53E8DDCBE}" srcId="{91A04B46-0C6B-41AE-88F2-164C20615181}" destId="{260760F9-2753-456D-8404-BD69B091D0DA}" srcOrd="0" destOrd="0" parTransId="{2E9BDDAC-6D52-47EA-A719-28CB055E0A2E}" sibTransId="{047826DA-4CD1-41EE-8EF1-2C61053C538A}"/>
    <dgm:cxn modelId="{52D2B743-D4DC-460C-9080-D54BF247B4C5}" type="presOf" srcId="{2CACEFDD-6B8C-4E02-B844-A12E0716F6A0}" destId="{A2E2630A-1B19-406E-82D0-F1EE20A55914}" srcOrd="0" destOrd="0" presId="urn:microsoft.com/office/officeart/2005/8/layout/cycle5"/>
    <dgm:cxn modelId="{044FAB47-EBF6-493C-977C-368934C55B47}" type="presOf" srcId="{472935CD-0CCD-4AC7-A33D-2DF0C4D5DE15}" destId="{D84EC052-E3CF-41FF-B67A-C75B9521900D}" srcOrd="0" destOrd="0" presId="urn:microsoft.com/office/officeart/2005/8/layout/cycle5"/>
    <dgm:cxn modelId="{9FDE0B84-88E4-4819-BA40-3827541FC2D3}" type="presOf" srcId="{91A04B46-0C6B-41AE-88F2-164C20615181}" destId="{5D6BEC43-20DA-4F54-9806-4FA49C0A2081}" srcOrd="0" destOrd="0" presId="urn:microsoft.com/office/officeart/2005/8/layout/cycle5"/>
    <dgm:cxn modelId="{FFFF3891-D11E-4F6F-B046-4D997471BE29}" type="presOf" srcId="{CE825B0A-6E28-4257-9A1D-F56221BAC30A}" destId="{A4BC201B-D109-4668-ADE8-69C6957D441A}" srcOrd="0" destOrd="0" presId="urn:microsoft.com/office/officeart/2005/8/layout/cycle5"/>
    <dgm:cxn modelId="{9331B7AC-A33D-4578-9490-E4B67C7AF255}" type="presOf" srcId="{0A28EE77-9DFA-4EA4-9141-0AAACFA7BCF9}" destId="{741E50A7-9648-4201-B1CF-2DC29E0E1810}" srcOrd="0" destOrd="0" presId="urn:microsoft.com/office/officeart/2005/8/layout/cycle5"/>
    <dgm:cxn modelId="{3982E9C0-5274-498F-BF7B-8E02A37738C6}" srcId="{91A04B46-0C6B-41AE-88F2-164C20615181}" destId="{715AFE5E-7284-4367-8781-B23A71294C61}" srcOrd="3" destOrd="0" parTransId="{CD2D05AF-1B3F-49A7-BD88-728177814EB7}" sibTransId="{2CACEFDD-6B8C-4E02-B844-A12E0716F6A0}"/>
    <dgm:cxn modelId="{1CF6C9C9-55FC-4774-AC46-D28EF16B9E30}" srcId="{91A04B46-0C6B-41AE-88F2-164C20615181}" destId="{D78A3E42-0893-4946-9A5E-247050784918}" srcOrd="4" destOrd="0" parTransId="{A1F66280-E0C9-41A5-9E9B-BEE9D7639DD8}" sibTransId="{4ECB630F-EBD5-47AC-AAEC-6FD67410519D}"/>
    <dgm:cxn modelId="{7721CED3-387D-4316-A4CF-EF8A720C24A0}" type="presOf" srcId="{260760F9-2753-456D-8404-BD69B091D0DA}" destId="{577EDF05-3138-49D1-8757-7ED34EC44158}" srcOrd="0" destOrd="0" presId="urn:microsoft.com/office/officeart/2005/8/layout/cycle5"/>
    <dgm:cxn modelId="{5F6970EA-B1FC-4ED6-9450-18F48F770656}" type="presOf" srcId="{B7C2F50A-2111-4064-9E1D-35B5DBBA18F3}" destId="{66E78E55-36C8-4687-B820-64EC4AD3EF22}" srcOrd="0" destOrd="0" presId="urn:microsoft.com/office/officeart/2005/8/layout/cycle5"/>
    <dgm:cxn modelId="{F2AF0BF1-2CAA-43AD-B373-D454ED02A263}" srcId="{91A04B46-0C6B-41AE-88F2-164C20615181}" destId="{472935CD-0CCD-4AC7-A33D-2DF0C4D5DE15}" srcOrd="5" destOrd="0" parTransId="{8495D2AA-D2B8-46C6-B5BD-356DD0F57F7F}" sibTransId="{B7C2F50A-2111-4064-9E1D-35B5DBBA18F3}"/>
    <dgm:cxn modelId="{13683EF3-BE45-4B20-8B5C-90354D7677E1}" type="presOf" srcId="{0CF922ED-443C-425C-A412-8002438AE167}" destId="{A8E34A1C-D3F8-4284-B3DB-ABA60BC2D050}" srcOrd="0" destOrd="0" presId="urn:microsoft.com/office/officeart/2005/8/layout/cycle5"/>
    <dgm:cxn modelId="{4E63C151-2857-4838-A54D-FD10FE219367}" type="presParOf" srcId="{5D6BEC43-20DA-4F54-9806-4FA49C0A2081}" destId="{577EDF05-3138-49D1-8757-7ED34EC44158}" srcOrd="0" destOrd="0" presId="urn:microsoft.com/office/officeart/2005/8/layout/cycle5"/>
    <dgm:cxn modelId="{674DCE4C-E0AD-4186-8F67-B525D8C5F573}" type="presParOf" srcId="{5D6BEC43-20DA-4F54-9806-4FA49C0A2081}" destId="{ACEE390F-CF66-401E-A20B-85D96AEA9D50}" srcOrd="1" destOrd="0" presId="urn:microsoft.com/office/officeart/2005/8/layout/cycle5"/>
    <dgm:cxn modelId="{13BF914D-8A8F-4A7A-8695-5646EA1E51E3}" type="presParOf" srcId="{5D6BEC43-20DA-4F54-9806-4FA49C0A2081}" destId="{42112AE8-964B-4427-8A42-D33B61B28F3C}" srcOrd="2" destOrd="0" presId="urn:microsoft.com/office/officeart/2005/8/layout/cycle5"/>
    <dgm:cxn modelId="{1C948C30-50C1-4A0F-BB34-08C905681F52}" type="presParOf" srcId="{5D6BEC43-20DA-4F54-9806-4FA49C0A2081}" destId="{A4BC201B-D109-4668-ADE8-69C6957D441A}" srcOrd="3" destOrd="0" presId="urn:microsoft.com/office/officeart/2005/8/layout/cycle5"/>
    <dgm:cxn modelId="{32A6FA01-595A-47AF-9402-ECA44328BE1A}" type="presParOf" srcId="{5D6BEC43-20DA-4F54-9806-4FA49C0A2081}" destId="{D83DB0E3-E947-4D44-BF0B-8815BD0EEC9E}" srcOrd="4" destOrd="0" presId="urn:microsoft.com/office/officeart/2005/8/layout/cycle5"/>
    <dgm:cxn modelId="{E68E8A31-186D-4494-9265-9FE75408493D}" type="presParOf" srcId="{5D6BEC43-20DA-4F54-9806-4FA49C0A2081}" destId="{A8E34A1C-D3F8-4284-B3DB-ABA60BC2D050}" srcOrd="5" destOrd="0" presId="urn:microsoft.com/office/officeart/2005/8/layout/cycle5"/>
    <dgm:cxn modelId="{C84A554E-2A5A-49C4-B1FA-603317BEB8C6}" type="presParOf" srcId="{5D6BEC43-20DA-4F54-9806-4FA49C0A2081}" destId="{04F7A3E6-2BF5-4D4A-96D0-87CEF0690C4E}" srcOrd="6" destOrd="0" presId="urn:microsoft.com/office/officeart/2005/8/layout/cycle5"/>
    <dgm:cxn modelId="{21CA5AB6-B1A7-405D-BB4B-BA22412E3193}" type="presParOf" srcId="{5D6BEC43-20DA-4F54-9806-4FA49C0A2081}" destId="{B0CF6B8B-01A5-47E7-80F1-3F93B78DAF52}" srcOrd="7" destOrd="0" presId="urn:microsoft.com/office/officeart/2005/8/layout/cycle5"/>
    <dgm:cxn modelId="{66DB9B60-D9F8-44AE-AE8B-A77D43DBD99D}" type="presParOf" srcId="{5D6BEC43-20DA-4F54-9806-4FA49C0A2081}" destId="{741E50A7-9648-4201-B1CF-2DC29E0E1810}" srcOrd="8" destOrd="0" presId="urn:microsoft.com/office/officeart/2005/8/layout/cycle5"/>
    <dgm:cxn modelId="{8537B45D-65E6-490F-A1EC-55EB02C9A1BD}" type="presParOf" srcId="{5D6BEC43-20DA-4F54-9806-4FA49C0A2081}" destId="{07338A1B-AF60-484D-84DA-E03C9826DA39}" srcOrd="9" destOrd="0" presId="urn:microsoft.com/office/officeart/2005/8/layout/cycle5"/>
    <dgm:cxn modelId="{56BB122C-CB17-4821-9681-8FC5F6E0B818}" type="presParOf" srcId="{5D6BEC43-20DA-4F54-9806-4FA49C0A2081}" destId="{E1F52523-25E3-4142-A529-81D03125E1C8}" srcOrd="10" destOrd="0" presId="urn:microsoft.com/office/officeart/2005/8/layout/cycle5"/>
    <dgm:cxn modelId="{AF5C1E16-2861-4976-AEDA-88A203AD6C82}" type="presParOf" srcId="{5D6BEC43-20DA-4F54-9806-4FA49C0A2081}" destId="{A2E2630A-1B19-406E-82D0-F1EE20A55914}" srcOrd="11" destOrd="0" presId="urn:microsoft.com/office/officeart/2005/8/layout/cycle5"/>
    <dgm:cxn modelId="{C0D31153-6AE4-4D97-A21E-1E878DA02DE1}" type="presParOf" srcId="{5D6BEC43-20DA-4F54-9806-4FA49C0A2081}" destId="{E94755CB-279A-46A1-BE65-44B76AE142C9}" srcOrd="12" destOrd="0" presId="urn:microsoft.com/office/officeart/2005/8/layout/cycle5"/>
    <dgm:cxn modelId="{770C56CF-E9BF-427D-B677-FC8B6D61A722}" type="presParOf" srcId="{5D6BEC43-20DA-4F54-9806-4FA49C0A2081}" destId="{6FB3C5D2-F31D-4316-B207-46C2D96650E6}" srcOrd="13" destOrd="0" presId="urn:microsoft.com/office/officeart/2005/8/layout/cycle5"/>
    <dgm:cxn modelId="{2AEE8319-FFCF-4FAF-BB00-48F052DAFBD6}" type="presParOf" srcId="{5D6BEC43-20DA-4F54-9806-4FA49C0A2081}" destId="{FBFDBB9B-79F6-4701-94D2-80C98289B486}" srcOrd="14" destOrd="0" presId="urn:microsoft.com/office/officeart/2005/8/layout/cycle5"/>
    <dgm:cxn modelId="{3089C75B-F9B9-41CF-88D7-AB42F2B432AE}" type="presParOf" srcId="{5D6BEC43-20DA-4F54-9806-4FA49C0A2081}" destId="{D84EC052-E3CF-41FF-B67A-C75B9521900D}" srcOrd="15" destOrd="0" presId="urn:microsoft.com/office/officeart/2005/8/layout/cycle5"/>
    <dgm:cxn modelId="{8698B88D-4EF4-4892-ACA5-0B0BC010820B}" type="presParOf" srcId="{5D6BEC43-20DA-4F54-9806-4FA49C0A2081}" destId="{62DB1A0E-744A-457E-A116-25513A4DB9A6}" srcOrd="16" destOrd="0" presId="urn:microsoft.com/office/officeart/2005/8/layout/cycle5"/>
    <dgm:cxn modelId="{E49728B0-69AA-4843-A9CC-C4E34778856B}" type="presParOf" srcId="{5D6BEC43-20DA-4F54-9806-4FA49C0A2081}" destId="{66E78E55-36C8-4687-B820-64EC4AD3EF22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A04B46-0C6B-41AE-88F2-164C20615181}" type="doc">
      <dgm:prSet loTypeId="urn:microsoft.com/office/officeart/2005/8/layout/cycle5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260760F9-2753-456D-8404-BD69B091D0DA}">
      <dgm:prSet phldrT="[Texto]"/>
      <dgm:spPr>
        <a:solidFill>
          <a:srgbClr val="1F4E79"/>
        </a:solidFill>
      </dgm:spPr>
      <dgm:t>
        <a:bodyPr/>
        <a:lstStyle/>
        <a:p>
          <a:r>
            <a:rPr lang="es-ES" dirty="0">
              <a:cs typeface="Arial"/>
            </a:rPr>
            <a:t>Los cambios son regulares</a:t>
          </a:r>
        </a:p>
      </dgm:t>
    </dgm:pt>
    <dgm:pt modelId="{2E9BDDAC-6D52-47EA-A719-28CB055E0A2E}" type="parTrans" cxnId="{5C474743-6AB0-4BE1-BF27-68A53E8DDCBE}">
      <dgm:prSet/>
      <dgm:spPr/>
      <dgm:t>
        <a:bodyPr/>
        <a:lstStyle/>
        <a:p>
          <a:endParaRPr lang="es-ES"/>
        </a:p>
      </dgm:t>
    </dgm:pt>
    <dgm:pt modelId="{047826DA-4CD1-41EE-8EF1-2C61053C538A}" type="sibTrans" cxnId="{5C474743-6AB0-4BE1-BF27-68A53E8DDCBE}">
      <dgm:prSet/>
      <dgm:spPr/>
      <dgm:t>
        <a:bodyPr/>
        <a:lstStyle/>
        <a:p>
          <a:endParaRPr lang="es-ES"/>
        </a:p>
      </dgm:t>
    </dgm:pt>
    <dgm:pt modelId="{D78A3E42-0893-4946-9A5E-247050784918}">
      <dgm:prSet phldrT="[Texto]"/>
      <dgm:spPr>
        <a:solidFill>
          <a:srgbClr val="1F4E79"/>
        </a:solidFill>
      </dgm:spPr>
      <dgm:t>
        <a:bodyPr/>
        <a:lstStyle/>
        <a:p>
          <a:r>
            <a:rPr lang="es-ES" dirty="0">
              <a:cs typeface="Arial"/>
            </a:rPr>
            <a:t>El cambio se ve como éxito</a:t>
          </a:r>
        </a:p>
      </dgm:t>
    </dgm:pt>
    <dgm:pt modelId="{A1F66280-E0C9-41A5-9E9B-BEE9D7639DD8}" type="parTrans" cxnId="{1CF6C9C9-55FC-4774-AC46-D28EF16B9E30}">
      <dgm:prSet/>
      <dgm:spPr/>
      <dgm:t>
        <a:bodyPr/>
        <a:lstStyle/>
        <a:p>
          <a:endParaRPr lang="es-ES"/>
        </a:p>
      </dgm:t>
    </dgm:pt>
    <dgm:pt modelId="{4ECB630F-EBD5-47AC-AAEC-6FD67410519D}" type="sibTrans" cxnId="{1CF6C9C9-55FC-4774-AC46-D28EF16B9E30}">
      <dgm:prSet/>
      <dgm:spPr/>
      <dgm:t>
        <a:bodyPr/>
        <a:lstStyle/>
        <a:p>
          <a:endParaRPr lang="es-ES"/>
        </a:p>
      </dgm:t>
    </dgm:pt>
    <dgm:pt modelId="{715AFE5E-7284-4367-8781-B23A71294C61}">
      <dgm:prSet phldrT="[Texto]"/>
      <dgm:spPr>
        <a:solidFill>
          <a:srgbClr val="1F4E79"/>
        </a:solidFill>
      </dgm:spPr>
      <dgm:t>
        <a:bodyPr/>
        <a:lstStyle/>
        <a:p>
          <a:r>
            <a:rPr lang="es-ES" dirty="0">
              <a:cs typeface="Arial"/>
            </a:rPr>
            <a:t>El cambio se prueba y verifica</a:t>
          </a:r>
        </a:p>
      </dgm:t>
    </dgm:pt>
    <dgm:pt modelId="{CD2D05AF-1B3F-49A7-BD88-728177814EB7}" type="parTrans" cxnId="{3982E9C0-5274-498F-BF7B-8E02A37738C6}">
      <dgm:prSet/>
      <dgm:spPr/>
      <dgm:t>
        <a:bodyPr/>
        <a:lstStyle/>
        <a:p>
          <a:endParaRPr lang="es-ES"/>
        </a:p>
      </dgm:t>
    </dgm:pt>
    <dgm:pt modelId="{2CACEFDD-6B8C-4E02-B844-A12E0716F6A0}" type="sibTrans" cxnId="{3982E9C0-5274-498F-BF7B-8E02A37738C6}">
      <dgm:prSet/>
      <dgm:spPr/>
      <dgm:t>
        <a:bodyPr/>
        <a:lstStyle/>
        <a:p>
          <a:endParaRPr lang="es-ES"/>
        </a:p>
      </dgm:t>
    </dgm:pt>
    <dgm:pt modelId="{97D17107-FA79-4B34-A5DA-8204D1083CF8}">
      <dgm:prSet phldrT="[Texto]"/>
      <dgm:spPr>
        <a:solidFill>
          <a:srgbClr val="1F4E79"/>
        </a:solidFill>
      </dgm:spPr>
      <dgm:t>
        <a:bodyPr/>
        <a:lstStyle/>
        <a:p>
          <a:r>
            <a:rPr lang="es-ES" dirty="0">
              <a:cs typeface="Arial"/>
            </a:rPr>
            <a:t>El equipo tiene práctica</a:t>
          </a:r>
        </a:p>
      </dgm:t>
    </dgm:pt>
    <dgm:pt modelId="{2CDCA725-BAC7-4289-9289-6916C445A950}" type="parTrans" cxnId="{FD9D4116-111F-449E-ABAE-21673E895917}">
      <dgm:prSet/>
      <dgm:spPr/>
      <dgm:t>
        <a:bodyPr/>
        <a:lstStyle/>
        <a:p>
          <a:endParaRPr lang="es-ES"/>
        </a:p>
      </dgm:t>
    </dgm:pt>
    <dgm:pt modelId="{0A28EE77-9DFA-4EA4-9141-0AAACFA7BCF9}" type="sibTrans" cxnId="{FD9D4116-111F-449E-ABAE-21673E895917}">
      <dgm:prSet/>
      <dgm:spPr/>
      <dgm:t>
        <a:bodyPr/>
        <a:lstStyle/>
        <a:p>
          <a:endParaRPr lang="es-ES"/>
        </a:p>
      </dgm:t>
    </dgm:pt>
    <dgm:pt modelId="{CE825B0A-6E28-4257-9A1D-F56221BAC30A}">
      <dgm:prSet phldrT="[Texto]"/>
      <dgm:spPr>
        <a:solidFill>
          <a:srgbClr val="1F4E79"/>
        </a:solidFill>
      </dgm:spPr>
      <dgm:t>
        <a:bodyPr/>
        <a:lstStyle/>
        <a:p>
          <a:r>
            <a:rPr lang="es-ES" dirty="0">
              <a:cs typeface="Arial"/>
            </a:rPr>
            <a:t> El cambio es pequeño </a:t>
          </a:r>
        </a:p>
      </dgm:t>
    </dgm:pt>
    <dgm:pt modelId="{9F0F3AE7-C1AF-43E2-A78A-137A33178F6E}" type="parTrans" cxnId="{E5793D28-D6C7-47E2-B172-73D212DDF90B}">
      <dgm:prSet/>
      <dgm:spPr/>
      <dgm:t>
        <a:bodyPr/>
        <a:lstStyle/>
        <a:p>
          <a:endParaRPr lang="es-ES"/>
        </a:p>
      </dgm:t>
    </dgm:pt>
    <dgm:pt modelId="{0CF922ED-443C-425C-A412-8002438AE167}" type="sibTrans" cxnId="{E5793D28-D6C7-47E2-B172-73D212DDF90B}">
      <dgm:prSet/>
      <dgm:spPr/>
      <dgm:t>
        <a:bodyPr/>
        <a:lstStyle/>
        <a:p>
          <a:endParaRPr lang="es-ES"/>
        </a:p>
      </dgm:t>
    </dgm:pt>
    <dgm:pt modelId="{32D9025D-B9F6-4BB9-9671-89F64223FA57}">
      <dgm:prSet phldrT="[Texto]"/>
      <dgm:spPr>
        <a:solidFill>
          <a:srgbClr val="1F4E79"/>
        </a:solidFill>
      </dgm:spPr>
      <dgm:t>
        <a:bodyPr/>
        <a:lstStyle/>
        <a:p>
          <a:r>
            <a:rPr lang="es-ES" dirty="0">
              <a:cs typeface="Arial"/>
            </a:rPr>
            <a:t>Los cambios no son extraordinarios</a:t>
          </a:r>
        </a:p>
      </dgm:t>
    </dgm:pt>
    <dgm:pt modelId="{047F94C3-787E-4021-A4D9-082612008BA7}" type="parTrans" cxnId="{FB3D16B6-2387-452A-920A-AFDDEC803088}">
      <dgm:prSet/>
      <dgm:spPr/>
      <dgm:t>
        <a:bodyPr/>
        <a:lstStyle/>
        <a:p>
          <a:endParaRPr lang="es-ES"/>
        </a:p>
      </dgm:t>
    </dgm:pt>
    <dgm:pt modelId="{D450AA53-1FAB-4B07-BD34-3D80D72FF5E9}" type="sibTrans" cxnId="{FB3D16B6-2387-452A-920A-AFDDEC803088}">
      <dgm:prSet/>
      <dgm:spPr/>
      <dgm:t>
        <a:bodyPr/>
        <a:lstStyle/>
        <a:p>
          <a:endParaRPr lang="es-ES"/>
        </a:p>
      </dgm:t>
    </dgm:pt>
    <dgm:pt modelId="{9C1C8F0B-D564-4E9E-80E8-58B034869635}" type="pres">
      <dgm:prSet presAssocID="{91A04B46-0C6B-41AE-88F2-164C20615181}" presName="cycle" presStyleCnt="0">
        <dgm:presLayoutVars>
          <dgm:dir/>
          <dgm:resizeHandles val="exact"/>
        </dgm:presLayoutVars>
      </dgm:prSet>
      <dgm:spPr/>
    </dgm:pt>
    <dgm:pt modelId="{F7002B0D-B188-47C7-ACE8-25697633ACAE}" type="pres">
      <dgm:prSet presAssocID="{260760F9-2753-456D-8404-BD69B091D0DA}" presName="node" presStyleLbl="node1" presStyleIdx="0" presStyleCnt="6">
        <dgm:presLayoutVars>
          <dgm:bulletEnabled val="1"/>
        </dgm:presLayoutVars>
      </dgm:prSet>
      <dgm:spPr/>
    </dgm:pt>
    <dgm:pt modelId="{6D379B16-8B52-422A-B308-B21E8332CF0F}" type="pres">
      <dgm:prSet presAssocID="{260760F9-2753-456D-8404-BD69B091D0DA}" presName="spNode" presStyleCnt="0"/>
      <dgm:spPr/>
    </dgm:pt>
    <dgm:pt modelId="{41E394CC-3EAD-49BD-8A71-CE42CE83CBC2}" type="pres">
      <dgm:prSet presAssocID="{047826DA-4CD1-41EE-8EF1-2C61053C538A}" presName="sibTrans" presStyleLbl="sibTrans1D1" presStyleIdx="0" presStyleCnt="6"/>
      <dgm:spPr/>
    </dgm:pt>
    <dgm:pt modelId="{E01D4E94-03B7-48E9-8EF0-71FB2ECE7E2F}" type="pres">
      <dgm:prSet presAssocID="{CE825B0A-6E28-4257-9A1D-F56221BAC30A}" presName="node" presStyleLbl="node1" presStyleIdx="1" presStyleCnt="6">
        <dgm:presLayoutVars>
          <dgm:bulletEnabled val="1"/>
        </dgm:presLayoutVars>
      </dgm:prSet>
      <dgm:spPr/>
    </dgm:pt>
    <dgm:pt modelId="{2C97693E-D646-4C87-8E2C-46ECAD54BF13}" type="pres">
      <dgm:prSet presAssocID="{CE825B0A-6E28-4257-9A1D-F56221BAC30A}" presName="spNode" presStyleCnt="0"/>
      <dgm:spPr/>
    </dgm:pt>
    <dgm:pt modelId="{1A9C3CFC-4ABA-4738-8277-1B721595CAF3}" type="pres">
      <dgm:prSet presAssocID="{0CF922ED-443C-425C-A412-8002438AE167}" presName="sibTrans" presStyleLbl="sibTrans1D1" presStyleIdx="1" presStyleCnt="6"/>
      <dgm:spPr/>
    </dgm:pt>
    <dgm:pt modelId="{2D0B2A1F-9836-4492-944F-5E4F07F3224C}" type="pres">
      <dgm:prSet presAssocID="{97D17107-FA79-4B34-A5DA-8204D1083CF8}" presName="node" presStyleLbl="node1" presStyleIdx="2" presStyleCnt="6">
        <dgm:presLayoutVars>
          <dgm:bulletEnabled val="1"/>
        </dgm:presLayoutVars>
      </dgm:prSet>
      <dgm:spPr/>
    </dgm:pt>
    <dgm:pt modelId="{3C94F2B4-12E6-431A-854F-34229A246D21}" type="pres">
      <dgm:prSet presAssocID="{97D17107-FA79-4B34-A5DA-8204D1083CF8}" presName="spNode" presStyleCnt="0"/>
      <dgm:spPr/>
    </dgm:pt>
    <dgm:pt modelId="{7E4A4476-F38C-45DD-ADF2-BB47F8ACF03A}" type="pres">
      <dgm:prSet presAssocID="{0A28EE77-9DFA-4EA4-9141-0AAACFA7BCF9}" presName="sibTrans" presStyleLbl="sibTrans1D1" presStyleIdx="2" presStyleCnt="6"/>
      <dgm:spPr/>
    </dgm:pt>
    <dgm:pt modelId="{4F3B5B18-04EC-4798-AE86-E8F221C3F04C}" type="pres">
      <dgm:prSet presAssocID="{715AFE5E-7284-4367-8781-B23A71294C61}" presName="node" presStyleLbl="node1" presStyleIdx="3" presStyleCnt="6">
        <dgm:presLayoutVars>
          <dgm:bulletEnabled val="1"/>
        </dgm:presLayoutVars>
      </dgm:prSet>
      <dgm:spPr/>
    </dgm:pt>
    <dgm:pt modelId="{9AC041F5-87EB-4B7C-A359-0619CFB19771}" type="pres">
      <dgm:prSet presAssocID="{715AFE5E-7284-4367-8781-B23A71294C61}" presName="spNode" presStyleCnt="0"/>
      <dgm:spPr/>
    </dgm:pt>
    <dgm:pt modelId="{428B4439-E73C-48E2-8130-42B82ECF1592}" type="pres">
      <dgm:prSet presAssocID="{2CACEFDD-6B8C-4E02-B844-A12E0716F6A0}" presName="sibTrans" presStyleLbl="sibTrans1D1" presStyleIdx="3" presStyleCnt="6"/>
      <dgm:spPr/>
    </dgm:pt>
    <dgm:pt modelId="{0E2B584B-2763-403F-AC4E-2C6890F5FA68}" type="pres">
      <dgm:prSet presAssocID="{32D9025D-B9F6-4BB9-9671-89F64223FA57}" presName="node" presStyleLbl="node1" presStyleIdx="4" presStyleCnt="6">
        <dgm:presLayoutVars>
          <dgm:bulletEnabled val="1"/>
        </dgm:presLayoutVars>
      </dgm:prSet>
      <dgm:spPr/>
    </dgm:pt>
    <dgm:pt modelId="{6709C6B7-BF72-4EF7-A050-7B6F9B6FFE40}" type="pres">
      <dgm:prSet presAssocID="{32D9025D-B9F6-4BB9-9671-89F64223FA57}" presName="spNode" presStyleCnt="0"/>
      <dgm:spPr/>
    </dgm:pt>
    <dgm:pt modelId="{B3859C71-EE34-4088-8DC2-7450DC46221A}" type="pres">
      <dgm:prSet presAssocID="{D450AA53-1FAB-4B07-BD34-3D80D72FF5E9}" presName="sibTrans" presStyleLbl="sibTrans1D1" presStyleIdx="4" presStyleCnt="6"/>
      <dgm:spPr/>
    </dgm:pt>
    <dgm:pt modelId="{85C0A830-11F5-45F5-9612-173A8D29805B}" type="pres">
      <dgm:prSet presAssocID="{D78A3E42-0893-4946-9A5E-247050784918}" presName="node" presStyleLbl="node1" presStyleIdx="5" presStyleCnt="6">
        <dgm:presLayoutVars>
          <dgm:bulletEnabled val="1"/>
        </dgm:presLayoutVars>
      </dgm:prSet>
      <dgm:spPr/>
    </dgm:pt>
    <dgm:pt modelId="{1769CBBF-6040-481C-A7B1-66B7D2D1738D}" type="pres">
      <dgm:prSet presAssocID="{D78A3E42-0893-4946-9A5E-247050784918}" presName="spNode" presStyleCnt="0"/>
      <dgm:spPr/>
    </dgm:pt>
    <dgm:pt modelId="{C21A35D4-DA68-4B25-BEC5-2BB05BE70FEB}" type="pres">
      <dgm:prSet presAssocID="{4ECB630F-EBD5-47AC-AAEC-6FD67410519D}" presName="sibTrans" presStyleLbl="sibTrans1D1" presStyleIdx="5" presStyleCnt="6"/>
      <dgm:spPr/>
    </dgm:pt>
  </dgm:ptLst>
  <dgm:cxnLst>
    <dgm:cxn modelId="{8EEC8013-AC35-4602-AAF8-6E95844224B6}" type="presOf" srcId="{0A28EE77-9DFA-4EA4-9141-0AAACFA7BCF9}" destId="{7E4A4476-F38C-45DD-ADF2-BB47F8ACF03A}" srcOrd="0" destOrd="0" presId="urn:microsoft.com/office/officeart/2005/8/layout/cycle5"/>
    <dgm:cxn modelId="{D0C94B15-ED5C-468F-932E-BB41679F87A0}" type="presOf" srcId="{32D9025D-B9F6-4BB9-9671-89F64223FA57}" destId="{0E2B584B-2763-403F-AC4E-2C6890F5FA68}" srcOrd="0" destOrd="0" presId="urn:microsoft.com/office/officeart/2005/8/layout/cycle5"/>
    <dgm:cxn modelId="{FD9D4116-111F-449E-ABAE-21673E895917}" srcId="{91A04B46-0C6B-41AE-88F2-164C20615181}" destId="{97D17107-FA79-4B34-A5DA-8204D1083CF8}" srcOrd="2" destOrd="0" parTransId="{2CDCA725-BAC7-4289-9289-6916C445A950}" sibTransId="{0A28EE77-9DFA-4EA4-9141-0AAACFA7BCF9}"/>
    <dgm:cxn modelId="{5BBEAD18-0872-4C92-B27E-1B11F5E6940E}" type="presOf" srcId="{715AFE5E-7284-4367-8781-B23A71294C61}" destId="{4F3B5B18-04EC-4798-AE86-E8F221C3F04C}" srcOrd="0" destOrd="0" presId="urn:microsoft.com/office/officeart/2005/8/layout/cycle5"/>
    <dgm:cxn modelId="{77C2F027-6289-4004-AF14-91535D1E9DE2}" type="presOf" srcId="{CE825B0A-6E28-4257-9A1D-F56221BAC30A}" destId="{E01D4E94-03B7-48E9-8EF0-71FB2ECE7E2F}" srcOrd="0" destOrd="0" presId="urn:microsoft.com/office/officeart/2005/8/layout/cycle5"/>
    <dgm:cxn modelId="{E5793D28-D6C7-47E2-B172-73D212DDF90B}" srcId="{91A04B46-0C6B-41AE-88F2-164C20615181}" destId="{CE825B0A-6E28-4257-9A1D-F56221BAC30A}" srcOrd="1" destOrd="0" parTransId="{9F0F3AE7-C1AF-43E2-A78A-137A33178F6E}" sibTransId="{0CF922ED-443C-425C-A412-8002438AE167}"/>
    <dgm:cxn modelId="{D0A2635B-CE2E-4A21-BECC-36D8785D6898}" type="presOf" srcId="{2CACEFDD-6B8C-4E02-B844-A12E0716F6A0}" destId="{428B4439-E73C-48E2-8130-42B82ECF1592}" srcOrd="0" destOrd="0" presId="urn:microsoft.com/office/officeart/2005/8/layout/cycle5"/>
    <dgm:cxn modelId="{41AD6D5D-F0CB-48F9-ACF9-58EFD4F99E26}" type="presOf" srcId="{260760F9-2753-456D-8404-BD69B091D0DA}" destId="{F7002B0D-B188-47C7-ACE8-25697633ACAE}" srcOrd="0" destOrd="0" presId="urn:microsoft.com/office/officeart/2005/8/layout/cycle5"/>
    <dgm:cxn modelId="{5C474743-6AB0-4BE1-BF27-68A53E8DDCBE}" srcId="{91A04B46-0C6B-41AE-88F2-164C20615181}" destId="{260760F9-2753-456D-8404-BD69B091D0DA}" srcOrd="0" destOrd="0" parTransId="{2E9BDDAC-6D52-47EA-A719-28CB055E0A2E}" sibTransId="{047826DA-4CD1-41EE-8EF1-2C61053C538A}"/>
    <dgm:cxn modelId="{D5BC8943-9524-402F-809E-C7ED3A04C345}" type="presOf" srcId="{91A04B46-0C6B-41AE-88F2-164C20615181}" destId="{9C1C8F0B-D564-4E9E-80E8-58B034869635}" srcOrd="0" destOrd="0" presId="urn:microsoft.com/office/officeart/2005/8/layout/cycle5"/>
    <dgm:cxn modelId="{03C37349-319E-4AA0-A07D-3874DFD284C2}" type="presOf" srcId="{D450AA53-1FAB-4B07-BD34-3D80D72FF5E9}" destId="{B3859C71-EE34-4088-8DC2-7450DC46221A}" srcOrd="0" destOrd="0" presId="urn:microsoft.com/office/officeart/2005/8/layout/cycle5"/>
    <dgm:cxn modelId="{0AF2BE57-8414-49C0-9F6E-D952EECBB3DA}" type="presOf" srcId="{047826DA-4CD1-41EE-8EF1-2C61053C538A}" destId="{41E394CC-3EAD-49BD-8A71-CE42CE83CBC2}" srcOrd="0" destOrd="0" presId="urn:microsoft.com/office/officeart/2005/8/layout/cycle5"/>
    <dgm:cxn modelId="{054E5F7F-D722-4E10-BC37-F08BD2907918}" type="presOf" srcId="{4ECB630F-EBD5-47AC-AAEC-6FD67410519D}" destId="{C21A35D4-DA68-4B25-BEC5-2BB05BE70FEB}" srcOrd="0" destOrd="0" presId="urn:microsoft.com/office/officeart/2005/8/layout/cycle5"/>
    <dgm:cxn modelId="{BED0288B-39FD-42B3-9E9B-4781CD122C43}" type="presOf" srcId="{D78A3E42-0893-4946-9A5E-247050784918}" destId="{85C0A830-11F5-45F5-9612-173A8D29805B}" srcOrd="0" destOrd="0" presId="urn:microsoft.com/office/officeart/2005/8/layout/cycle5"/>
    <dgm:cxn modelId="{B632B49E-E41A-45C3-9681-EE4437C71FC9}" type="presOf" srcId="{97D17107-FA79-4B34-A5DA-8204D1083CF8}" destId="{2D0B2A1F-9836-4492-944F-5E4F07F3224C}" srcOrd="0" destOrd="0" presId="urn:microsoft.com/office/officeart/2005/8/layout/cycle5"/>
    <dgm:cxn modelId="{FB3D16B6-2387-452A-920A-AFDDEC803088}" srcId="{91A04B46-0C6B-41AE-88F2-164C20615181}" destId="{32D9025D-B9F6-4BB9-9671-89F64223FA57}" srcOrd="4" destOrd="0" parTransId="{047F94C3-787E-4021-A4D9-082612008BA7}" sibTransId="{D450AA53-1FAB-4B07-BD34-3D80D72FF5E9}"/>
    <dgm:cxn modelId="{3982E9C0-5274-498F-BF7B-8E02A37738C6}" srcId="{91A04B46-0C6B-41AE-88F2-164C20615181}" destId="{715AFE5E-7284-4367-8781-B23A71294C61}" srcOrd="3" destOrd="0" parTransId="{CD2D05AF-1B3F-49A7-BD88-728177814EB7}" sibTransId="{2CACEFDD-6B8C-4E02-B844-A12E0716F6A0}"/>
    <dgm:cxn modelId="{1CF6C9C9-55FC-4774-AC46-D28EF16B9E30}" srcId="{91A04B46-0C6B-41AE-88F2-164C20615181}" destId="{D78A3E42-0893-4946-9A5E-247050784918}" srcOrd="5" destOrd="0" parTransId="{A1F66280-E0C9-41A5-9E9B-BEE9D7639DD8}" sibTransId="{4ECB630F-EBD5-47AC-AAEC-6FD67410519D}"/>
    <dgm:cxn modelId="{670763D0-0BCD-49F5-AF51-B09140367C26}" type="presOf" srcId="{0CF922ED-443C-425C-A412-8002438AE167}" destId="{1A9C3CFC-4ABA-4738-8277-1B721595CAF3}" srcOrd="0" destOrd="0" presId="urn:microsoft.com/office/officeart/2005/8/layout/cycle5"/>
    <dgm:cxn modelId="{35544D8B-8A5C-4F9B-B9E5-8EBE1601778D}" type="presParOf" srcId="{9C1C8F0B-D564-4E9E-80E8-58B034869635}" destId="{F7002B0D-B188-47C7-ACE8-25697633ACAE}" srcOrd="0" destOrd="0" presId="urn:microsoft.com/office/officeart/2005/8/layout/cycle5"/>
    <dgm:cxn modelId="{4588B16B-A53B-4452-9736-423AEB3AF5B5}" type="presParOf" srcId="{9C1C8F0B-D564-4E9E-80E8-58B034869635}" destId="{6D379B16-8B52-422A-B308-B21E8332CF0F}" srcOrd="1" destOrd="0" presId="urn:microsoft.com/office/officeart/2005/8/layout/cycle5"/>
    <dgm:cxn modelId="{22EF57A6-AC55-4753-96E1-305150B71E5B}" type="presParOf" srcId="{9C1C8F0B-D564-4E9E-80E8-58B034869635}" destId="{41E394CC-3EAD-49BD-8A71-CE42CE83CBC2}" srcOrd="2" destOrd="0" presId="urn:microsoft.com/office/officeart/2005/8/layout/cycle5"/>
    <dgm:cxn modelId="{EDFFB963-1B13-47C0-8561-5DD5B0D590DC}" type="presParOf" srcId="{9C1C8F0B-D564-4E9E-80E8-58B034869635}" destId="{E01D4E94-03B7-48E9-8EF0-71FB2ECE7E2F}" srcOrd="3" destOrd="0" presId="urn:microsoft.com/office/officeart/2005/8/layout/cycle5"/>
    <dgm:cxn modelId="{0B87AD09-72D5-47DD-B4AC-1F24C32AEB4A}" type="presParOf" srcId="{9C1C8F0B-D564-4E9E-80E8-58B034869635}" destId="{2C97693E-D646-4C87-8E2C-46ECAD54BF13}" srcOrd="4" destOrd="0" presId="urn:microsoft.com/office/officeart/2005/8/layout/cycle5"/>
    <dgm:cxn modelId="{FDE987C9-7576-4A17-84D4-9BA5DDB6AD50}" type="presParOf" srcId="{9C1C8F0B-D564-4E9E-80E8-58B034869635}" destId="{1A9C3CFC-4ABA-4738-8277-1B721595CAF3}" srcOrd="5" destOrd="0" presId="urn:microsoft.com/office/officeart/2005/8/layout/cycle5"/>
    <dgm:cxn modelId="{741ED683-F644-4F11-BE98-2D980AF99382}" type="presParOf" srcId="{9C1C8F0B-D564-4E9E-80E8-58B034869635}" destId="{2D0B2A1F-9836-4492-944F-5E4F07F3224C}" srcOrd="6" destOrd="0" presId="urn:microsoft.com/office/officeart/2005/8/layout/cycle5"/>
    <dgm:cxn modelId="{C809D57E-EC6D-4592-AA26-62629BBAE07B}" type="presParOf" srcId="{9C1C8F0B-D564-4E9E-80E8-58B034869635}" destId="{3C94F2B4-12E6-431A-854F-34229A246D21}" srcOrd="7" destOrd="0" presId="urn:microsoft.com/office/officeart/2005/8/layout/cycle5"/>
    <dgm:cxn modelId="{D918E75A-0C69-479D-9ADE-86B6B2938AB8}" type="presParOf" srcId="{9C1C8F0B-D564-4E9E-80E8-58B034869635}" destId="{7E4A4476-F38C-45DD-ADF2-BB47F8ACF03A}" srcOrd="8" destOrd="0" presId="urn:microsoft.com/office/officeart/2005/8/layout/cycle5"/>
    <dgm:cxn modelId="{74C61326-471F-49A6-AED8-B6D6F2B42217}" type="presParOf" srcId="{9C1C8F0B-D564-4E9E-80E8-58B034869635}" destId="{4F3B5B18-04EC-4798-AE86-E8F221C3F04C}" srcOrd="9" destOrd="0" presId="urn:microsoft.com/office/officeart/2005/8/layout/cycle5"/>
    <dgm:cxn modelId="{71CE539A-4B2E-4FC3-8341-261D43DB22C6}" type="presParOf" srcId="{9C1C8F0B-D564-4E9E-80E8-58B034869635}" destId="{9AC041F5-87EB-4B7C-A359-0619CFB19771}" srcOrd="10" destOrd="0" presId="urn:microsoft.com/office/officeart/2005/8/layout/cycle5"/>
    <dgm:cxn modelId="{7C7D0C7A-BDB2-4A5D-9D86-3A6124E4DA7B}" type="presParOf" srcId="{9C1C8F0B-D564-4E9E-80E8-58B034869635}" destId="{428B4439-E73C-48E2-8130-42B82ECF1592}" srcOrd="11" destOrd="0" presId="urn:microsoft.com/office/officeart/2005/8/layout/cycle5"/>
    <dgm:cxn modelId="{B235F41E-5228-45AC-86C0-4ED77FD487E9}" type="presParOf" srcId="{9C1C8F0B-D564-4E9E-80E8-58B034869635}" destId="{0E2B584B-2763-403F-AC4E-2C6890F5FA68}" srcOrd="12" destOrd="0" presId="urn:microsoft.com/office/officeart/2005/8/layout/cycle5"/>
    <dgm:cxn modelId="{CB8DE791-B38B-4B08-92DB-5C8EF0EAC6CF}" type="presParOf" srcId="{9C1C8F0B-D564-4E9E-80E8-58B034869635}" destId="{6709C6B7-BF72-4EF7-A050-7B6F9B6FFE40}" srcOrd="13" destOrd="0" presId="urn:microsoft.com/office/officeart/2005/8/layout/cycle5"/>
    <dgm:cxn modelId="{FD1D76C2-A9A1-4E50-A20C-FF0000773855}" type="presParOf" srcId="{9C1C8F0B-D564-4E9E-80E8-58B034869635}" destId="{B3859C71-EE34-4088-8DC2-7450DC46221A}" srcOrd="14" destOrd="0" presId="urn:microsoft.com/office/officeart/2005/8/layout/cycle5"/>
    <dgm:cxn modelId="{4B535ECD-FFDF-4D70-84ED-9FA08EA97811}" type="presParOf" srcId="{9C1C8F0B-D564-4E9E-80E8-58B034869635}" destId="{85C0A830-11F5-45F5-9612-173A8D29805B}" srcOrd="15" destOrd="0" presId="urn:microsoft.com/office/officeart/2005/8/layout/cycle5"/>
    <dgm:cxn modelId="{1955CAF1-4B47-48F3-AA88-5500FAC74453}" type="presParOf" srcId="{9C1C8F0B-D564-4E9E-80E8-58B034869635}" destId="{1769CBBF-6040-481C-A7B1-66B7D2D1738D}" srcOrd="16" destOrd="0" presId="urn:microsoft.com/office/officeart/2005/8/layout/cycle5"/>
    <dgm:cxn modelId="{C5E5B2EC-6763-4A3D-9BBC-C19548498DA0}" type="presParOf" srcId="{9C1C8F0B-D564-4E9E-80E8-58B034869635}" destId="{C21A35D4-DA68-4B25-BEC5-2BB05BE70FEB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1A04B46-0C6B-41AE-88F2-164C2061518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BB0FFE6-558D-4C1A-9154-CC0EFAE2F8E7}">
      <dgm:prSet phldrT="[Texto]"/>
      <dgm:spPr/>
      <dgm:t>
        <a:bodyPr/>
        <a:lstStyle/>
        <a:p>
          <a:r>
            <a:rPr lang="es-ES">
              <a:cs typeface="Arial"/>
            </a:rPr>
            <a:t>Automatización</a:t>
          </a:r>
        </a:p>
      </dgm:t>
    </dgm:pt>
    <dgm:pt modelId="{DF8E96C5-AB2B-4516-BC90-1DD551AF875D}" type="parTrans" cxnId="{46051B3D-540C-41DF-9881-227CB9EC4739}">
      <dgm:prSet/>
      <dgm:spPr/>
      <dgm:t>
        <a:bodyPr/>
        <a:lstStyle/>
        <a:p>
          <a:endParaRPr lang="es-ES"/>
        </a:p>
      </dgm:t>
    </dgm:pt>
    <dgm:pt modelId="{E624AF24-4B87-4003-BB66-6BE4F695A797}" type="sibTrans" cxnId="{46051B3D-540C-41DF-9881-227CB9EC4739}">
      <dgm:prSet/>
      <dgm:spPr/>
      <dgm:t>
        <a:bodyPr/>
        <a:lstStyle/>
        <a:p>
          <a:endParaRPr lang="es-ES"/>
        </a:p>
      </dgm:t>
    </dgm:pt>
    <dgm:pt modelId="{A40790DE-000D-4100-994E-718E49846963}">
      <dgm:prSet phldrT="[Texto]"/>
      <dgm:spPr/>
      <dgm:t>
        <a:bodyPr/>
        <a:lstStyle/>
        <a:p>
          <a:r>
            <a:rPr lang="es-ES" dirty="0">
              <a:cs typeface="Arial"/>
            </a:rPr>
            <a:t>Gestión de la configuración</a:t>
          </a:r>
        </a:p>
      </dgm:t>
    </dgm:pt>
    <dgm:pt modelId="{80831463-AA8F-4D80-8A09-E92305A2331C}" type="parTrans" cxnId="{3C9F253B-0BE0-485A-B29B-D6F118D6BB9F}">
      <dgm:prSet/>
      <dgm:spPr/>
      <dgm:t>
        <a:bodyPr/>
        <a:lstStyle/>
        <a:p>
          <a:endParaRPr lang="es-ES"/>
        </a:p>
      </dgm:t>
    </dgm:pt>
    <dgm:pt modelId="{2F933B2F-F811-499C-9BE6-5C9F710526A2}" type="sibTrans" cxnId="{3C9F253B-0BE0-485A-B29B-D6F118D6BB9F}">
      <dgm:prSet/>
      <dgm:spPr/>
      <dgm:t>
        <a:bodyPr/>
        <a:lstStyle/>
        <a:p>
          <a:endParaRPr lang="es-ES"/>
        </a:p>
      </dgm:t>
    </dgm:pt>
    <dgm:pt modelId="{1CB2F090-68CE-41B1-A673-7D54859F405A}">
      <dgm:prSet phldrT="[Texto]"/>
      <dgm:spPr/>
      <dgm:t>
        <a:bodyPr/>
        <a:lstStyle/>
        <a:p>
          <a:r>
            <a:rPr lang="es-ES">
              <a:cs typeface="Arial"/>
            </a:rPr>
            <a:t>Comunicación en el equipo de trabajo</a:t>
          </a:r>
        </a:p>
      </dgm:t>
    </dgm:pt>
    <dgm:pt modelId="{323488D7-6CAA-4962-8400-6181A9A703A0}" type="parTrans" cxnId="{3F3A812E-06B7-4A35-A985-E5990D9C67A7}">
      <dgm:prSet/>
      <dgm:spPr/>
      <dgm:t>
        <a:bodyPr/>
        <a:lstStyle/>
        <a:p>
          <a:endParaRPr lang="es-ES"/>
        </a:p>
      </dgm:t>
    </dgm:pt>
    <dgm:pt modelId="{6F522C10-8A2A-44B4-A56F-A6113B7C78D0}" type="sibTrans" cxnId="{3F3A812E-06B7-4A35-A985-E5990D9C67A7}">
      <dgm:prSet/>
      <dgm:spPr/>
      <dgm:t>
        <a:bodyPr/>
        <a:lstStyle/>
        <a:p>
          <a:endParaRPr lang="es-ES"/>
        </a:p>
      </dgm:t>
    </dgm:pt>
    <dgm:pt modelId="{3100C3FD-C9EA-4028-A4FF-0DFB530BF1C3}">
      <dgm:prSet phldrT="[Texto]"/>
      <dgm:spPr/>
      <dgm:t>
        <a:bodyPr/>
        <a:lstStyle/>
        <a:p>
          <a:r>
            <a:rPr lang="es-ES" dirty="0">
              <a:cs typeface="Arial"/>
            </a:rPr>
            <a:t>Monitorización E2E</a:t>
          </a:r>
        </a:p>
      </dgm:t>
    </dgm:pt>
    <dgm:pt modelId="{6DEC10AA-7D7F-4D8D-936C-B9C348991ED4}" type="parTrans" cxnId="{24FE03C5-6623-44E9-8DFE-90B4CADA7038}">
      <dgm:prSet/>
      <dgm:spPr/>
      <dgm:t>
        <a:bodyPr/>
        <a:lstStyle/>
        <a:p>
          <a:endParaRPr lang="es-ES"/>
        </a:p>
      </dgm:t>
    </dgm:pt>
    <dgm:pt modelId="{F9E5CF23-39F8-4AC0-83BA-BC5F1326E753}" type="sibTrans" cxnId="{24FE03C5-6623-44E9-8DFE-90B4CADA7038}">
      <dgm:prSet/>
      <dgm:spPr/>
      <dgm:t>
        <a:bodyPr/>
        <a:lstStyle/>
        <a:p>
          <a:endParaRPr lang="es-ES"/>
        </a:p>
      </dgm:t>
    </dgm:pt>
    <dgm:pt modelId="{ECA1C595-1544-4832-B500-D03B51FE0473}">
      <dgm:prSet phldrT="[Texto]"/>
      <dgm:spPr/>
      <dgm:t>
        <a:bodyPr/>
        <a:lstStyle/>
        <a:p>
          <a:r>
            <a:rPr lang="es-ES">
              <a:cs typeface="Arial"/>
            </a:rPr>
            <a:t>Gestión del cambio</a:t>
          </a:r>
        </a:p>
      </dgm:t>
    </dgm:pt>
    <dgm:pt modelId="{70357A76-BF14-4E15-88A5-F8428750F832}" type="parTrans" cxnId="{B24E5BE0-1175-4274-A945-C4693F8118C7}">
      <dgm:prSet/>
      <dgm:spPr/>
      <dgm:t>
        <a:bodyPr/>
        <a:lstStyle/>
        <a:p>
          <a:endParaRPr lang="es-ES"/>
        </a:p>
      </dgm:t>
    </dgm:pt>
    <dgm:pt modelId="{039856F9-B264-4585-8D35-68C86B817D96}" type="sibTrans" cxnId="{B24E5BE0-1175-4274-A945-C4693F8118C7}">
      <dgm:prSet/>
      <dgm:spPr/>
      <dgm:t>
        <a:bodyPr/>
        <a:lstStyle/>
        <a:p>
          <a:endParaRPr lang="es-ES"/>
        </a:p>
      </dgm:t>
    </dgm:pt>
    <dgm:pt modelId="{50F1504B-4699-41C6-967B-3387DADCD671}">
      <dgm:prSet phldrT="[Texto]"/>
      <dgm:spPr/>
      <dgm:t>
        <a:bodyPr/>
        <a:lstStyle/>
        <a:p>
          <a:r>
            <a:rPr lang="es-ES">
              <a:cs typeface="Arial"/>
            </a:rPr>
            <a:t>Pruebas y validaciones</a:t>
          </a:r>
        </a:p>
      </dgm:t>
    </dgm:pt>
    <dgm:pt modelId="{3CFD96B1-AEF3-4152-AE56-7C366A04DB3F}" type="parTrans" cxnId="{8DF94974-5533-4EA5-A518-28E46EF3210F}">
      <dgm:prSet/>
      <dgm:spPr/>
      <dgm:t>
        <a:bodyPr/>
        <a:lstStyle/>
        <a:p>
          <a:endParaRPr lang="es-ES"/>
        </a:p>
      </dgm:t>
    </dgm:pt>
    <dgm:pt modelId="{30A76EEF-0CA2-4A8C-98F1-B76587BE82C2}" type="sibTrans" cxnId="{8DF94974-5533-4EA5-A518-28E46EF3210F}">
      <dgm:prSet/>
      <dgm:spPr/>
      <dgm:t>
        <a:bodyPr/>
        <a:lstStyle/>
        <a:p>
          <a:endParaRPr lang="es-ES"/>
        </a:p>
      </dgm:t>
    </dgm:pt>
    <dgm:pt modelId="{FB7BAB5D-EFB5-40D3-BA14-F1DE552389BD}">
      <dgm:prSet phldrT="[Texto]"/>
      <dgm:spPr/>
      <dgm:t>
        <a:bodyPr/>
        <a:lstStyle/>
        <a:p>
          <a:r>
            <a:rPr lang="es-ES" dirty="0">
              <a:cs typeface="Arial"/>
            </a:rPr>
            <a:t>Integración y despliegue continuo</a:t>
          </a:r>
        </a:p>
      </dgm:t>
    </dgm:pt>
    <dgm:pt modelId="{96AA2DE8-6189-40DA-990F-A7977D72E1AE}" type="parTrans" cxnId="{BC1377A5-2621-44AA-9051-0EDC83284C47}">
      <dgm:prSet/>
      <dgm:spPr/>
      <dgm:t>
        <a:bodyPr/>
        <a:lstStyle/>
        <a:p>
          <a:endParaRPr lang="es-ES"/>
        </a:p>
      </dgm:t>
    </dgm:pt>
    <dgm:pt modelId="{EE91BD54-7D3D-4B06-8CE6-C52EA4AD2BD9}" type="sibTrans" cxnId="{BC1377A5-2621-44AA-9051-0EDC83284C47}">
      <dgm:prSet/>
      <dgm:spPr/>
      <dgm:t>
        <a:bodyPr/>
        <a:lstStyle/>
        <a:p>
          <a:endParaRPr lang="es-ES"/>
        </a:p>
      </dgm:t>
    </dgm:pt>
    <dgm:pt modelId="{6DB3B9DE-B049-457B-AAF8-7E266816464E}" type="pres">
      <dgm:prSet presAssocID="{91A04B46-0C6B-41AE-88F2-164C20615181}" presName="Name0" presStyleCnt="0">
        <dgm:presLayoutVars>
          <dgm:chMax val="7"/>
          <dgm:chPref val="7"/>
          <dgm:dir/>
        </dgm:presLayoutVars>
      </dgm:prSet>
      <dgm:spPr/>
    </dgm:pt>
    <dgm:pt modelId="{040C9303-4926-4F71-AABB-16ECEC5FEA0C}" type="pres">
      <dgm:prSet presAssocID="{91A04B46-0C6B-41AE-88F2-164C20615181}" presName="Name1" presStyleCnt="0"/>
      <dgm:spPr/>
    </dgm:pt>
    <dgm:pt modelId="{0FD401C9-7E60-4EA2-A60E-CA45F2E8945A}" type="pres">
      <dgm:prSet presAssocID="{91A04B46-0C6B-41AE-88F2-164C20615181}" presName="cycle" presStyleCnt="0"/>
      <dgm:spPr/>
    </dgm:pt>
    <dgm:pt modelId="{52891B2D-7622-4EE0-8F2B-C7E2EB9FD85B}" type="pres">
      <dgm:prSet presAssocID="{91A04B46-0C6B-41AE-88F2-164C20615181}" presName="srcNode" presStyleLbl="node1" presStyleIdx="0" presStyleCnt="7"/>
      <dgm:spPr/>
    </dgm:pt>
    <dgm:pt modelId="{63676ED1-657C-4768-99E8-7D242D806E79}" type="pres">
      <dgm:prSet presAssocID="{91A04B46-0C6B-41AE-88F2-164C20615181}" presName="conn" presStyleLbl="parChTrans1D2" presStyleIdx="0" presStyleCnt="1"/>
      <dgm:spPr/>
    </dgm:pt>
    <dgm:pt modelId="{62FB77A1-78DE-440B-8D6A-A96EE19645B0}" type="pres">
      <dgm:prSet presAssocID="{91A04B46-0C6B-41AE-88F2-164C20615181}" presName="extraNode" presStyleLbl="node1" presStyleIdx="0" presStyleCnt="7"/>
      <dgm:spPr/>
    </dgm:pt>
    <dgm:pt modelId="{4804310A-6A94-4864-835F-BF22532EC6C1}" type="pres">
      <dgm:prSet presAssocID="{91A04B46-0C6B-41AE-88F2-164C20615181}" presName="dstNode" presStyleLbl="node1" presStyleIdx="0" presStyleCnt="7"/>
      <dgm:spPr/>
    </dgm:pt>
    <dgm:pt modelId="{EA7EBEF5-D887-4311-8277-525A081B42DE}" type="pres">
      <dgm:prSet presAssocID="{A40790DE-000D-4100-994E-718E49846963}" presName="text_1" presStyleLbl="node1" presStyleIdx="0" presStyleCnt="7">
        <dgm:presLayoutVars>
          <dgm:bulletEnabled val="1"/>
        </dgm:presLayoutVars>
      </dgm:prSet>
      <dgm:spPr/>
    </dgm:pt>
    <dgm:pt modelId="{B1E336D6-AD29-4143-AB51-E66C91EA0B9C}" type="pres">
      <dgm:prSet presAssocID="{A40790DE-000D-4100-994E-718E49846963}" presName="accent_1" presStyleCnt="0"/>
      <dgm:spPr/>
    </dgm:pt>
    <dgm:pt modelId="{644A2060-93F8-44D3-BE71-157B4315B410}" type="pres">
      <dgm:prSet presAssocID="{A40790DE-000D-4100-994E-718E49846963}" presName="accentRepeatNode" presStyleLbl="solidFgAcc1" presStyleIdx="0" presStyleCnt="7"/>
      <dgm:spPr>
        <a:solidFill>
          <a:srgbClr val="FBAB18"/>
        </a:solidFill>
      </dgm:spPr>
    </dgm:pt>
    <dgm:pt modelId="{5D802747-7D6F-4AB6-A078-F6BD63B28772}" type="pres">
      <dgm:prSet presAssocID="{ECA1C595-1544-4832-B500-D03B51FE0473}" presName="text_2" presStyleLbl="node1" presStyleIdx="1" presStyleCnt="7">
        <dgm:presLayoutVars>
          <dgm:bulletEnabled val="1"/>
        </dgm:presLayoutVars>
      </dgm:prSet>
      <dgm:spPr/>
    </dgm:pt>
    <dgm:pt modelId="{FCE997B4-2936-45FA-A097-84966EECEBA1}" type="pres">
      <dgm:prSet presAssocID="{ECA1C595-1544-4832-B500-D03B51FE0473}" presName="accent_2" presStyleCnt="0"/>
      <dgm:spPr/>
    </dgm:pt>
    <dgm:pt modelId="{211449D5-FC88-46AC-8380-B09F7A7499BD}" type="pres">
      <dgm:prSet presAssocID="{ECA1C595-1544-4832-B500-D03B51FE0473}" presName="accentRepeatNode" presStyleLbl="solidFgAcc1" presStyleIdx="1" presStyleCnt="7"/>
      <dgm:spPr>
        <a:solidFill>
          <a:srgbClr val="FBAB18"/>
        </a:solidFill>
      </dgm:spPr>
    </dgm:pt>
    <dgm:pt modelId="{B2431C4B-1E93-4033-AEE7-4D0197CD284B}" type="pres">
      <dgm:prSet presAssocID="{2BB0FFE6-558D-4C1A-9154-CC0EFAE2F8E7}" presName="text_3" presStyleLbl="node1" presStyleIdx="2" presStyleCnt="7">
        <dgm:presLayoutVars>
          <dgm:bulletEnabled val="1"/>
        </dgm:presLayoutVars>
      </dgm:prSet>
      <dgm:spPr/>
    </dgm:pt>
    <dgm:pt modelId="{102CEF4F-8315-4777-9EBD-2D4C1584DE5A}" type="pres">
      <dgm:prSet presAssocID="{2BB0FFE6-558D-4C1A-9154-CC0EFAE2F8E7}" presName="accent_3" presStyleCnt="0"/>
      <dgm:spPr/>
    </dgm:pt>
    <dgm:pt modelId="{187FEEAC-62D1-4172-8032-02C5351B5DC5}" type="pres">
      <dgm:prSet presAssocID="{2BB0FFE6-558D-4C1A-9154-CC0EFAE2F8E7}" presName="accentRepeatNode" presStyleLbl="solidFgAcc1" presStyleIdx="2" presStyleCnt="7"/>
      <dgm:spPr>
        <a:solidFill>
          <a:srgbClr val="949494"/>
        </a:solidFill>
      </dgm:spPr>
    </dgm:pt>
    <dgm:pt modelId="{3BBCCECA-74A7-4658-9345-9F0400CA2C1D}" type="pres">
      <dgm:prSet presAssocID="{FB7BAB5D-EFB5-40D3-BA14-F1DE552389BD}" presName="text_4" presStyleLbl="node1" presStyleIdx="3" presStyleCnt="7">
        <dgm:presLayoutVars>
          <dgm:bulletEnabled val="1"/>
        </dgm:presLayoutVars>
      </dgm:prSet>
      <dgm:spPr/>
    </dgm:pt>
    <dgm:pt modelId="{52C04D19-3E7F-4F67-9E58-75886EEB3BCE}" type="pres">
      <dgm:prSet presAssocID="{FB7BAB5D-EFB5-40D3-BA14-F1DE552389BD}" presName="accent_4" presStyleCnt="0"/>
      <dgm:spPr/>
    </dgm:pt>
    <dgm:pt modelId="{A145D9E2-9AAF-49C8-9901-779BC67FDF90}" type="pres">
      <dgm:prSet presAssocID="{FB7BAB5D-EFB5-40D3-BA14-F1DE552389BD}" presName="accentRepeatNode" presStyleLbl="solidFgAcc1" presStyleIdx="3" presStyleCnt="7"/>
      <dgm:spPr>
        <a:solidFill>
          <a:srgbClr val="949494"/>
        </a:solidFill>
      </dgm:spPr>
    </dgm:pt>
    <dgm:pt modelId="{9A08381B-8446-4D1C-8719-49B6F73F9747}" type="pres">
      <dgm:prSet presAssocID="{50F1504B-4699-41C6-967B-3387DADCD671}" presName="text_5" presStyleLbl="node1" presStyleIdx="4" presStyleCnt="7">
        <dgm:presLayoutVars>
          <dgm:bulletEnabled val="1"/>
        </dgm:presLayoutVars>
      </dgm:prSet>
      <dgm:spPr/>
    </dgm:pt>
    <dgm:pt modelId="{5D261C49-9C59-4557-A2B4-B952388D2010}" type="pres">
      <dgm:prSet presAssocID="{50F1504B-4699-41C6-967B-3387DADCD671}" presName="accent_5" presStyleCnt="0"/>
      <dgm:spPr/>
    </dgm:pt>
    <dgm:pt modelId="{9E7437F4-CA76-4405-A39A-16E64720DCCC}" type="pres">
      <dgm:prSet presAssocID="{50F1504B-4699-41C6-967B-3387DADCD671}" presName="accentRepeatNode" presStyleLbl="solidFgAcc1" presStyleIdx="4" presStyleCnt="7"/>
      <dgm:spPr>
        <a:solidFill>
          <a:srgbClr val="A41E15"/>
        </a:solidFill>
      </dgm:spPr>
    </dgm:pt>
    <dgm:pt modelId="{73579957-AE88-4FC6-837C-AC7384700D7A}" type="pres">
      <dgm:prSet presAssocID="{3100C3FD-C9EA-4028-A4FF-0DFB530BF1C3}" presName="text_6" presStyleLbl="node1" presStyleIdx="5" presStyleCnt="7">
        <dgm:presLayoutVars>
          <dgm:bulletEnabled val="1"/>
        </dgm:presLayoutVars>
      </dgm:prSet>
      <dgm:spPr/>
    </dgm:pt>
    <dgm:pt modelId="{7F9DC66A-3AAA-4A72-BAB7-392AB03FA2E4}" type="pres">
      <dgm:prSet presAssocID="{3100C3FD-C9EA-4028-A4FF-0DFB530BF1C3}" presName="accent_6" presStyleCnt="0"/>
      <dgm:spPr/>
    </dgm:pt>
    <dgm:pt modelId="{CB6ECD5A-C328-443C-A2D0-122B4F2A0156}" type="pres">
      <dgm:prSet presAssocID="{3100C3FD-C9EA-4028-A4FF-0DFB530BF1C3}" presName="accentRepeatNode" presStyleLbl="solidFgAcc1" presStyleIdx="5" presStyleCnt="7"/>
      <dgm:spPr>
        <a:solidFill>
          <a:srgbClr val="6EBF49"/>
        </a:solidFill>
      </dgm:spPr>
    </dgm:pt>
    <dgm:pt modelId="{98BF60D9-94A3-495D-B5FA-CEEB1A5F5C0E}" type="pres">
      <dgm:prSet presAssocID="{1CB2F090-68CE-41B1-A673-7D54859F405A}" presName="text_7" presStyleLbl="node1" presStyleIdx="6" presStyleCnt="7">
        <dgm:presLayoutVars>
          <dgm:bulletEnabled val="1"/>
        </dgm:presLayoutVars>
      </dgm:prSet>
      <dgm:spPr/>
    </dgm:pt>
    <dgm:pt modelId="{646E7C64-79A9-4926-B75F-318BF7BC79FD}" type="pres">
      <dgm:prSet presAssocID="{1CB2F090-68CE-41B1-A673-7D54859F405A}" presName="accent_7" presStyleCnt="0"/>
      <dgm:spPr/>
    </dgm:pt>
    <dgm:pt modelId="{A3F5AAB8-CE20-4730-8D0F-D842AE7A6649}" type="pres">
      <dgm:prSet presAssocID="{1CB2F090-68CE-41B1-A673-7D54859F405A}" presName="accentRepeatNode" presStyleLbl="solidFgAcc1" presStyleIdx="6" presStyleCnt="7"/>
      <dgm:spPr>
        <a:solidFill>
          <a:srgbClr val="6EBF49"/>
        </a:solidFill>
      </dgm:spPr>
    </dgm:pt>
  </dgm:ptLst>
  <dgm:cxnLst>
    <dgm:cxn modelId="{C782E41E-8C41-4F2C-B723-5AB3BA8E4A7B}" type="presOf" srcId="{91A04B46-0C6B-41AE-88F2-164C20615181}" destId="{6DB3B9DE-B049-457B-AAF8-7E266816464E}" srcOrd="0" destOrd="0" presId="urn:microsoft.com/office/officeart/2008/layout/VerticalCurvedList"/>
    <dgm:cxn modelId="{3F3A812E-06B7-4A35-A985-E5990D9C67A7}" srcId="{91A04B46-0C6B-41AE-88F2-164C20615181}" destId="{1CB2F090-68CE-41B1-A673-7D54859F405A}" srcOrd="6" destOrd="0" parTransId="{323488D7-6CAA-4962-8400-6181A9A703A0}" sibTransId="{6F522C10-8A2A-44B4-A56F-A6113B7C78D0}"/>
    <dgm:cxn modelId="{3C9F253B-0BE0-485A-B29B-D6F118D6BB9F}" srcId="{91A04B46-0C6B-41AE-88F2-164C20615181}" destId="{A40790DE-000D-4100-994E-718E49846963}" srcOrd="0" destOrd="0" parTransId="{80831463-AA8F-4D80-8A09-E92305A2331C}" sibTransId="{2F933B2F-F811-499C-9BE6-5C9F710526A2}"/>
    <dgm:cxn modelId="{BEB9963B-4477-412A-AA67-0A93878925C0}" type="presOf" srcId="{2BB0FFE6-558D-4C1A-9154-CC0EFAE2F8E7}" destId="{B2431C4B-1E93-4033-AEE7-4D0197CD284B}" srcOrd="0" destOrd="0" presId="urn:microsoft.com/office/officeart/2008/layout/VerticalCurvedList"/>
    <dgm:cxn modelId="{AAF21F3C-EF12-452B-B641-B7C49A8F8C2E}" type="presOf" srcId="{ECA1C595-1544-4832-B500-D03B51FE0473}" destId="{5D802747-7D6F-4AB6-A078-F6BD63B28772}" srcOrd="0" destOrd="0" presId="urn:microsoft.com/office/officeart/2008/layout/VerticalCurvedList"/>
    <dgm:cxn modelId="{46051B3D-540C-41DF-9881-227CB9EC4739}" srcId="{91A04B46-0C6B-41AE-88F2-164C20615181}" destId="{2BB0FFE6-558D-4C1A-9154-CC0EFAE2F8E7}" srcOrd="2" destOrd="0" parTransId="{DF8E96C5-AB2B-4516-BC90-1DD551AF875D}" sibTransId="{E624AF24-4B87-4003-BB66-6BE4F695A797}"/>
    <dgm:cxn modelId="{5311316D-00D5-475D-9AEC-6F05DA807EE0}" type="presOf" srcId="{50F1504B-4699-41C6-967B-3387DADCD671}" destId="{9A08381B-8446-4D1C-8719-49B6F73F9747}" srcOrd="0" destOrd="0" presId="urn:microsoft.com/office/officeart/2008/layout/VerticalCurvedList"/>
    <dgm:cxn modelId="{8DF94974-5533-4EA5-A518-28E46EF3210F}" srcId="{91A04B46-0C6B-41AE-88F2-164C20615181}" destId="{50F1504B-4699-41C6-967B-3387DADCD671}" srcOrd="4" destOrd="0" parTransId="{3CFD96B1-AEF3-4152-AE56-7C366A04DB3F}" sibTransId="{30A76EEF-0CA2-4A8C-98F1-B76587BE82C2}"/>
    <dgm:cxn modelId="{51C4E856-220C-4EBD-9C5A-8644A140F2F0}" type="presOf" srcId="{FB7BAB5D-EFB5-40D3-BA14-F1DE552389BD}" destId="{3BBCCECA-74A7-4658-9345-9F0400CA2C1D}" srcOrd="0" destOrd="0" presId="urn:microsoft.com/office/officeart/2008/layout/VerticalCurvedList"/>
    <dgm:cxn modelId="{9FE0598B-2043-4B34-A0DD-8595C9B43D81}" type="presOf" srcId="{A40790DE-000D-4100-994E-718E49846963}" destId="{EA7EBEF5-D887-4311-8277-525A081B42DE}" srcOrd="0" destOrd="0" presId="urn:microsoft.com/office/officeart/2008/layout/VerticalCurvedList"/>
    <dgm:cxn modelId="{BC1377A5-2621-44AA-9051-0EDC83284C47}" srcId="{91A04B46-0C6B-41AE-88F2-164C20615181}" destId="{FB7BAB5D-EFB5-40D3-BA14-F1DE552389BD}" srcOrd="3" destOrd="0" parTransId="{96AA2DE8-6189-40DA-990F-A7977D72E1AE}" sibTransId="{EE91BD54-7D3D-4B06-8CE6-C52EA4AD2BD9}"/>
    <dgm:cxn modelId="{3E0046B1-10C4-4545-893D-51EBEB51F079}" type="presOf" srcId="{2F933B2F-F811-499C-9BE6-5C9F710526A2}" destId="{63676ED1-657C-4768-99E8-7D242D806E79}" srcOrd="0" destOrd="0" presId="urn:microsoft.com/office/officeart/2008/layout/VerticalCurvedList"/>
    <dgm:cxn modelId="{24FE03C5-6623-44E9-8DFE-90B4CADA7038}" srcId="{91A04B46-0C6B-41AE-88F2-164C20615181}" destId="{3100C3FD-C9EA-4028-A4FF-0DFB530BF1C3}" srcOrd="5" destOrd="0" parTransId="{6DEC10AA-7D7F-4D8D-936C-B9C348991ED4}" sibTransId="{F9E5CF23-39F8-4AC0-83BA-BC5F1326E753}"/>
    <dgm:cxn modelId="{B24E5BE0-1175-4274-A945-C4693F8118C7}" srcId="{91A04B46-0C6B-41AE-88F2-164C20615181}" destId="{ECA1C595-1544-4832-B500-D03B51FE0473}" srcOrd="1" destOrd="0" parTransId="{70357A76-BF14-4E15-88A5-F8428750F832}" sibTransId="{039856F9-B264-4585-8D35-68C86B817D96}"/>
    <dgm:cxn modelId="{813B51EA-B593-47E3-83E5-DBD3EF47AE19}" type="presOf" srcId="{1CB2F090-68CE-41B1-A673-7D54859F405A}" destId="{98BF60D9-94A3-495D-B5FA-CEEB1A5F5C0E}" srcOrd="0" destOrd="0" presId="urn:microsoft.com/office/officeart/2008/layout/VerticalCurvedList"/>
    <dgm:cxn modelId="{5AF23CF8-2D3B-49CD-9A89-DD9D197FE543}" type="presOf" srcId="{3100C3FD-C9EA-4028-A4FF-0DFB530BF1C3}" destId="{73579957-AE88-4FC6-837C-AC7384700D7A}" srcOrd="0" destOrd="0" presId="urn:microsoft.com/office/officeart/2008/layout/VerticalCurvedList"/>
    <dgm:cxn modelId="{727DBB96-EC7B-4B21-8D18-DB4AF8EB489E}" type="presParOf" srcId="{6DB3B9DE-B049-457B-AAF8-7E266816464E}" destId="{040C9303-4926-4F71-AABB-16ECEC5FEA0C}" srcOrd="0" destOrd="0" presId="urn:microsoft.com/office/officeart/2008/layout/VerticalCurvedList"/>
    <dgm:cxn modelId="{5202C1A4-8A56-47A3-8ECA-E263C00AFC62}" type="presParOf" srcId="{040C9303-4926-4F71-AABB-16ECEC5FEA0C}" destId="{0FD401C9-7E60-4EA2-A60E-CA45F2E8945A}" srcOrd="0" destOrd="0" presId="urn:microsoft.com/office/officeart/2008/layout/VerticalCurvedList"/>
    <dgm:cxn modelId="{38793B98-75D4-49E8-B212-2841FF1719F1}" type="presParOf" srcId="{0FD401C9-7E60-4EA2-A60E-CA45F2E8945A}" destId="{52891B2D-7622-4EE0-8F2B-C7E2EB9FD85B}" srcOrd="0" destOrd="0" presId="urn:microsoft.com/office/officeart/2008/layout/VerticalCurvedList"/>
    <dgm:cxn modelId="{D1B37B41-4B84-4089-8428-7B895572AE52}" type="presParOf" srcId="{0FD401C9-7E60-4EA2-A60E-CA45F2E8945A}" destId="{63676ED1-657C-4768-99E8-7D242D806E79}" srcOrd="1" destOrd="0" presId="urn:microsoft.com/office/officeart/2008/layout/VerticalCurvedList"/>
    <dgm:cxn modelId="{83D0F441-8ED8-46C5-884C-4E2A241CC012}" type="presParOf" srcId="{0FD401C9-7E60-4EA2-A60E-CA45F2E8945A}" destId="{62FB77A1-78DE-440B-8D6A-A96EE19645B0}" srcOrd="2" destOrd="0" presId="urn:microsoft.com/office/officeart/2008/layout/VerticalCurvedList"/>
    <dgm:cxn modelId="{F1E57B03-85F0-4300-B1A4-1A5268E1A083}" type="presParOf" srcId="{0FD401C9-7E60-4EA2-A60E-CA45F2E8945A}" destId="{4804310A-6A94-4864-835F-BF22532EC6C1}" srcOrd="3" destOrd="0" presId="urn:microsoft.com/office/officeart/2008/layout/VerticalCurvedList"/>
    <dgm:cxn modelId="{76D68BFC-A29B-4A75-B790-C7B85B4032F3}" type="presParOf" srcId="{040C9303-4926-4F71-AABB-16ECEC5FEA0C}" destId="{EA7EBEF5-D887-4311-8277-525A081B42DE}" srcOrd="1" destOrd="0" presId="urn:microsoft.com/office/officeart/2008/layout/VerticalCurvedList"/>
    <dgm:cxn modelId="{3B90EFFE-ABFF-47E6-90E0-4A6C0A192EE5}" type="presParOf" srcId="{040C9303-4926-4F71-AABB-16ECEC5FEA0C}" destId="{B1E336D6-AD29-4143-AB51-E66C91EA0B9C}" srcOrd="2" destOrd="0" presId="urn:microsoft.com/office/officeart/2008/layout/VerticalCurvedList"/>
    <dgm:cxn modelId="{5B06205E-D821-499B-A14D-F83A4181D347}" type="presParOf" srcId="{B1E336D6-AD29-4143-AB51-E66C91EA0B9C}" destId="{644A2060-93F8-44D3-BE71-157B4315B410}" srcOrd="0" destOrd="0" presId="urn:microsoft.com/office/officeart/2008/layout/VerticalCurvedList"/>
    <dgm:cxn modelId="{499F109F-A65C-4A71-AE65-7EF522CE4D8E}" type="presParOf" srcId="{040C9303-4926-4F71-AABB-16ECEC5FEA0C}" destId="{5D802747-7D6F-4AB6-A078-F6BD63B28772}" srcOrd="3" destOrd="0" presId="urn:microsoft.com/office/officeart/2008/layout/VerticalCurvedList"/>
    <dgm:cxn modelId="{1781BF33-38CD-4545-B438-CF8F47AB930D}" type="presParOf" srcId="{040C9303-4926-4F71-AABB-16ECEC5FEA0C}" destId="{FCE997B4-2936-45FA-A097-84966EECEBA1}" srcOrd="4" destOrd="0" presId="urn:microsoft.com/office/officeart/2008/layout/VerticalCurvedList"/>
    <dgm:cxn modelId="{0B017B0D-0D5A-4934-B0AA-C002858C4F98}" type="presParOf" srcId="{FCE997B4-2936-45FA-A097-84966EECEBA1}" destId="{211449D5-FC88-46AC-8380-B09F7A7499BD}" srcOrd="0" destOrd="0" presId="urn:microsoft.com/office/officeart/2008/layout/VerticalCurvedList"/>
    <dgm:cxn modelId="{454CB988-A072-4A54-B4A8-58E0C5E6FD2F}" type="presParOf" srcId="{040C9303-4926-4F71-AABB-16ECEC5FEA0C}" destId="{B2431C4B-1E93-4033-AEE7-4D0197CD284B}" srcOrd="5" destOrd="0" presId="urn:microsoft.com/office/officeart/2008/layout/VerticalCurvedList"/>
    <dgm:cxn modelId="{9F1882F3-FC25-40FF-9934-055A9F376912}" type="presParOf" srcId="{040C9303-4926-4F71-AABB-16ECEC5FEA0C}" destId="{102CEF4F-8315-4777-9EBD-2D4C1584DE5A}" srcOrd="6" destOrd="0" presId="urn:microsoft.com/office/officeart/2008/layout/VerticalCurvedList"/>
    <dgm:cxn modelId="{97F2388D-756C-4DA3-917C-5DF247DFFE42}" type="presParOf" srcId="{102CEF4F-8315-4777-9EBD-2D4C1584DE5A}" destId="{187FEEAC-62D1-4172-8032-02C5351B5DC5}" srcOrd="0" destOrd="0" presId="urn:microsoft.com/office/officeart/2008/layout/VerticalCurvedList"/>
    <dgm:cxn modelId="{83338522-3F09-46BD-8AB8-DA6B9FD5310A}" type="presParOf" srcId="{040C9303-4926-4F71-AABB-16ECEC5FEA0C}" destId="{3BBCCECA-74A7-4658-9345-9F0400CA2C1D}" srcOrd="7" destOrd="0" presId="urn:microsoft.com/office/officeart/2008/layout/VerticalCurvedList"/>
    <dgm:cxn modelId="{228D1EE0-F5FE-4CD2-B3B8-86965BD0D971}" type="presParOf" srcId="{040C9303-4926-4F71-AABB-16ECEC5FEA0C}" destId="{52C04D19-3E7F-4F67-9E58-75886EEB3BCE}" srcOrd="8" destOrd="0" presId="urn:microsoft.com/office/officeart/2008/layout/VerticalCurvedList"/>
    <dgm:cxn modelId="{4B5042E1-054A-43F9-9C06-5AB91D95396A}" type="presParOf" srcId="{52C04D19-3E7F-4F67-9E58-75886EEB3BCE}" destId="{A145D9E2-9AAF-49C8-9901-779BC67FDF90}" srcOrd="0" destOrd="0" presId="urn:microsoft.com/office/officeart/2008/layout/VerticalCurvedList"/>
    <dgm:cxn modelId="{8D1CAB3E-C0C1-46E3-8B33-E60D95FEEEE4}" type="presParOf" srcId="{040C9303-4926-4F71-AABB-16ECEC5FEA0C}" destId="{9A08381B-8446-4D1C-8719-49B6F73F9747}" srcOrd="9" destOrd="0" presId="urn:microsoft.com/office/officeart/2008/layout/VerticalCurvedList"/>
    <dgm:cxn modelId="{49D3C501-3D42-43A2-A70F-68E54384ED19}" type="presParOf" srcId="{040C9303-4926-4F71-AABB-16ECEC5FEA0C}" destId="{5D261C49-9C59-4557-A2B4-B952388D2010}" srcOrd="10" destOrd="0" presId="urn:microsoft.com/office/officeart/2008/layout/VerticalCurvedList"/>
    <dgm:cxn modelId="{DE1D4490-D984-491D-9519-3414432CFEDD}" type="presParOf" srcId="{5D261C49-9C59-4557-A2B4-B952388D2010}" destId="{9E7437F4-CA76-4405-A39A-16E64720DCCC}" srcOrd="0" destOrd="0" presId="urn:microsoft.com/office/officeart/2008/layout/VerticalCurvedList"/>
    <dgm:cxn modelId="{71C029AC-DC52-47EB-ABBC-B55E03365AF2}" type="presParOf" srcId="{040C9303-4926-4F71-AABB-16ECEC5FEA0C}" destId="{73579957-AE88-4FC6-837C-AC7384700D7A}" srcOrd="11" destOrd="0" presId="urn:microsoft.com/office/officeart/2008/layout/VerticalCurvedList"/>
    <dgm:cxn modelId="{74B8A764-A452-48EB-85BA-311B1B89319E}" type="presParOf" srcId="{040C9303-4926-4F71-AABB-16ECEC5FEA0C}" destId="{7F9DC66A-3AAA-4A72-BAB7-392AB03FA2E4}" srcOrd="12" destOrd="0" presId="urn:microsoft.com/office/officeart/2008/layout/VerticalCurvedList"/>
    <dgm:cxn modelId="{502834A8-8A55-4CF1-BE71-5DF07EB0D4C0}" type="presParOf" srcId="{7F9DC66A-3AAA-4A72-BAB7-392AB03FA2E4}" destId="{CB6ECD5A-C328-443C-A2D0-122B4F2A0156}" srcOrd="0" destOrd="0" presId="urn:microsoft.com/office/officeart/2008/layout/VerticalCurvedList"/>
    <dgm:cxn modelId="{E05551E7-F5F0-4CCB-92E9-F1DD613AAF51}" type="presParOf" srcId="{040C9303-4926-4F71-AABB-16ECEC5FEA0C}" destId="{98BF60D9-94A3-495D-B5FA-CEEB1A5F5C0E}" srcOrd="13" destOrd="0" presId="urn:microsoft.com/office/officeart/2008/layout/VerticalCurvedList"/>
    <dgm:cxn modelId="{D091214A-7615-4C6F-B8FB-BC2EAE5256D7}" type="presParOf" srcId="{040C9303-4926-4F71-AABB-16ECEC5FEA0C}" destId="{646E7C64-79A9-4926-B75F-318BF7BC79FD}" srcOrd="14" destOrd="0" presId="urn:microsoft.com/office/officeart/2008/layout/VerticalCurvedList"/>
    <dgm:cxn modelId="{1929E7AF-1608-4BFE-9CC5-9D027F539991}" type="presParOf" srcId="{646E7C64-79A9-4926-B75F-318BF7BC79FD}" destId="{A3F5AAB8-CE20-4730-8D0F-D842AE7A664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1A04B46-0C6B-41AE-88F2-164C2061518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BB0FFE6-558D-4C1A-9154-CC0EFAE2F8E7}">
      <dgm:prSet phldrT="[Texto]"/>
      <dgm:spPr/>
      <dgm:t>
        <a:bodyPr/>
        <a:lstStyle/>
        <a:p>
          <a:r>
            <a:rPr lang="es-ES" dirty="0">
              <a:cs typeface="Arial"/>
            </a:rPr>
            <a:t>Automatización </a:t>
          </a:r>
          <a:r>
            <a:rPr lang="es-ES" dirty="0">
              <a:cs typeface="Arial"/>
              <a:sym typeface="Wingdings" panose="05000000000000000000" pitchFamily="2" charset="2"/>
            </a:rPr>
            <a:t> </a:t>
          </a:r>
          <a:r>
            <a:rPr lang="es-ES" dirty="0" err="1">
              <a:cs typeface="Arial"/>
              <a:sym typeface="Wingdings" panose="05000000000000000000" pitchFamily="2" charset="2"/>
            </a:rPr>
            <a:t>Ansible</a:t>
          </a:r>
          <a:endParaRPr lang="es-ES" dirty="0">
            <a:cs typeface="Arial"/>
          </a:endParaRPr>
        </a:p>
      </dgm:t>
    </dgm:pt>
    <dgm:pt modelId="{DF8E96C5-AB2B-4516-BC90-1DD551AF875D}" type="parTrans" cxnId="{46051B3D-540C-41DF-9881-227CB9EC4739}">
      <dgm:prSet/>
      <dgm:spPr/>
      <dgm:t>
        <a:bodyPr/>
        <a:lstStyle/>
        <a:p>
          <a:endParaRPr lang="es-ES"/>
        </a:p>
      </dgm:t>
    </dgm:pt>
    <dgm:pt modelId="{E624AF24-4B87-4003-BB66-6BE4F695A797}" type="sibTrans" cxnId="{46051B3D-540C-41DF-9881-227CB9EC4739}">
      <dgm:prSet/>
      <dgm:spPr/>
      <dgm:t>
        <a:bodyPr/>
        <a:lstStyle/>
        <a:p>
          <a:endParaRPr lang="es-ES"/>
        </a:p>
      </dgm:t>
    </dgm:pt>
    <dgm:pt modelId="{A40790DE-000D-4100-994E-718E49846963}">
      <dgm:prSet phldrT="[Texto]"/>
      <dgm:spPr/>
      <dgm:t>
        <a:bodyPr/>
        <a:lstStyle/>
        <a:p>
          <a:r>
            <a:rPr lang="es-ES" dirty="0">
              <a:cs typeface="Arial"/>
            </a:rPr>
            <a:t>Gestión de configuración </a:t>
          </a:r>
          <a:r>
            <a:rPr lang="es-ES" dirty="0">
              <a:cs typeface="Arial"/>
              <a:sym typeface="Wingdings" panose="05000000000000000000" pitchFamily="2" charset="2"/>
            </a:rPr>
            <a:t></a:t>
          </a:r>
          <a:r>
            <a:rPr lang="es-ES" dirty="0">
              <a:cs typeface="Arial"/>
            </a:rPr>
            <a:t> </a:t>
          </a:r>
          <a:r>
            <a:rPr lang="es-ES" dirty="0" err="1">
              <a:cs typeface="Arial"/>
            </a:rPr>
            <a:t>Gitlab</a:t>
          </a:r>
          <a:endParaRPr lang="es-ES" dirty="0">
            <a:cs typeface="Arial"/>
          </a:endParaRPr>
        </a:p>
      </dgm:t>
    </dgm:pt>
    <dgm:pt modelId="{80831463-AA8F-4D80-8A09-E92305A2331C}" type="parTrans" cxnId="{3C9F253B-0BE0-485A-B29B-D6F118D6BB9F}">
      <dgm:prSet/>
      <dgm:spPr/>
      <dgm:t>
        <a:bodyPr/>
        <a:lstStyle/>
        <a:p>
          <a:endParaRPr lang="es-ES"/>
        </a:p>
      </dgm:t>
    </dgm:pt>
    <dgm:pt modelId="{2F933B2F-F811-499C-9BE6-5C9F710526A2}" type="sibTrans" cxnId="{3C9F253B-0BE0-485A-B29B-D6F118D6BB9F}">
      <dgm:prSet/>
      <dgm:spPr/>
      <dgm:t>
        <a:bodyPr/>
        <a:lstStyle/>
        <a:p>
          <a:endParaRPr lang="es-ES"/>
        </a:p>
      </dgm:t>
    </dgm:pt>
    <dgm:pt modelId="{1CB2F090-68CE-41B1-A673-7D54859F405A}">
      <dgm:prSet phldrT="[Texto]"/>
      <dgm:spPr/>
      <dgm:t>
        <a:bodyPr/>
        <a:lstStyle/>
        <a:p>
          <a:r>
            <a:rPr lang="es-ES" dirty="0">
              <a:cs typeface="Arial"/>
            </a:rPr>
            <a:t>Comunicación en el equipo de trabajo </a:t>
          </a:r>
          <a:r>
            <a:rPr lang="es-ES" dirty="0">
              <a:cs typeface="Arial"/>
              <a:sym typeface="Wingdings" panose="05000000000000000000" pitchFamily="2" charset="2"/>
            </a:rPr>
            <a:t> </a:t>
          </a:r>
          <a:r>
            <a:rPr lang="es-ES" dirty="0" err="1">
              <a:cs typeface="Arial"/>
              <a:sym typeface="Wingdings" panose="05000000000000000000" pitchFamily="2" charset="2"/>
            </a:rPr>
            <a:t>Slack</a:t>
          </a:r>
          <a:endParaRPr lang="es-ES" dirty="0">
            <a:cs typeface="Arial"/>
          </a:endParaRPr>
        </a:p>
      </dgm:t>
    </dgm:pt>
    <dgm:pt modelId="{323488D7-6CAA-4962-8400-6181A9A703A0}" type="parTrans" cxnId="{3F3A812E-06B7-4A35-A985-E5990D9C67A7}">
      <dgm:prSet/>
      <dgm:spPr/>
      <dgm:t>
        <a:bodyPr/>
        <a:lstStyle/>
        <a:p>
          <a:endParaRPr lang="es-ES"/>
        </a:p>
      </dgm:t>
    </dgm:pt>
    <dgm:pt modelId="{6F522C10-8A2A-44B4-A56F-A6113B7C78D0}" type="sibTrans" cxnId="{3F3A812E-06B7-4A35-A985-E5990D9C67A7}">
      <dgm:prSet/>
      <dgm:spPr/>
      <dgm:t>
        <a:bodyPr/>
        <a:lstStyle/>
        <a:p>
          <a:endParaRPr lang="es-ES"/>
        </a:p>
      </dgm:t>
    </dgm:pt>
    <dgm:pt modelId="{3100C3FD-C9EA-4028-A4FF-0DFB530BF1C3}">
      <dgm:prSet phldrT="[Texto]"/>
      <dgm:spPr/>
      <dgm:t>
        <a:bodyPr/>
        <a:lstStyle/>
        <a:p>
          <a:r>
            <a:rPr lang="es-ES" dirty="0">
              <a:cs typeface="Arial"/>
            </a:rPr>
            <a:t>Monitorización E2E </a:t>
          </a:r>
          <a:r>
            <a:rPr lang="es-ES" dirty="0">
              <a:cs typeface="Arial"/>
              <a:sym typeface="Wingdings" panose="05000000000000000000" pitchFamily="2" charset="2"/>
            </a:rPr>
            <a:t> </a:t>
          </a:r>
          <a:r>
            <a:rPr lang="es-ES" dirty="0" err="1">
              <a:cs typeface="Arial"/>
              <a:sym typeface="Wingdings" panose="05000000000000000000" pitchFamily="2" charset="2"/>
            </a:rPr>
            <a:t>Elastic</a:t>
          </a:r>
          <a:r>
            <a:rPr lang="es-ES" dirty="0">
              <a:cs typeface="Arial"/>
              <a:sym typeface="Wingdings" panose="05000000000000000000" pitchFamily="2" charset="2"/>
            </a:rPr>
            <a:t>, </a:t>
          </a:r>
          <a:r>
            <a:rPr lang="es-ES" dirty="0" err="1">
              <a:cs typeface="Arial"/>
              <a:sym typeface="Wingdings" panose="05000000000000000000" pitchFamily="2" charset="2"/>
            </a:rPr>
            <a:t>Prometheus</a:t>
          </a:r>
          <a:endParaRPr lang="es-ES" dirty="0">
            <a:cs typeface="Arial"/>
          </a:endParaRPr>
        </a:p>
      </dgm:t>
    </dgm:pt>
    <dgm:pt modelId="{6DEC10AA-7D7F-4D8D-936C-B9C348991ED4}" type="parTrans" cxnId="{24FE03C5-6623-44E9-8DFE-90B4CADA7038}">
      <dgm:prSet/>
      <dgm:spPr/>
      <dgm:t>
        <a:bodyPr/>
        <a:lstStyle/>
        <a:p>
          <a:endParaRPr lang="es-ES"/>
        </a:p>
      </dgm:t>
    </dgm:pt>
    <dgm:pt modelId="{F9E5CF23-39F8-4AC0-83BA-BC5F1326E753}" type="sibTrans" cxnId="{24FE03C5-6623-44E9-8DFE-90B4CADA7038}">
      <dgm:prSet/>
      <dgm:spPr/>
      <dgm:t>
        <a:bodyPr/>
        <a:lstStyle/>
        <a:p>
          <a:endParaRPr lang="es-ES"/>
        </a:p>
      </dgm:t>
    </dgm:pt>
    <dgm:pt modelId="{ECA1C595-1544-4832-B500-D03B51FE0473}">
      <dgm:prSet phldrT="[Texto]"/>
      <dgm:spPr/>
      <dgm:t>
        <a:bodyPr/>
        <a:lstStyle/>
        <a:p>
          <a:r>
            <a:rPr lang="es-ES" dirty="0">
              <a:cs typeface="Arial"/>
            </a:rPr>
            <a:t>Gestión del cambio </a:t>
          </a:r>
          <a:r>
            <a:rPr lang="es-ES" dirty="0">
              <a:cs typeface="Arial"/>
              <a:sym typeface="Wingdings" panose="05000000000000000000" pitchFamily="2" charset="2"/>
            </a:rPr>
            <a:t> </a:t>
          </a:r>
          <a:r>
            <a:rPr lang="es-ES" dirty="0" err="1">
              <a:cs typeface="Arial"/>
              <a:sym typeface="Wingdings" panose="05000000000000000000" pitchFamily="2" charset="2"/>
            </a:rPr>
            <a:t>Gitlab</a:t>
          </a:r>
          <a:endParaRPr lang="es-ES" dirty="0">
            <a:cs typeface="Arial"/>
          </a:endParaRPr>
        </a:p>
      </dgm:t>
    </dgm:pt>
    <dgm:pt modelId="{70357A76-BF14-4E15-88A5-F8428750F832}" type="parTrans" cxnId="{B24E5BE0-1175-4274-A945-C4693F8118C7}">
      <dgm:prSet/>
      <dgm:spPr/>
      <dgm:t>
        <a:bodyPr/>
        <a:lstStyle/>
        <a:p>
          <a:endParaRPr lang="es-ES"/>
        </a:p>
      </dgm:t>
    </dgm:pt>
    <dgm:pt modelId="{039856F9-B264-4585-8D35-68C86B817D96}" type="sibTrans" cxnId="{B24E5BE0-1175-4274-A945-C4693F8118C7}">
      <dgm:prSet/>
      <dgm:spPr/>
      <dgm:t>
        <a:bodyPr/>
        <a:lstStyle/>
        <a:p>
          <a:endParaRPr lang="es-ES"/>
        </a:p>
      </dgm:t>
    </dgm:pt>
    <dgm:pt modelId="{50F1504B-4699-41C6-967B-3387DADCD671}">
      <dgm:prSet phldrT="[Texto]"/>
      <dgm:spPr/>
      <dgm:t>
        <a:bodyPr/>
        <a:lstStyle/>
        <a:p>
          <a:r>
            <a:rPr lang="es-ES" dirty="0">
              <a:cs typeface="Arial"/>
            </a:rPr>
            <a:t>Pruebas y validaciones </a:t>
          </a:r>
          <a:r>
            <a:rPr lang="es-ES" dirty="0">
              <a:cs typeface="Arial"/>
              <a:sym typeface="Wingdings" panose="05000000000000000000" pitchFamily="2" charset="2"/>
            </a:rPr>
            <a:t> </a:t>
          </a:r>
          <a:r>
            <a:rPr lang="es-ES" dirty="0" err="1">
              <a:cs typeface="Arial"/>
              <a:sym typeface="Wingdings" panose="05000000000000000000" pitchFamily="2" charset="2"/>
            </a:rPr>
            <a:t>PyAts</a:t>
          </a:r>
          <a:r>
            <a:rPr lang="es-ES" dirty="0">
              <a:cs typeface="Arial"/>
              <a:sym typeface="Wingdings" panose="05000000000000000000" pitchFamily="2" charset="2"/>
            </a:rPr>
            <a:t>, EVE-NG</a:t>
          </a:r>
          <a:endParaRPr lang="es-ES" dirty="0">
            <a:cs typeface="Arial"/>
          </a:endParaRPr>
        </a:p>
      </dgm:t>
    </dgm:pt>
    <dgm:pt modelId="{3CFD96B1-AEF3-4152-AE56-7C366A04DB3F}" type="parTrans" cxnId="{8DF94974-5533-4EA5-A518-28E46EF3210F}">
      <dgm:prSet/>
      <dgm:spPr/>
      <dgm:t>
        <a:bodyPr/>
        <a:lstStyle/>
        <a:p>
          <a:endParaRPr lang="es-ES"/>
        </a:p>
      </dgm:t>
    </dgm:pt>
    <dgm:pt modelId="{30A76EEF-0CA2-4A8C-98F1-B76587BE82C2}" type="sibTrans" cxnId="{8DF94974-5533-4EA5-A518-28E46EF3210F}">
      <dgm:prSet/>
      <dgm:spPr/>
      <dgm:t>
        <a:bodyPr/>
        <a:lstStyle/>
        <a:p>
          <a:endParaRPr lang="es-ES"/>
        </a:p>
      </dgm:t>
    </dgm:pt>
    <dgm:pt modelId="{FB7BAB5D-EFB5-40D3-BA14-F1DE552389BD}">
      <dgm:prSet phldrT="[Texto]"/>
      <dgm:spPr/>
      <dgm:t>
        <a:bodyPr/>
        <a:lstStyle/>
        <a:p>
          <a:r>
            <a:rPr lang="es-ES" dirty="0">
              <a:cs typeface="Arial"/>
            </a:rPr>
            <a:t>Integración y despliegue continuo </a:t>
          </a:r>
          <a:r>
            <a:rPr lang="es-ES" dirty="0">
              <a:cs typeface="Arial"/>
              <a:sym typeface="Wingdings" panose="05000000000000000000" pitchFamily="2" charset="2"/>
            </a:rPr>
            <a:t> Jenkins</a:t>
          </a:r>
          <a:endParaRPr lang="es-ES" dirty="0">
            <a:cs typeface="Arial"/>
          </a:endParaRPr>
        </a:p>
      </dgm:t>
    </dgm:pt>
    <dgm:pt modelId="{96AA2DE8-6189-40DA-990F-A7977D72E1AE}" type="parTrans" cxnId="{BC1377A5-2621-44AA-9051-0EDC83284C47}">
      <dgm:prSet/>
      <dgm:spPr/>
      <dgm:t>
        <a:bodyPr/>
        <a:lstStyle/>
        <a:p>
          <a:endParaRPr lang="es-ES"/>
        </a:p>
      </dgm:t>
    </dgm:pt>
    <dgm:pt modelId="{EE91BD54-7D3D-4B06-8CE6-C52EA4AD2BD9}" type="sibTrans" cxnId="{BC1377A5-2621-44AA-9051-0EDC83284C47}">
      <dgm:prSet/>
      <dgm:spPr/>
      <dgm:t>
        <a:bodyPr/>
        <a:lstStyle/>
        <a:p>
          <a:endParaRPr lang="es-ES"/>
        </a:p>
      </dgm:t>
    </dgm:pt>
    <dgm:pt modelId="{6DB3B9DE-B049-457B-AAF8-7E266816464E}" type="pres">
      <dgm:prSet presAssocID="{91A04B46-0C6B-41AE-88F2-164C20615181}" presName="Name0" presStyleCnt="0">
        <dgm:presLayoutVars>
          <dgm:chMax val="7"/>
          <dgm:chPref val="7"/>
          <dgm:dir/>
        </dgm:presLayoutVars>
      </dgm:prSet>
      <dgm:spPr/>
    </dgm:pt>
    <dgm:pt modelId="{040C9303-4926-4F71-AABB-16ECEC5FEA0C}" type="pres">
      <dgm:prSet presAssocID="{91A04B46-0C6B-41AE-88F2-164C20615181}" presName="Name1" presStyleCnt="0"/>
      <dgm:spPr/>
    </dgm:pt>
    <dgm:pt modelId="{0FD401C9-7E60-4EA2-A60E-CA45F2E8945A}" type="pres">
      <dgm:prSet presAssocID="{91A04B46-0C6B-41AE-88F2-164C20615181}" presName="cycle" presStyleCnt="0"/>
      <dgm:spPr/>
    </dgm:pt>
    <dgm:pt modelId="{52891B2D-7622-4EE0-8F2B-C7E2EB9FD85B}" type="pres">
      <dgm:prSet presAssocID="{91A04B46-0C6B-41AE-88F2-164C20615181}" presName="srcNode" presStyleLbl="node1" presStyleIdx="0" presStyleCnt="7"/>
      <dgm:spPr/>
    </dgm:pt>
    <dgm:pt modelId="{63676ED1-657C-4768-99E8-7D242D806E79}" type="pres">
      <dgm:prSet presAssocID="{91A04B46-0C6B-41AE-88F2-164C20615181}" presName="conn" presStyleLbl="parChTrans1D2" presStyleIdx="0" presStyleCnt="1"/>
      <dgm:spPr/>
    </dgm:pt>
    <dgm:pt modelId="{62FB77A1-78DE-440B-8D6A-A96EE19645B0}" type="pres">
      <dgm:prSet presAssocID="{91A04B46-0C6B-41AE-88F2-164C20615181}" presName="extraNode" presStyleLbl="node1" presStyleIdx="0" presStyleCnt="7"/>
      <dgm:spPr/>
    </dgm:pt>
    <dgm:pt modelId="{4804310A-6A94-4864-835F-BF22532EC6C1}" type="pres">
      <dgm:prSet presAssocID="{91A04B46-0C6B-41AE-88F2-164C20615181}" presName="dstNode" presStyleLbl="node1" presStyleIdx="0" presStyleCnt="7"/>
      <dgm:spPr/>
    </dgm:pt>
    <dgm:pt modelId="{EA7EBEF5-D887-4311-8277-525A081B42DE}" type="pres">
      <dgm:prSet presAssocID="{A40790DE-000D-4100-994E-718E49846963}" presName="text_1" presStyleLbl="node1" presStyleIdx="0" presStyleCnt="7">
        <dgm:presLayoutVars>
          <dgm:bulletEnabled val="1"/>
        </dgm:presLayoutVars>
      </dgm:prSet>
      <dgm:spPr/>
    </dgm:pt>
    <dgm:pt modelId="{B1E336D6-AD29-4143-AB51-E66C91EA0B9C}" type="pres">
      <dgm:prSet presAssocID="{A40790DE-000D-4100-994E-718E49846963}" presName="accent_1" presStyleCnt="0"/>
      <dgm:spPr/>
    </dgm:pt>
    <dgm:pt modelId="{644A2060-93F8-44D3-BE71-157B4315B410}" type="pres">
      <dgm:prSet presAssocID="{A40790DE-000D-4100-994E-718E49846963}" presName="accentRepeatNode" presStyleLbl="solidFgAcc1" presStyleIdx="0" presStyleCnt="7"/>
      <dgm:spPr>
        <a:solidFill>
          <a:srgbClr val="FBAB18"/>
        </a:solidFill>
      </dgm:spPr>
    </dgm:pt>
    <dgm:pt modelId="{5D802747-7D6F-4AB6-A078-F6BD63B28772}" type="pres">
      <dgm:prSet presAssocID="{ECA1C595-1544-4832-B500-D03B51FE0473}" presName="text_2" presStyleLbl="node1" presStyleIdx="1" presStyleCnt="7">
        <dgm:presLayoutVars>
          <dgm:bulletEnabled val="1"/>
        </dgm:presLayoutVars>
      </dgm:prSet>
      <dgm:spPr/>
    </dgm:pt>
    <dgm:pt modelId="{FCE997B4-2936-45FA-A097-84966EECEBA1}" type="pres">
      <dgm:prSet presAssocID="{ECA1C595-1544-4832-B500-D03B51FE0473}" presName="accent_2" presStyleCnt="0"/>
      <dgm:spPr/>
    </dgm:pt>
    <dgm:pt modelId="{211449D5-FC88-46AC-8380-B09F7A7499BD}" type="pres">
      <dgm:prSet presAssocID="{ECA1C595-1544-4832-B500-D03B51FE0473}" presName="accentRepeatNode" presStyleLbl="solidFgAcc1" presStyleIdx="1" presStyleCnt="7"/>
      <dgm:spPr>
        <a:solidFill>
          <a:srgbClr val="FBAB18"/>
        </a:solidFill>
      </dgm:spPr>
    </dgm:pt>
    <dgm:pt modelId="{B2431C4B-1E93-4033-AEE7-4D0197CD284B}" type="pres">
      <dgm:prSet presAssocID="{2BB0FFE6-558D-4C1A-9154-CC0EFAE2F8E7}" presName="text_3" presStyleLbl="node1" presStyleIdx="2" presStyleCnt="7">
        <dgm:presLayoutVars>
          <dgm:bulletEnabled val="1"/>
        </dgm:presLayoutVars>
      </dgm:prSet>
      <dgm:spPr/>
    </dgm:pt>
    <dgm:pt modelId="{102CEF4F-8315-4777-9EBD-2D4C1584DE5A}" type="pres">
      <dgm:prSet presAssocID="{2BB0FFE6-558D-4C1A-9154-CC0EFAE2F8E7}" presName="accent_3" presStyleCnt="0"/>
      <dgm:spPr/>
    </dgm:pt>
    <dgm:pt modelId="{187FEEAC-62D1-4172-8032-02C5351B5DC5}" type="pres">
      <dgm:prSet presAssocID="{2BB0FFE6-558D-4C1A-9154-CC0EFAE2F8E7}" presName="accentRepeatNode" presStyleLbl="solidFgAcc1" presStyleIdx="2" presStyleCnt="7"/>
      <dgm:spPr>
        <a:solidFill>
          <a:srgbClr val="949494"/>
        </a:solidFill>
      </dgm:spPr>
    </dgm:pt>
    <dgm:pt modelId="{3BBCCECA-74A7-4658-9345-9F0400CA2C1D}" type="pres">
      <dgm:prSet presAssocID="{FB7BAB5D-EFB5-40D3-BA14-F1DE552389BD}" presName="text_4" presStyleLbl="node1" presStyleIdx="3" presStyleCnt="7">
        <dgm:presLayoutVars>
          <dgm:bulletEnabled val="1"/>
        </dgm:presLayoutVars>
      </dgm:prSet>
      <dgm:spPr/>
    </dgm:pt>
    <dgm:pt modelId="{52C04D19-3E7F-4F67-9E58-75886EEB3BCE}" type="pres">
      <dgm:prSet presAssocID="{FB7BAB5D-EFB5-40D3-BA14-F1DE552389BD}" presName="accent_4" presStyleCnt="0"/>
      <dgm:spPr/>
    </dgm:pt>
    <dgm:pt modelId="{A145D9E2-9AAF-49C8-9901-779BC67FDF90}" type="pres">
      <dgm:prSet presAssocID="{FB7BAB5D-EFB5-40D3-BA14-F1DE552389BD}" presName="accentRepeatNode" presStyleLbl="solidFgAcc1" presStyleIdx="3" presStyleCnt="7"/>
      <dgm:spPr>
        <a:solidFill>
          <a:srgbClr val="949494"/>
        </a:solidFill>
      </dgm:spPr>
    </dgm:pt>
    <dgm:pt modelId="{9A08381B-8446-4D1C-8719-49B6F73F9747}" type="pres">
      <dgm:prSet presAssocID="{50F1504B-4699-41C6-967B-3387DADCD671}" presName="text_5" presStyleLbl="node1" presStyleIdx="4" presStyleCnt="7">
        <dgm:presLayoutVars>
          <dgm:bulletEnabled val="1"/>
        </dgm:presLayoutVars>
      </dgm:prSet>
      <dgm:spPr/>
    </dgm:pt>
    <dgm:pt modelId="{5D261C49-9C59-4557-A2B4-B952388D2010}" type="pres">
      <dgm:prSet presAssocID="{50F1504B-4699-41C6-967B-3387DADCD671}" presName="accent_5" presStyleCnt="0"/>
      <dgm:spPr/>
    </dgm:pt>
    <dgm:pt modelId="{9E7437F4-CA76-4405-A39A-16E64720DCCC}" type="pres">
      <dgm:prSet presAssocID="{50F1504B-4699-41C6-967B-3387DADCD671}" presName="accentRepeatNode" presStyleLbl="solidFgAcc1" presStyleIdx="4" presStyleCnt="7"/>
      <dgm:spPr>
        <a:solidFill>
          <a:srgbClr val="A41E15"/>
        </a:solidFill>
      </dgm:spPr>
    </dgm:pt>
    <dgm:pt modelId="{73579957-AE88-4FC6-837C-AC7384700D7A}" type="pres">
      <dgm:prSet presAssocID="{3100C3FD-C9EA-4028-A4FF-0DFB530BF1C3}" presName="text_6" presStyleLbl="node1" presStyleIdx="5" presStyleCnt="7">
        <dgm:presLayoutVars>
          <dgm:bulletEnabled val="1"/>
        </dgm:presLayoutVars>
      </dgm:prSet>
      <dgm:spPr/>
    </dgm:pt>
    <dgm:pt modelId="{7F9DC66A-3AAA-4A72-BAB7-392AB03FA2E4}" type="pres">
      <dgm:prSet presAssocID="{3100C3FD-C9EA-4028-A4FF-0DFB530BF1C3}" presName="accent_6" presStyleCnt="0"/>
      <dgm:spPr/>
    </dgm:pt>
    <dgm:pt modelId="{CB6ECD5A-C328-443C-A2D0-122B4F2A0156}" type="pres">
      <dgm:prSet presAssocID="{3100C3FD-C9EA-4028-A4FF-0DFB530BF1C3}" presName="accentRepeatNode" presStyleLbl="solidFgAcc1" presStyleIdx="5" presStyleCnt="7"/>
      <dgm:spPr>
        <a:solidFill>
          <a:srgbClr val="6EBF49"/>
        </a:solidFill>
      </dgm:spPr>
    </dgm:pt>
    <dgm:pt modelId="{98BF60D9-94A3-495D-B5FA-CEEB1A5F5C0E}" type="pres">
      <dgm:prSet presAssocID="{1CB2F090-68CE-41B1-A673-7D54859F405A}" presName="text_7" presStyleLbl="node1" presStyleIdx="6" presStyleCnt="7">
        <dgm:presLayoutVars>
          <dgm:bulletEnabled val="1"/>
        </dgm:presLayoutVars>
      </dgm:prSet>
      <dgm:spPr/>
    </dgm:pt>
    <dgm:pt modelId="{646E7C64-79A9-4926-B75F-318BF7BC79FD}" type="pres">
      <dgm:prSet presAssocID="{1CB2F090-68CE-41B1-A673-7D54859F405A}" presName="accent_7" presStyleCnt="0"/>
      <dgm:spPr/>
    </dgm:pt>
    <dgm:pt modelId="{A3F5AAB8-CE20-4730-8D0F-D842AE7A6649}" type="pres">
      <dgm:prSet presAssocID="{1CB2F090-68CE-41B1-A673-7D54859F405A}" presName="accentRepeatNode" presStyleLbl="solidFgAcc1" presStyleIdx="6" presStyleCnt="7"/>
      <dgm:spPr>
        <a:solidFill>
          <a:srgbClr val="6EBF49"/>
        </a:solidFill>
      </dgm:spPr>
    </dgm:pt>
  </dgm:ptLst>
  <dgm:cxnLst>
    <dgm:cxn modelId="{75927D22-2CF8-4BD6-BCD3-A6191051D6E2}" type="presOf" srcId="{ECA1C595-1544-4832-B500-D03B51FE0473}" destId="{5D802747-7D6F-4AB6-A078-F6BD63B28772}" srcOrd="0" destOrd="0" presId="urn:microsoft.com/office/officeart/2008/layout/VerticalCurvedList"/>
    <dgm:cxn modelId="{3F3A812E-06B7-4A35-A985-E5990D9C67A7}" srcId="{91A04B46-0C6B-41AE-88F2-164C20615181}" destId="{1CB2F090-68CE-41B1-A673-7D54859F405A}" srcOrd="6" destOrd="0" parTransId="{323488D7-6CAA-4962-8400-6181A9A703A0}" sibTransId="{6F522C10-8A2A-44B4-A56F-A6113B7C78D0}"/>
    <dgm:cxn modelId="{3C9F253B-0BE0-485A-B29B-D6F118D6BB9F}" srcId="{91A04B46-0C6B-41AE-88F2-164C20615181}" destId="{A40790DE-000D-4100-994E-718E49846963}" srcOrd="0" destOrd="0" parTransId="{80831463-AA8F-4D80-8A09-E92305A2331C}" sibTransId="{2F933B2F-F811-499C-9BE6-5C9F710526A2}"/>
    <dgm:cxn modelId="{46051B3D-540C-41DF-9881-227CB9EC4739}" srcId="{91A04B46-0C6B-41AE-88F2-164C20615181}" destId="{2BB0FFE6-558D-4C1A-9154-CC0EFAE2F8E7}" srcOrd="2" destOrd="0" parTransId="{DF8E96C5-AB2B-4516-BC90-1DD551AF875D}" sibTransId="{E624AF24-4B87-4003-BB66-6BE4F695A797}"/>
    <dgm:cxn modelId="{8DF94974-5533-4EA5-A518-28E46EF3210F}" srcId="{91A04B46-0C6B-41AE-88F2-164C20615181}" destId="{50F1504B-4699-41C6-967B-3387DADCD671}" srcOrd="4" destOrd="0" parTransId="{3CFD96B1-AEF3-4152-AE56-7C366A04DB3F}" sibTransId="{30A76EEF-0CA2-4A8C-98F1-B76587BE82C2}"/>
    <dgm:cxn modelId="{0410C977-8E0F-4437-816C-F13222432661}" type="presOf" srcId="{FB7BAB5D-EFB5-40D3-BA14-F1DE552389BD}" destId="{3BBCCECA-74A7-4658-9345-9F0400CA2C1D}" srcOrd="0" destOrd="0" presId="urn:microsoft.com/office/officeart/2008/layout/VerticalCurvedList"/>
    <dgm:cxn modelId="{2BD2668C-31ED-4A31-806D-1EC216D57FF2}" type="presOf" srcId="{1CB2F090-68CE-41B1-A673-7D54859F405A}" destId="{98BF60D9-94A3-495D-B5FA-CEEB1A5F5C0E}" srcOrd="0" destOrd="0" presId="urn:microsoft.com/office/officeart/2008/layout/VerticalCurvedList"/>
    <dgm:cxn modelId="{CC0E7F8C-F72B-4D84-919A-BDBABB7C73E4}" type="presOf" srcId="{A40790DE-000D-4100-994E-718E49846963}" destId="{EA7EBEF5-D887-4311-8277-525A081B42DE}" srcOrd="0" destOrd="0" presId="urn:microsoft.com/office/officeart/2008/layout/VerticalCurvedList"/>
    <dgm:cxn modelId="{BC1377A5-2621-44AA-9051-0EDC83284C47}" srcId="{91A04B46-0C6B-41AE-88F2-164C20615181}" destId="{FB7BAB5D-EFB5-40D3-BA14-F1DE552389BD}" srcOrd="3" destOrd="0" parTransId="{96AA2DE8-6189-40DA-990F-A7977D72E1AE}" sibTransId="{EE91BD54-7D3D-4B06-8CE6-C52EA4AD2BD9}"/>
    <dgm:cxn modelId="{252D0DAE-3668-4C38-AA23-1A23F44B2AB9}" type="presOf" srcId="{2F933B2F-F811-499C-9BE6-5C9F710526A2}" destId="{63676ED1-657C-4768-99E8-7D242D806E79}" srcOrd="0" destOrd="0" presId="urn:microsoft.com/office/officeart/2008/layout/VerticalCurvedList"/>
    <dgm:cxn modelId="{24FE03C5-6623-44E9-8DFE-90B4CADA7038}" srcId="{91A04B46-0C6B-41AE-88F2-164C20615181}" destId="{3100C3FD-C9EA-4028-A4FF-0DFB530BF1C3}" srcOrd="5" destOrd="0" parTransId="{6DEC10AA-7D7F-4D8D-936C-B9C348991ED4}" sibTransId="{F9E5CF23-39F8-4AC0-83BA-BC5F1326E753}"/>
    <dgm:cxn modelId="{144A23DF-4F95-4BE5-B79C-AD909BD6A141}" type="presOf" srcId="{3100C3FD-C9EA-4028-A4FF-0DFB530BF1C3}" destId="{73579957-AE88-4FC6-837C-AC7384700D7A}" srcOrd="0" destOrd="0" presId="urn:microsoft.com/office/officeart/2008/layout/VerticalCurvedList"/>
    <dgm:cxn modelId="{B24E5BE0-1175-4274-A945-C4693F8118C7}" srcId="{91A04B46-0C6B-41AE-88F2-164C20615181}" destId="{ECA1C595-1544-4832-B500-D03B51FE0473}" srcOrd="1" destOrd="0" parTransId="{70357A76-BF14-4E15-88A5-F8428750F832}" sibTransId="{039856F9-B264-4585-8D35-68C86B817D96}"/>
    <dgm:cxn modelId="{A85268E2-2F91-4E3B-B550-E93CCBDFE102}" type="presOf" srcId="{91A04B46-0C6B-41AE-88F2-164C20615181}" destId="{6DB3B9DE-B049-457B-AAF8-7E266816464E}" srcOrd="0" destOrd="0" presId="urn:microsoft.com/office/officeart/2008/layout/VerticalCurvedList"/>
    <dgm:cxn modelId="{5936E2E9-166F-4611-9284-C65E82679170}" type="presOf" srcId="{50F1504B-4699-41C6-967B-3387DADCD671}" destId="{9A08381B-8446-4D1C-8719-49B6F73F9747}" srcOrd="0" destOrd="0" presId="urn:microsoft.com/office/officeart/2008/layout/VerticalCurvedList"/>
    <dgm:cxn modelId="{B63F22F2-64AE-4671-A254-25E7125AE00C}" type="presOf" srcId="{2BB0FFE6-558D-4C1A-9154-CC0EFAE2F8E7}" destId="{B2431C4B-1E93-4033-AEE7-4D0197CD284B}" srcOrd="0" destOrd="0" presId="urn:microsoft.com/office/officeart/2008/layout/VerticalCurvedList"/>
    <dgm:cxn modelId="{8559A4AD-0C83-46BA-B82F-A0E0CBE03082}" type="presParOf" srcId="{6DB3B9DE-B049-457B-AAF8-7E266816464E}" destId="{040C9303-4926-4F71-AABB-16ECEC5FEA0C}" srcOrd="0" destOrd="0" presId="urn:microsoft.com/office/officeart/2008/layout/VerticalCurvedList"/>
    <dgm:cxn modelId="{3CF22EDE-8560-4C63-8110-3722D7081D12}" type="presParOf" srcId="{040C9303-4926-4F71-AABB-16ECEC5FEA0C}" destId="{0FD401C9-7E60-4EA2-A60E-CA45F2E8945A}" srcOrd="0" destOrd="0" presId="urn:microsoft.com/office/officeart/2008/layout/VerticalCurvedList"/>
    <dgm:cxn modelId="{9A912A5D-7CBF-4837-B673-3F5C31BCF6FE}" type="presParOf" srcId="{0FD401C9-7E60-4EA2-A60E-CA45F2E8945A}" destId="{52891B2D-7622-4EE0-8F2B-C7E2EB9FD85B}" srcOrd="0" destOrd="0" presId="urn:microsoft.com/office/officeart/2008/layout/VerticalCurvedList"/>
    <dgm:cxn modelId="{B0B638CF-694D-439F-A7B2-E98C509723EC}" type="presParOf" srcId="{0FD401C9-7E60-4EA2-A60E-CA45F2E8945A}" destId="{63676ED1-657C-4768-99E8-7D242D806E79}" srcOrd="1" destOrd="0" presId="urn:microsoft.com/office/officeart/2008/layout/VerticalCurvedList"/>
    <dgm:cxn modelId="{0C9A6B7E-A3BE-4273-A82F-1C591816ED71}" type="presParOf" srcId="{0FD401C9-7E60-4EA2-A60E-CA45F2E8945A}" destId="{62FB77A1-78DE-440B-8D6A-A96EE19645B0}" srcOrd="2" destOrd="0" presId="urn:microsoft.com/office/officeart/2008/layout/VerticalCurvedList"/>
    <dgm:cxn modelId="{D943ECAB-AC84-4A13-A445-38184D3BABB3}" type="presParOf" srcId="{0FD401C9-7E60-4EA2-A60E-CA45F2E8945A}" destId="{4804310A-6A94-4864-835F-BF22532EC6C1}" srcOrd="3" destOrd="0" presId="urn:microsoft.com/office/officeart/2008/layout/VerticalCurvedList"/>
    <dgm:cxn modelId="{C9FF8530-7BFC-4D97-AD84-46C86E8B75FF}" type="presParOf" srcId="{040C9303-4926-4F71-AABB-16ECEC5FEA0C}" destId="{EA7EBEF5-D887-4311-8277-525A081B42DE}" srcOrd="1" destOrd="0" presId="urn:microsoft.com/office/officeart/2008/layout/VerticalCurvedList"/>
    <dgm:cxn modelId="{75CAF8FB-E894-4611-9786-316C690A9A3D}" type="presParOf" srcId="{040C9303-4926-4F71-AABB-16ECEC5FEA0C}" destId="{B1E336D6-AD29-4143-AB51-E66C91EA0B9C}" srcOrd="2" destOrd="0" presId="urn:microsoft.com/office/officeart/2008/layout/VerticalCurvedList"/>
    <dgm:cxn modelId="{2D76379D-597B-4A62-A98E-B7A978E8D705}" type="presParOf" srcId="{B1E336D6-AD29-4143-AB51-E66C91EA0B9C}" destId="{644A2060-93F8-44D3-BE71-157B4315B410}" srcOrd="0" destOrd="0" presId="urn:microsoft.com/office/officeart/2008/layout/VerticalCurvedList"/>
    <dgm:cxn modelId="{1A5CCC11-EE57-4CE5-82D1-2CAB5563622E}" type="presParOf" srcId="{040C9303-4926-4F71-AABB-16ECEC5FEA0C}" destId="{5D802747-7D6F-4AB6-A078-F6BD63B28772}" srcOrd="3" destOrd="0" presId="urn:microsoft.com/office/officeart/2008/layout/VerticalCurvedList"/>
    <dgm:cxn modelId="{6A0D41E1-5A39-4D6F-A4E7-9A9AD3B475F2}" type="presParOf" srcId="{040C9303-4926-4F71-AABB-16ECEC5FEA0C}" destId="{FCE997B4-2936-45FA-A097-84966EECEBA1}" srcOrd="4" destOrd="0" presId="urn:microsoft.com/office/officeart/2008/layout/VerticalCurvedList"/>
    <dgm:cxn modelId="{D8F2D3F4-B374-49A1-8CCC-2582DE44FE22}" type="presParOf" srcId="{FCE997B4-2936-45FA-A097-84966EECEBA1}" destId="{211449D5-FC88-46AC-8380-B09F7A7499BD}" srcOrd="0" destOrd="0" presId="urn:microsoft.com/office/officeart/2008/layout/VerticalCurvedList"/>
    <dgm:cxn modelId="{2AB33D12-3000-4042-AAA2-2F3766A383FE}" type="presParOf" srcId="{040C9303-4926-4F71-AABB-16ECEC5FEA0C}" destId="{B2431C4B-1E93-4033-AEE7-4D0197CD284B}" srcOrd="5" destOrd="0" presId="urn:microsoft.com/office/officeart/2008/layout/VerticalCurvedList"/>
    <dgm:cxn modelId="{52224AA0-A08E-41FB-98AD-973DE2B33476}" type="presParOf" srcId="{040C9303-4926-4F71-AABB-16ECEC5FEA0C}" destId="{102CEF4F-8315-4777-9EBD-2D4C1584DE5A}" srcOrd="6" destOrd="0" presId="urn:microsoft.com/office/officeart/2008/layout/VerticalCurvedList"/>
    <dgm:cxn modelId="{1025A72A-B613-4F44-A8F6-6F7AD2482FA4}" type="presParOf" srcId="{102CEF4F-8315-4777-9EBD-2D4C1584DE5A}" destId="{187FEEAC-62D1-4172-8032-02C5351B5DC5}" srcOrd="0" destOrd="0" presId="urn:microsoft.com/office/officeart/2008/layout/VerticalCurvedList"/>
    <dgm:cxn modelId="{667C277E-07CA-456A-8192-2974BF59D947}" type="presParOf" srcId="{040C9303-4926-4F71-AABB-16ECEC5FEA0C}" destId="{3BBCCECA-74A7-4658-9345-9F0400CA2C1D}" srcOrd="7" destOrd="0" presId="urn:microsoft.com/office/officeart/2008/layout/VerticalCurvedList"/>
    <dgm:cxn modelId="{F5D4CC59-7E99-40C2-B69C-D8868BD60AAD}" type="presParOf" srcId="{040C9303-4926-4F71-AABB-16ECEC5FEA0C}" destId="{52C04D19-3E7F-4F67-9E58-75886EEB3BCE}" srcOrd="8" destOrd="0" presId="urn:microsoft.com/office/officeart/2008/layout/VerticalCurvedList"/>
    <dgm:cxn modelId="{A9C06095-4522-4FA8-BDA6-61FD48278B67}" type="presParOf" srcId="{52C04D19-3E7F-4F67-9E58-75886EEB3BCE}" destId="{A145D9E2-9AAF-49C8-9901-779BC67FDF90}" srcOrd="0" destOrd="0" presId="urn:microsoft.com/office/officeart/2008/layout/VerticalCurvedList"/>
    <dgm:cxn modelId="{A5A97D9F-36C8-4597-B79B-BE3044CF6038}" type="presParOf" srcId="{040C9303-4926-4F71-AABB-16ECEC5FEA0C}" destId="{9A08381B-8446-4D1C-8719-49B6F73F9747}" srcOrd="9" destOrd="0" presId="urn:microsoft.com/office/officeart/2008/layout/VerticalCurvedList"/>
    <dgm:cxn modelId="{89F68DB8-7A0C-4A1F-81BA-4FA713AE3056}" type="presParOf" srcId="{040C9303-4926-4F71-AABB-16ECEC5FEA0C}" destId="{5D261C49-9C59-4557-A2B4-B952388D2010}" srcOrd="10" destOrd="0" presId="urn:microsoft.com/office/officeart/2008/layout/VerticalCurvedList"/>
    <dgm:cxn modelId="{E1AB4AB9-771B-4391-BD22-981437D4289B}" type="presParOf" srcId="{5D261C49-9C59-4557-A2B4-B952388D2010}" destId="{9E7437F4-CA76-4405-A39A-16E64720DCCC}" srcOrd="0" destOrd="0" presId="urn:microsoft.com/office/officeart/2008/layout/VerticalCurvedList"/>
    <dgm:cxn modelId="{C5F43F67-8E9F-49A5-A604-BB75E8EE1484}" type="presParOf" srcId="{040C9303-4926-4F71-AABB-16ECEC5FEA0C}" destId="{73579957-AE88-4FC6-837C-AC7384700D7A}" srcOrd="11" destOrd="0" presId="urn:microsoft.com/office/officeart/2008/layout/VerticalCurvedList"/>
    <dgm:cxn modelId="{D4490AE5-FC78-4984-86C9-A6AB4126BB9E}" type="presParOf" srcId="{040C9303-4926-4F71-AABB-16ECEC5FEA0C}" destId="{7F9DC66A-3AAA-4A72-BAB7-392AB03FA2E4}" srcOrd="12" destOrd="0" presId="urn:microsoft.com/office/officeart/2008/layout/VerticalCurvedList"/>
    <dgm:cxn modelId="{6C97F3CB-505D-4B44-80CA-AC35E3742226}" type="presParOf" srcId="{7F9DC66A-3AAA-4A72-BAB7-392AB03FA2E4}" destId="{CB6ECD5A-C328-443C-A2D0-122B4F2A0156}" srcOrd="0" destOrd="0" presId="urn:microsoft.com/office/officeart/2008/layout/VerticalCurvedList"/>
    <dgm:cxn modelId="{C8334BC5-1F13-4F96-8150-C232293F2E6C}" type="presParOf" srcId="{040C9303-4926-4F71-AABB-16ECEC5FEA0C}" destId="{98BF60D9-94A3-495D-B5FA-CEEB1A5F5C0E}" srcOrd="13" destOrd="0" presId="urn:microsoft.com/office/officeart/2008/layout/VerticalCurvedList"/>
    <dgm:cxn modelId="{F013B22F-409F-4C4D-B9C5-51140AD65B23}" type="presParOf" srcId="{040C9303-4926-4F71-AABB-16ECEC5FEA0C}" destId="{646E7C64-79A9-4926-B75F-318BF7BC79FD}" srcOrd="14" destOrd="0" presId="urn:microsoft.com/office/officeart/2008/layout/VerticalCurvedList"/>
    <dgm:cxn modelId="{6638945C-8277-450B-9744-B1946721C53A}" type="presParOf" srcId="{646E7C64-79A9-4926-B75F-318BF7BC79FD}" destId="{A3F5AAB8-CE20-4730-8D0F-D842AE7A664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7EDF05-3138-49D1-8757-7ED34EC44158}">
      <dsp:nvSpPr>
        <dsp:cNvPr id="0" name=""/>
        <dsp:cNvSpPr/>
      </dsp:nvSpPr>
      <dsp:spPr>
        <a:xfrm>
          <a:off x="1586458" y="1485"/>
          <a:ext cx="1388101" cy="765774"/>
        </a:xfrm>
        <a:prstGeom prst="roundRect">
          <a:avLst/>
        </a:prstGeom>
        <a:solidFill>
          <a:srgbClr val="DF013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prstClr val="white"/>
              </a:solidFill>
              <a:latin typeface="Calibri" panose="020F0502020204030204"/>
              <a:ea typeface="+mn-ea"/>
              <a:cs typeface="Arial"/>
            </a:rPr>
            <a:t>El cambio se realiza raramente</a:t>
          </a:r>
        </a:p>
      </dsp:txBody>
      <dsp:txXfrm>
        <a:off x="1623840" y="38867"/>
        <a:ext cx="1313337" cy="691010"/>
      </dsp:txXfrm>
    </dsp:sp>
    <dsp:sp modelId="{42112AE8-964B-4427-8A42-D33B61B28F3C}">
      <dsp:nvSpPr>
        <dsp:cNvPr id="0" name=""/>
        <dsp:cNvSpPr/>
      </dsp:nvSpPr>
      <dsp:spPr>
        <a:xfrm>
          <a:off x="475862" y="384373"/>
          <a:ext cx="3609292" cy="3609292"/>
        </a:xfrm>
        <a:custGeom>
          <a:avLst/>
          <a:gdLst/>
          <a:ahLst/>
          <a:cxnLst/>
          <a:rect l="0" t="0" r="0" b="0"/>
          <a:pathLst>
            <a:path>
              <a:moveTo>
                <a:pt x="2623531" y="196487"/>
              </a:moveTo>
              <a:arcTo wR="1804646" hR="1804646" stAng="17819130" swAng="794148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BC201B-D109-4668-ADE8-69C6957D441A}">
      <dsp:nvSpPr>
        <dsp:cNvPr id="0" name=""/>
        <dsp:cNvSpPr/>
      </dsp:nvSpPr>
      <dsp:spPr>
        <a:xfrm>
          <a:off x="3254321" y="903809"/>
          <a:ext cx="1178114" cy="765774"/>
        </a:xfrm>
        <a:prstGeom prst="roundRect">
          <a:avLst/>
        </a:prstGeom>
        <a:solidFill>
          <a:srgbClr val="DF0131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latin typeface="+mn-lt"/>
              <a:cs typeface="Arial"/>
            </a:rPr>
            <a:t> Los cambios  </a:t>
          </a:r>
          <a:r>
            <a:rPr lang="es-ES" sz="1200" kern="1200" dirty="0">
              <a:solidFill>
                <a:prstClr val="white"/>
              </a:solidFill>
              <a:latin typeface="Calibri" panose="020F0502020204030204"/>
              <a:ea typeface="+mn-ea"/>
              <a:cs typeface="Arial"/>
            </a:rPr>
            <a:t>son</a:t>
          </a:r>
          <a:r>
            <a:rPr lang="es-ES" sz="1200" kern="1200" dirty="0">
              <a:latin typeface="+mn-lt"/>
              <a:cs typeface="Arial"/>
            </a:rPr>
            <a:t> grandes y complicados</a:t>
          </a:r>
        </a:p>
      </dsp:txBody>
      <dsp:txXfrm>
        <a:off x="3291703" y="941191"/>
        <a:ext cx="1103350" cy="691010"/>
      </dsp:txXfrm>
    </dsp:sp>
    <dsp:sp modelId="{A8E34A1C-D3F8-4284-B3DB-ABA60BC2D050}">
      <dsp:nvSpPr>
        <dsp:cNvPr id="0" name=""/>
        <dsp:cNvSpPr/>
      </dsp:nvSpPr>
      <dsp:spPr>
        <a:xfrm>
          <a:off x="475862" y="384373"/>
          <a:ext cx="3609292" cy="3609292"/>
        </a:xfrm>
        <a:custGeom>
          <a:avLst/>
          <a:gdLst/>
          <a:ahLst/>
          <a:cxnLst/>
          <a:rect l="0" t="0" r="0" b="0"/>
          <a:pathLst>
            <a:path>
              <a:moveTo>
                <a:pt x="3581151" y="1487191"/>
              </a:moveTo>
              <a:arcTo wR="1804646" hR="1804646" stAng="20992104" swAng="1215792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F7A3E6-2BF5-4D4A-96D0-87CEF0690C4E}">
      <dsp:nvSpPr>
        <dsp:cNvPr id="0" name=""/>
        <dsp:cNvSpPr/>
      </dsp:nvSpPr>
      <dsp:spPr>
        <a:xfrm>
          <a:off x="3254321" y="2708455"/>
          <a:ext cx="1178114" cy="765774"/>
        </a:xfrm>
        <a:prstGeom prst="roundRect">
          <a:avLst/>
        </a:prstGeom>
        <a:solidFill>
          <a:srgbClr val="DF013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cs typeface="Arial"/>
            </a:rPr>
            <a:t>El </a:t>
          </a:r>
          <a:r>
            <a:rPr lang="es-ES" sz="1200" kern="1200" dirty="0">
              <a:solidFill>
                <a:prstClr val="white"/>
              </a:solidFill>
              <a:latin typeface="Calibri" panose="020F0502020204030204"/>
              <a:ea typeface="+mn-ea"/>
              <a:cs typeface="Arial"/>
            </a:rPr>
            <a:t>equipo</a:t>
          </a:r>
          <a:r>
            <a:rPr lang="es-ES" sz="1200" kern="1200" dirty="0">
              <a:cs typeface="Arial"/>
            </a:rPr>
            <a:t> no tiene práctica</a:t>
          </a:r>
        </a:p>
      </dsp:txBody>
      <dsp:txXfrm>
        <a:off x="3291703" y="2745837"/>
        <a:ext cx="1103350" cy="691010"/>
      </dsp:txXfrm>
    </dsp:sp>
    <dsp:sp modelId="{741E50A7-9648-4201-B1CF-2DC29E0E1810}">
      <dsp:nvSpPr>
        <dsp:cNvPr id="0" name=""/>
        <dsp:cNvSpPr/>
      </dsp:nvSpPr>
      <dsp:spPr>
        <a:xfrm>
          <a:off x="475862" y="384373"/>
          <a:ext cx="3609292" cy="3609292"/>
        </a:xfrm>
        <a:custGeom>
          <a:avLst/>
          <a:gdLst/>
          <a:ahLst/>
          <a:cxnLst/>
          <a:rect l="0" t="0" r="0" b="0"/>
          <a:pathLst>
            <a:path>
              <a:moveTo>
                <a:pt x="2953105" y="3196691"/>
              </a:moveTo>
              <a:arcTo wR="1804646" hR="1804646" stAng="3028610" swAng="924405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338A1B-AF60-484D-84DA-E03C9826DA39}">
      <dsp:nvSpPr>
        <dsp:cNvPr id="0" name=""/>
        <dsp:cNvSpPr/>
      </dsp:nvSpPr>
      <dsp:spPr>
        <a:xfrm>
          <a:off x="1691451" y="3610778"/>
          <a:ext cx="1178114" cy="765774"/>
        </a:xfrm>
        <a:prstGeom prst="roundRect">
          <a:avLst/>
        </a:prstGeom>
        <a:solidFill>
          <a:srgbClr val="DF013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cs typeface="Arial"/>
            </a:rPr>
            <a:t>El cambio se percibe como un gran riesgo</a:t>
          </a:r>
        </a:p>
      </dsp:txBody>
      <dsp:txXfrm>
        <a:off x="1728833" y="3648160"/>
        <a:ext cx="1103350" cy="691010"/>
      </dsp:txXfrm>
    </dsp:sp>
    <dsp:sp modelId="{A2E2630A-1B19-406E-82D0-F1EE20A55914}">
      <dsp:nvSpPr>
        <dsp:cNvPr id="0" name=""/>
        <dsp:cNvSpPr/>
      </dsp:nvSpPr>
      <dsp:spPr>
        <a:xfrm>
          <a:off x="475862" y="384373"/>
          <a:ext cx="3609292" cy="3609292"/>
        </a:xfrm>
        <a:custGeom>
          <a:avLst/>
          <a:gdLst/>
          <a:ahLst/>
          <a:cxnLst/>
          <a:rect l="0" t="0" r="0" b="0"/>
          <a:pathLst>
            <a:path>
              <a:moveTo>
                <a:pt x="1067282" y="3451778"/>
              </a:moveTo>
              <a:arcTo wR="1804646" hR="1804646" stAng="6846985" swAng="924405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4755CB-279A-46A1-BE65-44B76AE142C9}">
      <dsp:nvSpPr>
        <dsp:cNvPr id="0" name=""/>
        <dsp:cNvSpPr/>
      </dsp:nvSpPr>
      <dsp:spPr>
        <a:xfrm>
          <a:off x="128582" y="2708455"/>
          <a:ext cx="1178114" cy="765774"/>
        </a:xfrm>
        <a:prstGeom prst="roundRect">
          <a:avLst/>
        </a:prstGeom>
        <a:solidFill>
          <a:srgbClr val="DF013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cs typeface="Arial"/>
            </a:rPr>
            <a:t>Los problemas ocurren durante los cambios</a:t>
          </a:r>
        </a:p>
      </dsp:txBody>
      <dsp:txXfrm>
        <a:off x="165964" y="2745837"/>
        <a:ext cx="1103350" cy="691010"/>
      </dsp:txXfrm>
    </dsp:sp>
    <dsp:sp modelId="{FBFDBB9B-79F6-4701-94D2-80C98289B486}">
      <dsp:nvSpPr>
        <dsp:cNvPr id="0" name=""/>
        <dsp:cNvSpPr/>
      </dsp:nvSpPr>
      <dsp:spPr>
        <a:xfrm>
          <a:off x="475862" y="384373"/>
          <a:ext cx="3609292" cy="3609292"/>
        </a:xfrm>
        <a:custGeom>
          <a:avLst/>
          <a:gdLst/>
          <a:ahLst/>
          <a:cxnLst/>
          <a:rect l="0" t="0" r="0" b="0"/>
          <a:pathLst>
            <a:path>
              <a:moveTo>
                <a:pt x="28141" y="2122101"/>
              </a:moveTo>
              <a:arcTo wR="1804646" hR="1804646" stAng="10192104" swAng="1215792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4EC052-E3CF-41FF-B67A-C75B9521900D}">
      <dsp:nvSpPr>
        <dsp:cNvPr id="0" name=""/>
        <dsp:cNvSpPr/>
      </dsp:nvSpPr>
      <dsp:spPr>
        <a:xfrm>
          <a:off x="128582" y="903809"/>
          <a:ext cx="1178114" cy="765774"/>
        </a:xfrm>
        <a:prstGeom prst="roundRect">
          <a:avLst/>
        </a:prstGeom>
        <a:solidFill>
          <a:srgbClr val="DF013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cs typeface="Arial"/>
            </a:rPr>
            <a:t>Cambio se ve como fracaso</a:t>
          </a:r>
        </a:p>
      </dsp:txBody>
      <dsp:txXfrm>
        <a:off x="165964" y="941191"/>
        <a:ext cx="1103350" cy="691010"/>
      </dsp:txXfrm>
    </dsp:sp>
    <dsp:sp modelId="{66E78E55-36C8-4687-B820-64EC4AD3EF22}">
      <dsp:nvSpPr>
        <dsp:cNvPr id="0" name=""/>
        <dsp:cNvSpPr/>
      </dsp:nvSpPr>
      <dsp:spPr>
        <a:xfrm>
          <a:off x="475862" y="384373"/>
          <a:ext cx="3609292" cy="3609292"/>
        </a:xfrm>
        <a:custGeom>
          <a:avLst/>
          <a:gdLst/>
          <a:ahLst/>
          <a:cxnLst/>
          <a:rect l="0" t="0" r="0" b="0"/>
          <a:pathLst>
            <a:path>
              <a:moveTo>
                <a:pt x="639310" y="426697"/>
              </a:moveTo>
              <a:arcTo wR="1804646" hR="1804646" stAng="13786721" swAng="794148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002B0D-B188-47C7-ACE8-25697633ACAE}">
      <dsp:nvSpPr>
        <dsp:cNvPr id="0" name=""/>
        <dsp:cNvSpPr/>
      </dsp:nvSpPr>
      <dsp:spPr>
        <a:xfrm>
          <a:off x="2056046" y="919"/>
          <a:ext cx="1177835" cy="765593"/>
        </a:xfrm>
        <a:prstGeom prst="roundRect">
          <a:avLst/>
        </a:prstGeom>
        <a:solidFill>
          <a:srgbClr val="1F4E79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cs typeface="Arial"/>
            </a:rPr>
            <a:t>Los cambios son regulares</a:t>
          </a:r>
        </a:p>
      </dsp:txBody>
      <dsp:txXfrm>
        <a:off x="2093419" y="38292"/>
        <a:ext cx="1103089" cy="690847"/>
      </dsp:txXfrm>
    </dsp:sp>
    <dsp:sp modelId="{41E394CC-3EAD-49BD-8A71-CE42CE83CBC2}">
      <dsp:nvSpPr>
        <dsp:cNvPr id="0" name=""/>
        <dsp:cNvSpPr/>
      </dsp:nvSpPr>
      <dsp:spPr>
        <a:xfrm>
          <a:off x="839660" y="383716"/>
          <a:ext cx="3610606" cy="3610606"/>
        </a:xfrm>
        <a:custGeom>
          <a:avLst/>
          <a:gdLst/>
          <a:ahLst/>
          <a:cxnLst/>
          <a:rect l="0" t="0" r="0" b="0"/>
          <a:pathLst>
            <a:path>
              <a:moveTo>
                <a:pt x="2542718" y="157474"/>
              </a:moveTo>
              <a:arcTo wR="1805303" hR="1805303" stAng="17646532" swAng="925220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1D4E94-03B7-48E9-8EF0-71FB2ECE7E2F}">
      <dsp:nvSpPr>
        <dsp:cNvPr id="0" name=""/>
        <dsp:cNvSpPr/>
      </dsp:nvSpPr>
      <dsp:spPr>
        <a:xfrm>
          <a:off x="3619484" y="903571"/>
          <a:ext cx="1177835" cy="765593"/>
        </a:xfrm>
        <a:prstGeom prst="roundRect">
          <a:avLst/>
        </a:prstGeom>
        <a:solidFill>
          <a:srgbClr val="1F4E79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cs typeface="Arial"/>
            </a:rPr>
            <a:t> El cambio es pequeño </a:t>
          </a:r>
        </a:p>
      </dsp:txBody>
      <dsp:txXfrm>
        <a:off x="3656857" y="940944"/>
        <a:ext cx="1103089" cy="690847"/>
      </dsp:txXfrm>
    </dsp:sp>
    <dsp:sp modelId="{1A9C3CFC-4ABA-4738-8277-1B721595CAF3}">
      <dsp:nvSpPr>
        <dsp:cNvPr id="0" name=""/>
        <dsp:cNvSpPr/>
      </dsp:nvSpPr>
      <dsp:spPr>
        <a:xfrm>
          <a:off x="839660" y="383716"/>
          <a:ext cx="3610606" cy="3610606"/>
        </a:xfrm>
        <a:custGeom>
          <a:avLst/>
          <a:gdLst/>
          <a:ahLst/>
          <a:cxnLst/>
          <a:rect l="0" t="0" r="0" b="0"/>
          <a:pathLst>
            <a:path>
              <a:moveTo>
                <a:pt x="3582428" y="1487586"/>
              </a:moveTo>
              <a:arcTo wR="1805303" hR="1805303" stAng="20991822" swAng="1216357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0B2A1F-9836-4492-944F-5E4F07F3224C}">
      <dsp:nvSpPr>
        <dsp:cNvPr id="0" name=""/>
        <dsp:cNvSpPr/>
      </dsp:nvSpPr>
      <dsp:spPr>
        <a:xfrm>
          <a:off x="3619484" y="2708874"/>
          <a:ext cx="1177835" cy="765593"/>
        </a:xfrm>
        <a:prstGeom prst="roundRect">
          <a:avLst/>
        </a:prstGeom>
        <a:solidFill>
          <a:srgbClr val="1F4E79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cs typeface="Arial"/>
            </a:rPr>
            <a:t>El equipo tiene práctica</a:t>
          </a:r>
        </a:p>
      </dsp:txBody>
      <dsp:txXfrm>
        <a:off x="3656857" y="2746247"/>
        <a:ext cx="1103089" cy="690847"/>
      </dsp:txXfrm>
    </dsp:sp>
    <dsp:sp modelId="{7E4A4476-F38C-45DD-ADF2-BB47F8ACF03A}">
      <dsp:nvSpPr>
        <dsp:cNvPr id="0" name=""/>
        <dsp:cNvSpPr/>
      </dsp:nvSpPr>
      <dsp:spPr>
        <a:xfrm>
          <a:off x="839660" y="383716"/>
          <a:ext cx="3610606" cy="3610606"/>
        </a:xfrm>
        <a:custGeom>
          <a:avLst/>
          <a:gdLst/>
          <a:ahLst/>
          <a:cxnLst/>
          <a:rect l="0" t="0" r="0" b="0"/>
          <a:pathLst>
            <a:path>
              <a:moveTo>
                <a:pt x="2954327" y="3197733"/>
              </a:moveTo>
              <a:arcTo wR="1805303" hR="1805303" stAng="3028247" swAng="925220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3B5B18-04EC-4798-AE86-E8F221C3F04C}">
      <dsp:nvSpPr>
        <dsp:cNvPr id="0" name=""/>
        <dsp:cNvSpPr/>
      </dsp:nvSpPr>
      <dsp:spPr>
        <a:xfrm>
          <a:off x="2056046" y="3611525"/>
          <a:ext cx="1177835" cy="765593"/>
        </a:xfrm>
        <a:prstGeom prst="roundRect">
          <a:avLst/>
        </a:prstGeom>
        <a:solidFill>
          <a:srgbClr val="1F4E79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cs typeface="Arial"/>
            </a:rPr>
            <a:t>El cambio se prueba y verifica</a:t>
          </a:r>
        </a:p>
      </dsp:txBody>
      <dsp:txXfrm>
        <a:off x="2093419" y="3648898"/>
        <a:ext cx="1103089" cy="690847"/>
      </dsp:txXfrm>
    </dsp:sp>
    <dsp:sp modelId="{428B4439-E73C-48E2-8130-42B82ECF1592}">
      <dsp:nvSpPr>
        <dsp:cNvPr id="0" name=""/>
        <dsp:cNvSpPr/>
      </dsp:nvSpPr>
      <dsp:spPr>
        <a:xfrm>
          <a:off x="839660" y="383716"/>
          <a:ext cx="3610606" cy="3610606"/>
        </a:xfrm>
        <a:custGeom>
          <a:avLst/>
          <a:gdLst/>
          <a:ahLst/>
          <a:cxnLst/>
          <a:rect l="0" t="0" r="0" b="0"/>
          <a:pathLst>
            <a:path>
              <a:moveTo>
                <a:pt x="1067887" y="3453131"/>
              </a:moveTo>
              <a:arcTo wR="1805303" hR="1805303" stAng="6846532" swAng="925220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2B584B-2763-403F-AC4E-2C6890F5FA68}">
      <dsp:nvSpPr>
        <dsp:cNvPr id="0" name=""/>
        <dsp:cNvSpPr/>
      </dsp:nvSpPr>
      <dsp:spPr>
        <a:xfrm>
          <a:off x="492607" y="2708874"/>
          <a:ext cx="1177835" cy="765593"/>
        </a:xfrm>
        <a:prstGeom prst="roundRect">
          <a:avLst/>
        </a:prstGeom>
        <a:solidFill>
          <a:srgbClr val="1F4E79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cs typeface="Arial"/>
            </a:rPr>
            <a:t>Los cambios no son extraordinarios</a:t>
          </a:r>
        </a:p>
      </dsp:txBody>
      <dsp:txXfrm>
        <a:off x="529980" y="2746247"/>
        <a:ext cx="1103089" cy="690847"/>
      </dsp:txXfrm>
    </dsp:sp>
    <dsp:sp modelId="{B3859C71-EE34-4088-8DC2-7450DC46221A}">
      <dsp:nvSpPr>
        <dsp:cNvPr id="0" name=""/>
        <dsp:cNvSpPr/>
      </dsp:nvSpPr>
      <dsp:spPr>
        <a:xfrm>
          <a:off x="839660" y="383716"/>
          <a:ext cx="3610606" cy="3610606"/>
        </a:xfrm>
        <a:custGeom>
          <a:avLst/>
          <a:gdLst/>
          <a:ahLst/>
          <a:cxnLst/>
          <a:rect l="0" t="0" r="0" b="0"/>
          <a:pathLst>
            <a:path>
              <a:moveTo>
                <a:pt x="28177" y="2123019"/>
              </a:moveTo>
              <a:arcTo wR="1805303" hR="1805303" stAng="10191822" swAng="1216357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C0A830-11F5-45F5-9612-173A8D29805B}">
      <dsp:nvSpPr>
        <dsp:cNvPr id="0" name=""/>
        <dsp:cNvSpPr/>
      </dsp:nvSpPr>
      <dsp:spPr>
        <a:xfrm>
          <a:off x="492607" y="903571"/>
          <a:ext cx="1177835" cy="765593"/>
        </a:xfrm>
        <a:prstGeom prst="roundRect">
          <a:avLst/>
        </a:prstGeom>
        <a:solidFill>
          <a:srgbClr val="1F4E79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cs typeface="Arial"/>
            </a:rPr>
            <a:t>El cambio se ve como éxito</a:t>
          </a:r>
        </a:p>
      </dsp:txBody>
      <dsp:txXfrm>
        <a:off x="529980" y="940944"/>
        <a:ext cx="1103089" cy="690847"/>
      </dsp:txXfrm>
    </dsp:sp>
    <dsp:sp modelId="{C21A35D4-DA68-4B25-BEC5-2BB05BE70FEB}">
      <dsp:nvSpPr>
        <dsp:cNvPr id="0" name=""/>
        <dsp:cNvSpPr/>
      </dsp:nvSpPr>
      <dsp:spPr>
        <a:xfrm>
          <a:off x="839660" y="383716"/>
          <a:ext cx="3610606" cy="3610606"/>
        </a:xfrm>
        <a:custGeom>
          <a:avLst/>
          <a:gdLst/>
          <a:ahLst/>
          <a:cxnLst/>
          <a:rect l="0" t="0" r="0" b="0"/>
          <a:pathLst>
            <a:path>
              <a:moveTo>
                <a:pt x="656278" y="412872"/>
              </a:moveTo>
              <a:arcTo wR="1805303" hR="1805303" stAng="13828247" swAng="925220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676ED1-657C-4768-99E8-7D242D806E79}">
      <dsp:nvSpPr>
        <dsp:cNvPr id="0" name=""/>
        <dsp:cNvSpPr/>
      </dsp:nvSpPr>
      <dsp:spPr>
        <a:xfrm>
          <a:off x="-3625895" y="-557179"/>
          <a:ext cx="4322378" cy="4322378"/>
        </a:xfrm>
        <a:prstGeom prst="blockArc">
          <a:avLst>
            <a:gd name="adj1" fmla="val 18900000"/>
            <a:gd name="adj2" fmla="val 2700000"/>
            <a:gd name="adj3" fmla="val 5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7EBEF5-D887-4311-8277-525A081B42DE}">
      <dsp:nvSpPr>
        <dsp:cNvPr id="0" name=""/>
        <dsp:cNvSpPr/>
      </dsp:nvSpPr>
      <dsp:spPr>
        <a:xfrm>
          <a:off x="226202" y="145836"/>
          <a:ext cx="5630880" cy="2915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1414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>
              <a:cs typeface="Arial"/>
            </a:rPr>
            <a:t>Gestión de la configuración</a:t>
          </a:r>
        </a:p>
      </dsp:txBody>
      <dsp:txXfrm>
        <a:off x="226202" y="145836"/>
        <a:ext cx="5630880" cy="291544"/>
      </dsp:txXfrm>
    </dsp:sp>
    <dsp:sp modelId="{644A2060-93F8-44D3-BE71-157B4315B410}">
      <dsp:nvSpPr>
        <dsp:cNvPr id="0" name=""/>
        <dsp:cNvSpPr/>
      </dsp:nvSpPr>
      <dsp:spPr>
        <a:xfrm>
          <a:off x="43986" y="109393"/>
          <a:ext cx="364431" cy="364431"/>
        </a:xfrm>
        <a:prstGeom prst="ellipse">
          <a:avLst/>
        </a:prstGeom>
        <a:solidFill>
          <a:srgbClr val="FBAB18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802747-7D6F-4AB6-A078-F6BD63B28772}">
      <dsp:nvSpPr>
        <dsp:cNvPr id="0" name=""/>
        <dsp:cNvSpPr/>
      </dsp:nvSpPr>
      <dsp:spPr>
        <a:xfrm>
          <a:off x="490222" y="583410"/>
          <a:ext cx="5366860" cy="2915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1414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>
              <a:cs typeface="Arial"/>
            </a:rPr>
            <a:t>Gestión del cambio</a:t>
          </a:r>
        </a:p>
      </dsp:txBody>
      <dsp:txXfrm>
        <a:off x="490222" y="583410"/>
        <a:ext cx="5366860" cy="291544"/>
      </dsp:txXfrm>
    </dsp:sp>
    <dsp:sp modelId="{211449D5-FC88-46AC-8380-B09F7A7499BD}">
      <dsp:nvSpPr>
        <dsp:cNvPr id="0" name=""/>
        <dsp:cNvSpPr/>
      </dsp:nvSpPr>
      <dsp:spPr>
        <a:xfrm>
          <a:off x="308006" y="546967"/>
          <a:ext cx="364431" cy="364431"/>
        </a:xfrm>
        <a:prstGeom prst="ellipse">
          <a:avLst/>
        </a:prstGeom>
        <a:solidFill>
          <a:srgbClr val="FBAB18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431C4B-1E93-4033-AEE7-4D0197CD284B}">
      <dsp:nvSpPr>
        <dsp:cNvPr id="0" name=""/>
        <dsp:cNvSpPr/>
      </dsp:nvSpPr>
      <dsp:spPr>
        <a:xfrm>
          <a:off x="634904" y="1020663"/>
          <a:ext cx="5222178" cy="2915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1414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>
              <a:cs typeface="Arial"/>
            </a:rPr>
            <a:t>Automatización</a:t>
          </a:r>
        </a:p>
      </dsp:txBody>
      <dsp:txXfrm>
        <a:off x="634904" y="1020663"/>
        <a:ext cx="5222178" cy="291544"/>
      </dsp:txXfrm>
    </dsp:sp>
    <dsp:sp modelId="{187FEEAC-62D1-4172-8032-02C5351B5DC5}">
      <dsp:nvSpPr>
        <dsp:cNvPr id="0" name=""/>
        <dsp:cNvSpPr/>
      </dsp:nvSpPr>
      <dsp:spPr>
        <a:xfrm>
          <a:off x="452688" y="984220"/>
          <a:ext cx="364431" cy="364431"/>
        </a:xfrm>
        <a:prstGeom prst="ellipse">
          <a:avLst/>
        </a:prstGeom>
        <a:solidFill>
          <a:srgbClr val="949494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BCCECA-74A7-4658-9345-9F0400CA2C1D}">
      <dsp:nvSpPr>
        <dsp:cNvPr id="0" name=""/>
        <dsp:cNvSpPr/>
      </dsp:nvSpPr>
      <dsp:spPr>
        <a:xfrm>
          <a:off x="681099" y="1458237"/>
          <a:ext cx="5175983" cy="2915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1414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>
              <a:cs typeface="Arial"/>
            </a:rPr>
            <a:t>Integración y despliegue continuo</a:t>
          </a:r>
        </a:p>
      </dsp:txBody>
      <dsp:txXfrm>
        <a:off x="681099" y="1458237"/>
        <a:ext cx="5175983" cy="291544"/>
      </dsp:txXfrm>
    </dsp:sp>
    <dsp:sp modelId="{A145D9E2-9AAF-49C8-9901-779BC67FDF90}">
      <dsp:nvSpPr>
        <dsp:cNvPr id="0" name=""/>
        <dsp:cNvSpPr/>
      </dsp:nvSpPr>
      <dsp:spPr>
        <a:xfrm>
          <a:off x="498884" y="1421794"/>
          <a:ext cx="364431" cy="364431"/>
        </a:xfrm>
        <a:prstGeom prst="ellipse">
          <a:avLst/>
        </a:prstGeom>
        <a:solidFill>
          <a:srgbClr val="949494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08381B-8446-4D1C-8719-49B6F73F9747}">
      <dsp:nvSpPr>
        <dsp:cNvPr id="0" name=""/>
        <dsp:cNvSpPr/>
      </dsp:nvSpPr>
      <dsp:spPr>
        <a:xfrm>
          <a:off x="634904" y="1895811"/>
          <a:ext cx="5222178" cy="2915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1414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>
              <a:cs typeface="Arial"/>
            </a:rPr>
            <a:t>Pruebas y validaciones</a:t>
          </a:r>
        </a:p>
      </dsp:txBody>
      <dsp:txXfrm>
        <a:off x="634904" y="1895811"/>
        <a:ext cx="5222178" cy="291544"/>
      </dsp:txXfrm>
    </dsp:sp>
    <dsp:sp modelId="{9E7437F4-CA76-4405-A39A-16E64720DCCC}">
      <dsp:nvSpPr>
        <dsp:cNvPr id="0" name=""/>
        <dsp:cNvSpPr/>
      </dsp:nvSpPr>
      <dsp:spPr>
        <a:xfrm>
          <a:off x="452688" y="1859368"/>
          <a:ext cx="364431" cy="364431"/>
        </a:xfrm>
        <a:prstGeom prst="ellipse">
          <a:avLst/>
        </a:prstGeom>
        <a:solidFill>
          <a:srgbClr val="A41E15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579957-AE88-4FC6-837C-AC7384700D7A}">
      <dsp:nvSpPr>
        <dsp:cNvPr id="0" name=""/>
        <dsp:cNvSpPr/>
      </dsp:nvSpPr>
      <dsp:spPr>
        <a:xfrm>
          <a:off x="490222" y="2333064"/>
          <a:ext cx="5366860" cy="2915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1414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>
              <a:cs typeface="Arial"/>
            </a:rPr>
            <a:t>Monitorización E2E</a:t>
          </a:r>
        </a:p>
      </dsp:txBody>
      <dsp:txXfrm>
        <a:off x="490222" y="2333064"/>
        <a:ext cx="5366860" cy="291544"/>
      </dsp:txXfrm>
    </dsp:sp>
    <dsp:sp modelId="{CB6ECD5A-C328-443C-A2D0-122B4F2A0156}">
      <dsp:nvSpPr>
        <dsp:cNvPr id="0" name=""/>
        <dsp:cNvSpPr/>
      </dsp:nvSpPr>
      <dsp:spPr>
        <a:xfrm>
          <a:off x="308006" y="2296621"/>
          <a:ext cx="364431" cy="364431"/>
        </a:xfrm>
        <a:prstGeom prst="ellipse">
          <a:avLst/>
        </a:prstGeom>
        <a:solidFill>
          <a:srgbClr val="6EBF49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BF60D9-94A3-495D-B5FA-CEEB1A5F5C0E}">
      <dsp:nvSpPr>
        <dsp:cNvPr id="0" name=""/>
        <dsp:cNvSpPr/>
      </dsp:nvSpPr>
      <dsp:spPr>
        <a:xfrm>
          <a:off x="226202" y="2770638"/>
          <a:ext cx="5630880" cy="2915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1414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>
              <a:cs typeface="Arial"/>
            </a:rPr>
            <a:t>Comunicación en el equipo de trabajo</a:t>
          </a:r>
        </a:p>
      </dsp:txBody>
      <dsp:txXfrm>
        <a:off x="226202" y="2770638"/>
        <a:ext cx="5630880" cy="291544"/>
      </dsp:txXfrm>
    </dsp:sp>
    <dsp:sp modelId="{A3F5AAB8-CE20-4730-8D0F-D842AE7A6649}">
      <dsp:nvSpPr>
        <dsp:cNvPr id="0" name=""/>
        <dsp:cNvSpPr/>
      </dsp:nvSpPr>
      <dsp:spPr>
        <a:xfrm>
          <a:off x="43986" y="2734195"/>
          <a:ext cx="364431" cy="364431"/>
        </a:xfrm>
        <a:prstGeom prst="ellipse">
          <a:avLst/>
        </a:prstGeom>
        <a:solidFill>
          <a:srgbClr val="6EBF49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676ED1-657C-4768-99E8-7D242D806E79}">
      <dsp:nvSpPr>
        <dsp:cNvPr id="0" name=""/>
        <dsp:cNvSpPr/>
      </dsp:nvSpPr>
      <dsp:spPr>
        <a:xfrm>
          <a:off x="-5197383" y="-796427"/>
          <a:ext cx="6191853" cy="6191853"/>
        </a:xfrm>
        <a:prstGeom prst="blockArc">
          <a:avLst>
            <a:gd name="adj1" fmla="val 18900000"/>
            <a:gd name="adj2" fmla="val 2700000"/>
            <a:gd name="adj3" fmla="val 34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7EBEF5-D887-4311-8277-525A081B42DE}">
      <dsp:nvSpPr>
        <dsp:cNvPr id="0" name=""/>
        <dsp:cNvSpPr/>
      </dsp:nvSpPr>
      <dsp:spPr>
        <a:xfrm>
          <a:off x="322619" y="209070"/>
          <a:ext cx="7830376" cy="4179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1753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>
              <a:cs typeface="Arial"/>
            </a:rPr>
            <a:t>Gestión de configuración </a:t>
          </a:r>
          <a:r>
            <a:rPr lang="es-ES" sz="2100" kern="1200" dirty="0">
              <a:cs typeface="Arial"/>
              <a:sym typeface="Wingdings" panose="05000000000000000000" pitchFamily="2" charset="2"/>
            </a:rPr>
            <a:t></a:t>
          </a:r>
          <a:r>
            <a:rPr lang="es-ES" sz="2100" kern="1200" dirty="0">
              <a:cs typeface="Arial"/>
            </a:rPr>
            <a:t> </a:t>
          </a:r>
          <a:r>
            <a:rPr lang="es-ES" sz="2100" kern="1200" dirty="0" err="1">
              <a:cs typeface="Arial"/>
            </a:rPr>
            <a:t>Gitlab</a:t>
          </a:r>
          <a:endParaRPr lang="es-ES" sz="2100" kern="1200" dirty="0">
            <a:cs typeface="Arial"/>
          </a:endParaRPr>
        </a:p>
      </dsp:txBody>
      <dsp:txXfrm>
        <a:off x="322619" y="209070"/>
        <a:ext cx="7830376" cy="417956"/>
      </dsp:txXfrm>
    </dsp:sp>
    <dsp:sp modelId="{644A2060-93F8-44D3-BE71-157B4315B410}">
      <dsp:nvSpPr>
        <dsp:cNvPr id="0" name=""/>
        <dsp:cNvSpPr/>
      </dsp:nvSpPr>
      <dsp:spPr>
        <a:xfrm>
          <a:off x="61396" y="156825"/>
          <a:ext cx="522446" cy="522446"/>
        </a:xfrm>
        <a:prstGeom prst="ellipse">
          <a:avLst/>
        </a:prstGeom>
        <a:solidFill>
          <a:srgbClr val="FBAB18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802747-7D6F-4AB6-A078-F6BD63B28772}">
      <dsp:nvSpPr>
        <dsp:cNvPr id="0" name=""/>
        <dsp:cNvSpPr/>
      </dsp:nvSpPr>
      <dsp:spPr>
        <a:xfrm>
          <a:off x="701117" y="836373"/>
          <a:ext cx="7451879" cy="4179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1753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>
              <a:cs typeface="Arial"/>
            </a:rPr>
            <a:t>Gestión del cambio </a:t>
          </a:r>
          <a:r>
            <a:rPr lang="es-ES" sz="2100" kern="1200" dirty="0">
              <a:cs typeface="Arial"/>
              <a:sym typeface="Wingdings" panose="05000000000000000000" pitchFamily="2" charset="2"/>
            </a:rPr>
            <a:t> </a:t>
          </a:r>
          <a:r>
            <a:rPr lang="es-ES" sz="2100" kern="1200" dirty="0" err="1">
              <a:cs typeface="Arial"/>
              <a:sym typeface="Wingdings" panose="05000000000000000000" pitchFamily="2" charset="2"/>
            </a:rPr>
            <a:t>Gitlab</a:t>
          </a:r>
          <a:endParaRPr lang="es-ES" sz="2100" kern="1200" dirty="0">
            <a:cs typeface="Arial"/>
          </a:endParaRPr>
        </a:p>
      </dsp:txBody>
      <dsp:txXfrm>
        <a:off x="701117" y="836373"/>
        <a:ext cx="7451879" cy="417956"/>
      </dsp:txXfrm>
    </dsp:sp>
    <dsp:sp modelId="{211449D5-FC88-46AC-8380-B09F7A7499BD}">
      <dsp:nvSpPr>
        <dsp:cNvPr id="0" name=""/>
        <dsp:cNvSpPr/>
      </dsp:nvSpPr>
      <dsp:spPr>
        <a:xfrm>
          <a:off x="439894" y="784129"/>
          <a:ext cx="522446" cy="522446"/>
        </a:xfrm>
        <a:prstGeom prst="ellipse">
          <a:avLst/>
        </a:prstGeom>
        <a:solidFill>
          <a:srgbClr val="FBAB18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431C4B-1E93-4033-AEE7-4D0197CD284B}">
      <dsp:nvSpPr>
        <dsp:cNvPr id="0" name=""/>
        <dsp:cNvSpPr/>
      </dsp:nvSpPr>
      <dsp:spPr>
        <a:xfrm>
          <a:off x="908532" y="1463217"/>
          <a:ext cx="7244464" cy="4179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1753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>
              <a:cs typeface="Arial"/>
            </a:rPr>
            <a:t>Automatización </a:t>
          </a:r>
          <a:r>
            <a:rPr lang="es-ES" sz="2100" kern="1200" dirty="0">
              <a:cs typeface="Arial"/>
              <a:sym typeface="Wingdings" panose="05000000000000000000" pitchFamily="2" charset="2"/>
            </a:rPr>
            <a:t> </a:t>
          </a:r>
          <a:r>
            <a:rPr lang="es-ES" sz="2100" kern="1200" dirty="0" err="1">
              <a:cs typeface="Arial"/>
              <a:sym typeface="Wingdings" panose="05000000000000000000" pitchFamily="2" charset="2"/>
            </a:rPr>
            <a:t>Ansible</a:t>
          </a:r>
          <a:endParaRPr lang="es-ES" sz="2100" kern="1200" dirty="0">
            <a:cs typeface="Arial"/>
          </a:endParaRPr>
        </a:p>
      </dsp:txBody>
      <dsp:txXfrm>
        <a:off x="908532" y="1463217"/>
        <a:ext cx="7244464" cy="417956"/>
      </dsp:txXfrm>
    </dsp:sp>
    <dsp:sp modelId="{187FEEAC-62D1-4172-8032-02C5351B5DC5}">
      <dsp:nvSpPr>
        <dsp:cNvPr id="0" name=""/>
        <dsp:cNvSpPr/>
      </dsp:nvSpPr>
      <dsp:spPr>
        <a:xfrm>
          <a:off x="647308" y="1410972"/>
          <a:ext cx="522446" cy="522446"/>
        </a:xfrm>
        <a:prstGeom prst="ellipse">
          <a:avLst/>
        </a:prstGeom>
        <a:solidFill>
          <a:srgbClr val="949494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BCCECA-74A7-4658-9345-9F0400CA2C1D}">
      <dsp:nvSpPr>
        <dsp:cNvPr id="0" name=""/>
        <dsp:cNvSpPr/>
      </dsp:nvSpPr>
      <dsp:spPr>
        <a:xfrm>
          <a:off x="974757" y="2090520"/>
          <a:ext cx="7178238" cy="4179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1753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>
              <a:cs typeface="Arial"/>
            </a:rPr>
            <a:t>Integración y despliegue continuo </a:t>
          </a:r>
          <a:r>
            <a:rPr lang="es-ES" sz="2100" kern="1200" dirty="0">
              <a:cs typeface="Arial"/>
              <a:sym typeface="Wingdings" panose="05000000000000000000" pitchFamily="2" charset="2"/>
            </a:rPr>
            <a:t> Jenkins</a:t>
          </a:r>
          <a:endParaRPr lang="es-ES" sz="2100" kern="1200" dirty="0">
            <a:cs typeface="Arial"/>
          </a:endParaRPr>
        </a:p>
      </dsp:txBody>
      <dsp:txXfrm>
        <a:off x="974757" y="2090520"/>
        <a:ext cx="7178238" cy="417956"/>
      </dsp:txXfrm>
    </dsp:sp>
    <dsp:sp modelId="{A145D9E2-9AAF-49C8-9901-779BC67FDF90}">
      <dsp:nvSpPr>
        <dsp:cNvPr id="0" name=""/>
        <dsp:cNvSpPr/>
      </dsp:nvSpPr>
      <dsp:spPr>
        <a:xfrm>
          <a:off x="713534" y="2038275"/>
          <a:ext cx="522446" cy="522446"/>
        </a:xfrm>
        <a:prstGeom prst="ellipse">
          <a:avLst/>
        </a:prstGeom>
        <a:solidFill>
          <a:srgbClr val="949494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08381B-8446-4D1C-8719-49B6F73F9747}">
      <dsp:nvSpPr>
        <dsp:cNvPr id="0" name=""/>
        <dsp:cNvSpPr/>
      </dsp:nvSpPr>
      <dsp:spPr>
        <a:xfrm>
          <a:off x="908532" y="2717823"/>
          <a:ext cx="7244464" cy="4179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1753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>
              <a:cs typeface="Arial"/>
            </a:rPr>
            <a:t>Pruebas y validaciones </a:t>
          </a:r>
          <a:r>
            <a:rPr lang="es-ES" sz="2100" kern="1200" dirty="0">
              <a:cs typeface="Arial"/>
              <a:sym typeface="Wingdings" panose="05000000000000000000" pitchFamily="2" charset="2"/>
            </a:rPr>
            <a:t> </a:t>
          </a:r>
          <a:r>
            <a:rPr lang="es-ES" sz="2100" kern="1200" dirty="0" err="1">
              <a:cs typeface="Arial"/>
              <a:sym typeface="Wingdings" panose="05000000000000000000" pitchFamily="2" charset="2"/>
            </a:rPr>
            <a:t>PyAts</a:t>
          </a:r>
          <a:r>
            <a:rPr lang="es-ES" sz="2100" kern="1200" dirty="0">
              <a:cs typeface="Arial"/>
              <a:sym typeface="Wingdings" panose="05000000000000000000" pitchFamily="2" charset="2"/>
            </a:rPr>
            <a:t>, EVE-NG</a:t>
          </a:r>
          <a:endParaRPr lang="es-ES" sz="2100" kern="1200" dirty="0">
            <a:cs typeface="Arial"/>
          </a:endParaRPr>
        </a:p>
      </dsp:txBody>
      <dsp:txXfrm>
        <a:off x="908532" y="2717823"/>
        <a:ext cx="7244464" cy="417956"/>
      </dsp:txXfrm>
    </dsp:sp>
    <dsp:sp modelId="{9E7437F4-CA76-4405-A39A-16E64720DCCC}">
      <dsp:nvSpPr>
        <dsp:cNvPr id="0" name=""/>
        <dsp:cNvSpPr/>
      </dsp:nvSpPr>
      <dsp:spPr>
        <a:xfrm>
          <a:off x="647308" y="2665579"/>
          <a:ext cx="522446" cy="522446"/>
        </a:xfrm>
        <a:prstGeom prst="ellipse">
          <a:avLst/>
        </a:prstGeom>
        <a:solidFill>
          <a:srgbClr val="A41E15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579957-AE88-4FC6-837C-AC7384700D7A}">
      <dsp:nvSpPr>
        <dsp:cNvPr id="0" name=""/>
        <dsp:cNvSpPr/>
      </dsp:nvSpPr>
      <dsp:spPr>
        <a:xfrm>
          <a:off x="701117" y="3344667"/>
          <a:ext cx="7451879" cy="4179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1753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>
              <a:cs typeface="Arial"/>
            </a:rPr>
            <a:t>Monitorización E2E </a:t>
          </a:r>
          <a:r>
            <a:rPr lang="es-ES" sz="2100" kern="1200" dirty="0">
              <a:cs typeface="Arial"/>
              <a:sym typeface="Wingdings" panose="05000000000000000000" pitchFamily="2" charset="2"/>
            </a:rPr>
            <a:t> </a:t>
          </a:r>
          <a:r>
            <a:rPr lang="es-ES" sz="2100" kern="1200" dirty="0" err="1">
              <a:cs typeface="Arial"/>
              <a:sym typeface="Wingdings" panose="05000000000000000000" pitchFamily="2" charset="2"/>
            </a:rPr>
            <a:t>Elastic</a:t>
          </a:r>
          <a:r>
            <a:rPr lang="es-ES" sz="2100" kern="1200" dirty="0">
              <a:cs typeface="Arial"/>
              <a:sym typeface="Wingdings" panose="05000000000000000000" pitchFamily="2" charset="2"/>
            </a:rPr>
            <a:t>, </a:t>
          </a:r>
          <a:r>
            <a:rPr lang="es-ES" sz="2100" kern="1200" dirty="0" err="1">
              <a:cs typeface="Arial"/>
              <a:sym typeface="Wingdings" panose="05000000000000000000" pitchFamily="2" charset="2"/>
            </a:rPr>
            <a:t>Prometheus</a:t>
          </a:r>
          <a:endParaRPr lang="es-ES" sz="2100" kern="1200" dirty="0">
            <a:cs typeface="Arial"/>
          </a:endParaRPr>
        </a:p>
      </dsp:txBody>
      <dsp:txXfrm>
        <a:off x="701117" y="3344667"/>
        <a:ext cx="7451879" cy="417956"/>
      </dsp:txXfrm>
    </dsp:sp>
    <dsp:sp modelId="{CB6ECD5A-C328-443C-A2D0-122B4F2A0156}">
      <dsp:nvSpPr>
        <dsp:cNvPr id="0" name=""/>
        <dsp:cNvSpPr/>
      </dsp:nvSpPr>
      <dsp:spPr>
        <a:xfrm>
          <a:off x="439894" y="3292422"/>
          <a:ext cx="522446" cy="522446"/>
        </a:xfrm>
        <a:prstGeom prst="ellipse">
          <a:avLst/>
        </a:prstGeom>
        <a:solidFill>
          <a:srgbClr val="6EBF49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BF60D9-94A3-495D-B5FA-CEEB1A5F5C0E}">
      <dsp:nvSpPr>
        <dsp:cNvPr id="0" name=""/>
        <dsp:cNvSpPr/>
      </dsp:nvSpPr>
      <dsp:spPr>
        <a:xfrm>
          <a:off x="322619" y="3971970"/>
          <a:ext cx="7830376" cy="4179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1753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>
              <a:cs typeface="Arial"/>
            </a:rPr>
            <a:t>Comunicación en el equipo de trabajo </a:t>
          </a:r>
          <a:r>
            <a:rPr lang="es-ES" sz="2100" kern="1200" dirty="0">
              <a:cs typeface="Arial"/>
              <a:sym typeface="Wingdings" panose="05000000000000000000" pitchFamily="2" charset="2"/>
            </a:rPr>
            <a:t> </a:t>
          </a:r>
          <a:r>
            <a:rPr lang="es-ES" sz="2100" kern="1200" dirty="0" err="1">
              <a:cs typeface="Arial"/>
              <a:sym typeface="Wingdings" panose="05000000000000000000" pitchFamily="2" charset="2"/>
            </a:rPr>
            <a:t>Slack</a:t>
          </a:r>
          <a:endParaRPr lang="es-ES" sz="2100" kern="1200" dirty="0">
            <a:cs typeface="Arial"/>
          </a:endParaRPr>
        </a:p>
      </dsp:txBody>
      <dsp:txXfrm>
        <a:off x="322619" y="3971970"/>
        <a:ext cx="7830376" cy="417956"/>
      </dsp:txXfrm>
    </dsp:sp>
    <dsp:sp modelId="{A3F5AAB8-CE20-4730-8D0F-D842AE7A6649}">
      <dsp:nvSpPr>
        <dsp:cNvPr id="0" name=""/>
        <dsp:cNvSpPr/>
      </dsp:nvSpPr>
      <dsp:spPr>
        <a:xfrm>
          <a:off x="61396" y="3919725"/>
          <a:ext cx="522446" cy="522446"/>
        </a:xfrm>
        <a:prstGeom prst="ellipse">
          <a:avLst/>
        </a:prstGeom>
        <a:solidFill>
          <a:srgbClr val="6EBF49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97C7C1-14BC-4223-B6E6-7D497A2FEB48}" type="datetimeFigureOut">
              <a:rPr lang="es-ES" smtClean="0"/>
              <a:t>16/10/2019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B95416-42AF-420A-93CA-E314AA7049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1401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i="1" dirty="0">
                <a:solidFill>
                  <a:schemeClr val="bg1"/>
                </a:solidFill>
                <a:latin typeface="Vinci Sans" panose="02000000000000000000" pitchFamily="2" charset="0"/>
              </a:rPr>
              <a:t>Instructions</a:t>
            </a:r>
            <a:r>
              <a:rPr lang="fr-FR" sz="1200" i="1" dirty="0">
                <a:solidFill>
                  <a:schemeClr val="bg1"/>
                </a:solidFill>
              </a:rPr>
              <a:t> : </a:t>
            </a:r>
          </a:p>
          <a:p>
            <a:pPr marL="285750" indent="-285750">
              <a:buFontTx/>
              <a:buChar char="-"/>
            </a:pPr>
            <a:r>
              <a:rPr lang="fr-FR" sz="1200" i="1" dirty="0" err="1">
                <a:solidFill>
                  <a:schemeClr val="bg1"/>
                </a:solidFill>
              </a:rPr>
              <a:t>Choose</a:t>
            </a:r>
            <a:r>
              <a:rPr lang="fr-FR" sz="1200" i="1" dirty="0">
                <a:solidFill>
                  <a:schemeClr val="bg1"/>
                </a:solidFill>
              </a:rPr>
              <a:t> </a:t>
            </a:r>
            <a:r>
              <a:rPr lang="fr-FR" sz="1200" i="1" dirty="0" err="1">
                <a:solidFill>
                  <a:schemeClr val="bg1"/>
                </a:solidFill>
              </a:rPr>
              <a:t>this</a:t>
            </a:r>
            <a:r>
              <a:rPr lang="fr-FR" sz="1200" i="1" dirty="0">
                <a:solidFill>
                  <a:schemeClr val="bg1"/>
                </a:solidFill>
              </a:rPr>
              <a:t> </a:t>
            </a:r>
            <a:r>
              <a:rPr lang="fr-FR" sz="1200" i="1" dirty="0" err="1">
                <a:solidFill>
                  <a:schemeClr val="bg1"/>
                </a:solidFill>
              </a:rPr>
              <a:t>template</a:t>
            </a:r>
            <a:endParaRPr lang="fr-FR" sz="1200" i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fr-FR" sz="1200" i="1" dirty="0">
                <a:solidFill>
                  <a:schemeClr val="bg1"/>
                </a:solidFill>
              </a:rPr>
              <a:t>Insert</a:t>
            </a:r>
            <a:r>
              <a:rPr lang="fr-FR" sz="1200" i="1" baseline="0" dirty="0">
                <a:solidFill>
                  <a:schemeClr val="bg1"/>
                </a:solidFill>
              </a:rPr>
              <a:t> image</a:t>
            </a:r>
            <a:endParaRPr lang="fr-FR" sz="1200" i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fr-FR" sz="1200" i="1" dirty="0">
                <a:solidFill>
                  <a:schemeClr val="bg1"/>
                </a:solidFill>
              </a:rPr>
              <a:t>Cut / </a:t>
            </a:r>
            <a:r>
              <a:rPr lang="fr-FR" sz="1200" i="1" dirty="0" err="1">
                <a:solidFill>
                  <a:schemeClr val="bg1"/>
                </a:solidFill>
              </a:rPr>
              <a:t>paste</a:t>
            </a:r>
            <a:r>
              <a:rPr lang="fr-FR" sz="1200" i="1" dirty="0">
                <a:solidFill>
                  <a:schemeClr val="bg1"/>
                </a:solidFill>
              </a:rPr>
              <a:t> the gradient</a:t>
            </a:r>
            <a:r>
              <a:rPr lang="fr-FR" sz="1200" i="1" baseline="0" dirty="0">
                <a:solidFill>
                  <a:schemeClr val="bg1"/>
                </a:solidFill>
              </a:rPr>
              <a:t> </a:t>
            </a:r>
            <a:endParaRPr lang="fr-FR" sz="1200" i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fr-FR" sz="1200" i="1" dirty="0">
                <a:solidFill>
                  <a:schemeClr val="bg1"/>
                </a:solidFill>
              </a:rPr>
              <a:t>Put</a:t>
            </a:r>
            <a:r>
              <a:rPr lang="fr-FR" sz="1200" i="1" baseline="0" dirty="0">
                <a:solidFill>
                  <a:schemeClr val="bg1"/>
                </a:solidFill>
              </a:rPr>
              <a:t> the </a:t>
            </a:r>
            <a:r>
              <a:rPr lang="fr-FR" sz="1200" i="1" baseline="0" dirty="0" err="1">
                <a:solidFill>
                  <a:schemeClr val="bg1"/>
                </a:solidFill>
              </a:rPr>
              <a:t>text</a:t>
            </a:r>
            <a:r>
              <a:rPr lang="fr-FR" sz="1200" i="1" baseline="0" dirty="0">
                <a:solidFill>
                  <a:schemeClr val="bg1"/>
                </a:solidFill>
              </a:rPr>
              <a:t> in the </a:t>
            </a:r>
            <a:r>
              <a:rPr lang="fr-FR" sz="1200" i="1" baseline="0" dirty="0" err="1">
                <a:solidFill>
                  <a:schemeClr val="bg1"/>
                </a:solidFill>
              </a:rPr>
              <a:t>foreground</a:t>
            </a:r>
            <a:endParaRPr lang="fr-FR" sz="1200" i="1" dirty="0">
              <a:solidFill>
                <a:schemeClr val="bg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BCB93-6CD8-9443-9E33-C5C85DEEB8A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5105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8" descr="Log_AXIANS_CRVB.jpg">
            <a:extLst>
              <a:ext uri="{FF2B5EF4-FFF2-40B4-BE49-F238E27FC236}">
                <a16:creationId xmlns:a16="http://schemas.microsoft.com/office/drawing/2014/main" id="{EB7C02AA-D406-4BCD-9A91-69EE47C65E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32" y="6212405"/>
            <a:ext cx="1503068" cy="443859"/>
          </a:xfrm>
          <a:prstGeom prst="rect">
            <a:avLst/>
          </a:prstGeom>
        </p:spPr>
      </p:pic>
      <p:pic>
        <p:nvPicPr>
          <p:cNvPr id="9" name="Image 16" descr="VE_RGB_C.jpg">
            <a:extLst>
              <a:ext uri="{FF2B5EF4-FFF2-40B4-BE49-F238E27FC236}">
                <a16:creationId xmlns:a16="http://schemas.microsoft.com/office/drawing/2014/main" id="{9783233C-254B-4583-B9F6-D64DA1C799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9345" y="6113396"/>
            <a:ext cx="1660023" cy="641875"/>
          </a:xfrm>
          <a:prstGeom prst="rect">
            <a:avLst/>
          </a:prstGeom>
        </p:spPr>
      </p:pic>
      <p:pic>
        <p:nvPicPr>
          <p:cNvPr id="5" name="Imagen 4" descr="Imagen que contiene agua, barco, mesa, cielo&#10;&#10;Descripción generada con confianza muy alta">
            <a:extLst>
              <a:ext uri="{FF2B5EF4-FFF2-40B4-BE49-F238E27FC236}">
                <a16:creationId xmlns:a16="http://schemas.microsoft.com/office/drawing/2014/main" id="{43D84ECA-E680-472D-A79E-656F3FD5CE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12192000" cy="6068492"/>
          </a:xfrm>
          <a:prstGeom prst="rect">
            <a:avLst/>
          </a:prstGeom>
        </p:spPr>
      </p:pic>
      <p:sp>
        <p:nvSpPr>
          <p:cNvPr id="6" name="10 Rectángulo">
            <a:extLst>
              <a:ext uri="{FF2B5EF4-FFF2-40B4-BE49-F238E27FC236}">
                <a16:creationId xmlns:a16="http://schemas.microsoft.com/office/drawing/2014/main" id="{E8231375-96C5-4550-B86F-2DD532C20AC8}"/>
              </a:ext>
            </a:extLst>
          </p:cNvPr>
          <p:cNvSpPr/>
          <p:nvPr userDrawn="1"/>
        </p:nvSpPr>
        <p:spPr>
          <a:xfrm>
            <a:off x="456951" y="5863636"/>
            <a:ext cx="1069024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600" dirty="0">
                <a:solidFill>
                  <a:schemeClr val="bg1"/>
                </a:solidFill>
                <a:latin typeface="Vinci Sans" panose="02000000000000000000" pitchFamily="2" charset="0"/>
              </a:rPr>
              <a:t>Copyright © 2019 Axians</a:t>
            </a:r>
          </a:p>
        </p:txBody>
      </p:sp>
    </p:spTree>
    <p:extLst>
      <p:ext uri="{BB962C8B-B14F-4D97-AF65-F5344CB8AC3E}">
        <p14:creationId xmlns:p14="http://schemas.microsoft.com/office/powerpoint/2010/main" val="448361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/>
          <p:cNvSpPr/>
          <p:nvPr userDrawn="1"/>
        </p:nvSpPr>
        <p:spPr>
          <a:xfrm>
            <a:off x="0" y="6041845"/>
            <a:ext cx="12192000" cy="8161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sp>
        <p:nvSpPr>
          <p:cNvPr id="9" name="Triángulo isósceles 8"/>
          <p:cNvSpPr/>
          <p:nvPr userDrawn="1"/>
        </p:nvSpPr>
        <p:spPr>
          <a:xfrm>
            <a:off x="1244867" y="5795623"/>
            <a:ext cx="757188" cy="246221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sp>
        <p:nvSpPr>
          <p:cNvPr id="34" name="18 Título"/>
          <p:cNvSpPr>
            <a:spLocks noGrp="1"/>
          </p:cNvSpPr>
          <p:nvPr>
            <p:ph type="title"/>
          </p:nvPr>
        </p:nvSpPr>
        <p:spPr>
          <a:xfrm>
            <a:off x="3261099" y="4814401"/>
            <a:ext cx="6518477" cy="1143000"/>
          </a:xfrm>
          <a:prstGeom prst="rect">
            <a:avLst/>
          </a:prstGeom>
        </p:spPr>
        <p:txBody>
          <a:bodyPr/>
          <a:lstStyle>
            <a:lvl1pPr>
              <a:defRPr sz="3733" i="1">
                <a:solidFill>
                  <a:schemeClr val="bg1"/>
                </a:solidFill>
                <a:latin typeface="Vinci Sans" panose="02000000000000000000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5" name="30 Rectángulo"/>
          <p:cNvSpPr/>
          <p:nvPr userDrawn="1"/>
        </p:nvSpPr>
        <p:spPr>
          <a:xfrm>
            <a:off x="0" y="5808846"/>
            <a:ext cx="142536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00">
                <a:solidFill>
                  <a:schemeClr val="bg1">
                    <a:lumMod val="95000"/>
                  </a:schemeClr>
                </a:solidFill>
              </a:rPr>
              <a:t>Copyright © 2019 </a:t>
            </a:r>
            <a:r>
              <a:rPr lang="es-ES" sz="800" err="1">
                <a:solidFill>
                  <a:schemeClr val="bg1">
                    <a:lumMod val="95000"/>
                  </a:schemeClr>
                </a:solidFill>
              </a:rPr>
              <a:t>Axians</a:t>
            </a:r>
            <a:endParaRPr lang="es-ES" sz="80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94402" y="6308719"/>
            <a:ext cx="1215365" cy="313464"/>
          </a:xfrm>
          <a:prstGeom prst="rect">
            <a:avLst/>
          </a:prstGeom>
        </p:spPr>
      </p:pic>
      <p:pic>
        <p:nvPicPr>
          <p:cNvPr id="12" name="Picture 2" descr="Resultado de imagen de axians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5" t="38562" r="17036" b="38374"/>
          <a:stretch/>
        </p:blipFill>
        <p:spPr bwMode="auto">
          <a:xfrm>
            <a:off x="9406629" y="6337465"/>
            <a:ext cx="1205540" cy="25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6 Rectángulo"/>
          <p:cNvSpPr/>
          <p:nvPr userDrawn="1"/>
        </p:nvSpPr>
        <p:spPr>
          <a:xfrm>
            <a:off x="8045710" y="0"/>
            <a:ext cx="2927668" cy="626562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endParaRPr lang="es-ES" sz="933" b="1">
              <a:solidFill>
                <a:srgbClr val="A5AA2B"/>
              </a:solidFill>
              <a:latin typeface="Calibri" panose="020F0502020204030204" pitchFamily="34" charset="0"/>
              <a:cs typeface="Gautami" pitchFamily="2"/>
            </a:endParaRPr>
          </a:p>
          <a:p>
            <a:endParaRPr lang="es-ES" sz="933" b="1">
              <a:solidFill>
                <a:srgbClr val="A5AA2B"/>
              </a:solidFill>
              <a:latin typeface="Calibri" panose="020F0502020204030204" pitchFamily="34" charset="0"/>
              <a:cs typeface="Gautami" pitchFamily="2"/>
            </a:endParaRPr>
          </a:p>
          <a:p>
            <a:endParaRPr lang="es-ES" sz="933" b="1">
              <a:solidFill>
                <a:srgbClr val="A5AA2B"/>
              </a:solidFill>
              <a:latin typeface="Calibri" panose="020F0502020204030204" pitchFamily="34" charset="0"/>
              <a:cs typeface="Gautami" pitchFamily="2"/>
            </a:endParaRPr>
          </a:p>
          <a:p>
            <a:r>
              <a:rPr lang="es-ES" sz="933" b="1">
                <a:solidFill>
                  <a:srgbClr val="A30067"/>
                </a:solidFill>
                <a:latin typeface="Calibri" panose="020F0502020204030204" pitchFamily="34" charset="0"/>
                <a:cs typeface="Gautami" pitchFamily="2"/>
              </a:rPr>
              <a:t>Delegación de Madrid</a:t>
            </a:r>
            <a:br>
              <a:rPr lang="es-ES" sz="933" b="1">
                <a:solidFill>
                  <a:srgbClr val="A5AA2B"/>
                </a:solidFill>
                <a:latin typeface="Calibri" panose="020F0502020204030204" pitchFamily="34" charset="0"/>
                <a:cs typeface="Gautami" pitchFamily="2"/>
              </a:rPr>
            </a:br>
            <a: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  <a:t>C/ Valle de la Fuenfría, 3</a:t>
            </a:r>
            <a:b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  <a:t>28034 Madrid</a:t>
            </a:r>
            <a:b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  <a:t>+34 91 456 00 08 </a:t>
            </a:r>
            <a:b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  <a:t>+34 91 536 10 74</a:t>
            </a:r>
            <a:b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</a:br>
            <a:endParaRPr lang="es-ES" sz="933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r>
              <a:rPr lang="es-ES" sz="933" b="1">
                <a:solidFill>
                  <a:srgbClr val="A30067"/>
                </a:solidFill>
                <a:latin typeface="Calibri" panose="020F0502020204030204" pitchFamily="34" charset="0"/>
                <a:cs typeface="Gautami" pitchFamily="2"/>
              </a:rPr>
              <a:t>Delegación de Barcelona</a:t>
            </a:r>
            <a:br>
              <a:rPr lang="es-ES" sz="933" b="1">
                <a:solidFill>
                  <a:srgbClr val="A5AA2B"/>
                </a:solidFill>
                <a:latin typeface="Calibri" panose="020F0502020204030204" pitchFamily="34" charset="0"/>
                <a:cs typeface="Gautami" pitchFamily="2"/>
              </a:rPr>
            </a:br>
            <a: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  <a:t>P.E. Mas Blau II</a:t>
            </a:r>
            <a:b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  <a:t>Avenida les Garrigues, 38-44. Planta baja</a:t>
            </a:r>
            <a:b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  <a:t>08820 El Prat de Llobregat</a:t>
            </a:r>
            <a:b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  <a:t>Barcelona</a:t>
            </a:r>
            <a:b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  <a:t>+34 93 303 01 59 </a:t>
            </a:r>
          </a:p>
          <a:p>
            <a: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s-ES" sz="933" b="1">
                <a:solidFill>
                  <a:srgbClr val="A30067"/>
                </a:solidFill>
                <a:latin typeface="Calibri" panose="020F0502020204030204" pitchFamily="34" charset="0"/>
                <a:cs typeface="Gautami" pitchFamily="2"/>
              </a:rPr>
              <a:t>Delegación de Galicia</a:t>
            </a:r>
            <a:br>
              <a:rPr lang="es-ES" sz="933" b="1">
                <a:solidFill>
                  <a:srgbClr val="A5AA2B"/>
                </a:solidFill>
                <a:latin typeface="Calibri" panose="020F0502020204030204" pitchFamily="34" charset="0"/>
                <a:cs typeface="Gautami" pitchFamily="2"/>
              </a:rPr>
            </a:br>
            <a: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  <a:t>P.E. La Grela</a:t>
            </a:r>
            <a:b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  <a:t>Calle Copérnico, 3 - 1ª planta</a:t>
            </a:r>
            <a:b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  <a:t>15008 A Coruña</a:t>
            </a:r>
            <a:b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  <a:t>+34 981 14 53 53 </a:t>
            </a:r>
          </a:p>
          <a:p>
            <a:endParaRPr lang="es-ES" sz="933" b="1">
              <a:solidFill>
                <a:srgbClr val="A30067"/>
              </a:solidFill>
              <a:latin typeface="Calibri" panose="020F0502020204030204" pitchFamily="34" charset="0"/>
            </a:endParaRPr>
          </a:p>
          <a:p>
            <a:r>
              <a:rPr lang="es-ES" sz="933" b="1">
                <a:solidFill>
                  <a:srgbClr val="A30067"/>
                </a:solidFill>
                <a:latin typeface="Calibri" panose="020F0502020204030204" pitchFamily="34" charset="0"/>
                <a:cs typeface="Gautami" pitchFamily="2"/>
              </a:rPr>
              <a:t>Delegación de Sevilla</a:t>
            </a:r>
            <a:br>
              <a:rPr lang="es-ES" sz="933" b="1">
                <a:solidFill>
                  <a:srgbClr val="A5AA2B"/>
                </a:solidFill>
                <a:latin typeface="Calibri" panose="020F0502020204030204" pitchFamily="34" charset="0"/>
                <a:cs typeface="Gautami" pitchFamily="2"/>
              </a:rPr>
            </a:br>
            <a: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  <a:t>Torneo Parque Empresarial</a:t>
            </a:r>
            <a:b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  <a:t>Astronomía, 1 Torre 4 pl 6, oficina</a:t>
            </a:r>
            <a:r>
              <a:rPr lang="es-ES" sz="933" baseline="0">
                <a:solidFill>
                  <a:prstClr val="black"/>
                </a:solidFill>
                <a:latin typeface="Calibri" panose="020F0502020204030204" pitchFamily="34" charset="0"/>
              </a:rPr>
              <a:t> 10</a:t>
            </a:r>
            <a:b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  <a:t>41015 Sevilla</a:t>
            </a:r>
            <a:b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  <a:t>+34 955 43 28 25 </a:t>
            </a:r>
          </a:p>
          <a:p>
            <a:endParaRPr lang="es-ES" sz="933" b="1">
              <a:solidFill>
                <a:srgbClr val="A30067"/>
              </a:solidFill>
              <a:latin typeface="Calibri" panose="020F0502020204030204" pitchFamily="34" charset="0"/>
              <a:cs typeface="Gautami" pitchFamily="2"/>
            </a:endParaRPr>
          </a:p>
          <a:p>
            <a:r>
              <a:rPr lang="es-ES" sz="933" b="1">
                <a:solidFill>
                  <a:srgbClr val="A30067"/>
                </a:solidFill>
                <a:latin typeface="Calibri" panose="020F0502020204030204" pitchFamily="34" charset="0"/>
                <a:cs typeface="Gautami" pitchFamily="2"/>
              </a:rPr>
              <a:t>Delegación de Bilbao</a:t>
            </a:r>
            <a:br>
              <a:rPr lang="es-ES" sz="933" b="1">
                <a:solidFill>
                  <a:srgbClr val="A5AA2B"/>
                </a:solidFill>
                <a:latin typeface="Calibri" panose="020F0502020204030204" pitchFamily="34" charset="0"/>
                <a:cs typeface="Gautami" pitchFamily="2"/>
              </a:rPr>
            </a:br>
            <a: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  <a:t>María Díaz de Haro, 10 bis - 6 planta</a:t>
            </a:r>
            <a:b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  <a:t>48013 Bilbao</a:t>
            </a:r>
            <a:b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  <a:t>+34 944 39 49 69 </a:t>
            </a:r>
          </a:p>
          <a:p>
            <a:endParaRPr lang="es-ES" sz="933">
              <a:solidFill>
                <a:srgbClr val="A30067"/>
              </a:solidFill>
              <a:latin typeface="Calibri" panose="020F0502020204030204" pitchFamily="34" charset="0"/>
              <a:cs typeface="Gautami" pitchFamily="2"/>
            </a:endParaRPr>
          </a:p>
          <a:p>
            <a:r>
              <a:rPr lang="es-ES" sz="933" b="1">
                <a:solidFill>
                  <a:srgbClr val="A30067"/>
                </a:solidFill>
                <a:latin typeface="Calibri" panose="020F0502020204030204" pitchFamily="34" charset="0"/>
                <a:cs typeface="Gautami" pitchFamily="2"/>
              </a:rPr>
              <a:t>Delegación Valencia</a:t>
            </a:r>
            <a:br>
              <a:rPr lang="es-ES" sz="933" b="1">
                <a:solidFill>
                  <a:srgbClr val="A5AA2B"/>
                </a:solidFill>
                <a:latin typeface="Calibri" panose="020F0502020204030204" pitchFamily="34" charset="0"/>
                <a:cs typeface="Gautami" pitchFamily="2"/>
              </a:rPr>
            </a:br>
            <a: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  <a:t>Avd. Cortes Valencianas, 58</a:t>
            </a:r>
            <a:b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  <a:t>Edificio Sorolla Center</a:t>
            </a:r>
            <a:b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  <a:t>Oficina 608</a:t>
            </a:r>
            <a:b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  <a:t>46015 Valencia</a:t>
            </a:r>
            <a:b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  <a:t>+34 963 48 51 82</a:t>
            </a:r>
          </a:p>
          <a:p>
            <a:endParaRPr lang="es-ES" sz="933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endParaRPr lang="es-ES" sz="933" b="1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endParaRPr lang="es-ES" sz="933" b="1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endParaRPr lang="es-ES" sz="933" b="1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1 CuadroTexto"/>
          <p:cNvSpPr txBox="1"/>
          <p:nvPr userDrawn="1"/>
        </p:nvSpPr>
        <p:spPr>
          <a:xfrm>
            <a:off x="4477713" y="6254882"/>
            <a:ext cx="2042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>
                <a:solidFill>
                  <a:srgbClr val="005EB8"/>
                </a:solidFill>
              </a:rPr>
              <a:t>www.axians.es</a:t>
            </a:r>
          </a:p>
        </p:txBody>
      </p:sp>
    </p:spTree>
    <p:extLst>
      <p:ext uri="{BB962C8B-B14F-4D97-AF65-F5344CB8AC3E}">
        <p14:creationId xmlns:p14="http://schemas.microsoft.com/office/powerpoint/2010/main" val="373259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Encabezado de secció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FFA3E3E-0ECE-43B4-8654-6FC0E6F863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818"/>
            <a:ext cx="12192000" cy="6147993"/>
          </a:xfrm>
          <a:prstGeom prst="rect">
            <a:avLst/>
          </a:prstGeom>
        </p:spPr>
      </p:pic>
      <p:sp>
        <p:nvSpPr>
          <p:cNvPr id="7" name="Rectángulo 6"/>
          <p:cNvSpPr/>
          <p:nvPr userDrawn="1"/>
        </p:nvSpPr>
        <p:spPr>
          <a:xfrm>
            <a:off x="0" y="6029007"/>
            <a:ext cx="12192000" cy="8289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sp>
        <p:nvSpPr>
          <p:cNvPr id="8" name="Triángulo isósceles 7"/>
          <p:cNvSpPr/>
          <p:nvPr userDrawn="1"/>
        </p:nvSpPr>
        <p:spPr>
          <a:xfrm>
            <a:off x="1244867" y="5793600"/>
            <a:ext cx="757188" cy="246221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sp>
        <p:nvSpPr>
          <p:cNvPr id="34" name="32 Rectángulo"/>
          <p:cNvSpPr/>
          <p:nvPr userDrawn="1"/>
        </p:nvSpPr>
        <p:spPr>
          <a:xfrm>
            <a:off x="0" y="5782790"/>
            <a:ext cx="142536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00">
                <a:solidFill>
                  <a:schemeClr val="bg1"/>
                </a:solidFill>
              </a:rPr>
              <a:t>Copyright © 2019 Axians</a:t>
            </a:r>
          </a:p>
        </p:txBody>
      </p:sp>
      <p:pic>
        <p:nvPicPr>
          <p:cNvPr id="14" name="Imagen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94402" y="6308719"/>
            <a:ext cx="1215365" cy="313464"/>
          </a:xfrm>
          <a:prstGeom prst="rect">
            <a:avLst/>
          </a:prstGeom>
        </p:spPr>
      </p:pic>
      <p:pic>
        <p:nvPicPr>
          <p:cNvPr id="15" name="Picture 2" descr="Resultado de imagen de axians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5" t="38562" r="17036" b="38374"/>
          <a:stretch/>
        </p:blipFill>
        <p:spPr bwMode="auto">
          <a:xfrm>
            <a:off x="168001" y="6369600"/>
            <a:ext cx="1205540" cy="25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6 Rectángulo">
            <a:extLst>
              <a:ext uri="{FF2B5EF4-FFF2-40B4-BE49-F238E27FC236}">
                <a16:creationId xmlns:a16="http://schemas.microsoft.com/office/drawing/2014/main" id="{12849AC4-F8B0-4FC2-8B1E-7C3B0BB80B47}"/>
              </a:ext>
            </a:extLst>
          </p:cNvPr>
          <p:cNvSpPr/>
          <p:nvPr userDrawn="1"/>
        </p:nvSpPr>
        <p:spPr>
          <a:xfrm>
            <a:off x="8629173" y="0"/>
            <a:ext cx="2927668" cy="626562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endParaRPr lang="es-ES" sz="933" b="1">
              <a:solidFill>
                <a:srgbClr val="A5AA2B"/>
              </a:solidFill>
              <a:latin typeface="Calibri" panose="020F0502020204030204" pitchFamily="34" charset="0"/>
              <a:cs typeface="Gautami" pitchFamily="2"/>
            </a:endParaRPr>
          </a:p>
          <a:p>
            <a:endParaRPr lang="es-ES" sz="933" b="1">
              <a:solidFill>
                <a:srgbClr val="A5AA2B"/>
              </a:solidFill>
              <a:latin typeface="Calibri" panose="020F0502020204030204" pitchFamily="34" charset="0"/>
              <a:cs typeface="Gautami" pitchFamily="2"/>
            </a:endParaRPr>
          </a:p>
          <a:p>
            <a:endParaRPr lang="es-ES" sz="933" b="1">
              <a:solidFill>
                <a:srgbClr val="A5AA2B"/>
              </a:solidFill>
              <a:latin typeface="Calibri" panose="020F0502020204030204" pitchFamily="34" charset="0"/>
              <a:cs typeface="Gautami" pitchFamily="2"/>
            </a:endParaRPr>
          </a:p>
          <a:p>
            <a:r>
              <a:rPr lang="es-ES" sz="933" b="1">
                <a:solidFill>
                  <a:srgbClr val="A30067"/>
                </a:solidFill>
                <a:latin typeface="Calibri" panose="020F0502020204030204" pitchFamily="34" charset="0"/>
                <a:cs typeface="Gautami" pitchFamily="2"/>
              </a:rPr>
              <a:t>Delegación de Madrid</a:t>
            </a:r>
            <a:br>
              <a:rPr lang="es-ES" sz="933" b="1">
                <a:solidFill>
                  <a:srgbClr val="A5AA2B"/>
                </a:solidFill>
                <a:latin typeface="Calibri" panose="020F0502020204030204" pitchFamily="34" charset="0"/>
                <a:cs typeface="Gautami" pitchFamily="2"/>
              </a:rPr>
            </a:br>
            <a: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  <a:t>C/ Valle de la Fuenfría, 3</a:t>
            </a:r>
            <a:b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  <a:t>28034 Madrid</a:t>
            </a:r>
            <a:b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  <a:t>+34 91 456 00 08 </a:t>
            </a:r>
            <a:b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  <a:t>+34 91 536 10 74</a:t>
            </a:r>
            <a:b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</a:br>
            <a:endParaRPr lang="es-ES" sz="933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r>
              <a:rPr lang="es-ES" sz="933" b="1">
                <a:solidFill>
                  <a:srgbClr val="A30067"/>
                </a:solidFill>
                <a:latin typeface="Calibri" panose="020F0502020204030204" pitchFamily="34" charset="0"/>
                <a:cs typeface="Gautami" pitchFamily="2"/>
              </a:rPr>
              <a:t>Delegación de Barcelona</a:t>
            </a:r>
            <a:br>
              <a:rPr lang="es-ES" sz="933" b="1">
                <a:solidFill>
                  <a:srgbClr val="A5AA2B"/>
                </a:solidFill>
                <a:latin typeface="Calibri" panose="020F0502020204030204" pitchFamily="34" charset="0"/>
                <a:cs typeface="Gautami" pitchFamily="2"/>
              </a:rPr>
            </a:br>
            <a: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  <a:t>P.E. Mas Blau II</a:t>
            </a:r>
            <a:b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  <a:t>Avenida les Garrigues, 38-44. Planta baja</a:t>
            </a:r>
            <a:b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  <a:t>08820 El Prat de Llobregat</a:t>
            </a:r>
            <a:b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  <a:t>Barcelona</a:t>
            </a:r>
            <a:b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  <a:t>+34 93 303 01 59 </a:t>
            </a:r>
          </a:p>
          <a:p>
            <a: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s-ES" sz="933" b="1">
                <a:solidFill>
                  <a:srgbClr val="A30067"/>
                </a:solidFill>
                <a:latin typeface="Calibri" panose="020F0502020204030204" pitchFamily="34" charset="0"/>
                <a:cs typeface="Gautami" pitchFamily="2"/>
              </a:rPr>
              <a:t>Delegación de Galicia</a:t>
            </a:r>
            <a:br>
              <a:rPr lang="es-ES" sz="933" b="1">
                <a:solidFill>
                  <a:srgbClr val="A5AA2B"/>
                </a:solidFill>
                <a:latin typeface="Calibri" panose="020F0502020204030204" pitchFamily="34" charset="0"/>
                <a:cs typeface="Gautami" pitchFamily="2"/>
              </a:rPr>
            </a:br>
            <a: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  <a:t>P.E. La Grela</a:t>
            </a:r>
            <a:b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  <a:t>Calle Copérnico, 3 - 1ª planta</a:t>
            </a:r>
            <a:b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  <a:t>15008 A Coruña</a:t>
            </a:r>
            <a:b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  <a:t>+34 981 14 53 53 </a:t>
            </a:r>
          </a:p>
          <a:p>
            <a:endParaRPr lang="es-ES" sz="933" b="1">
              <a:solidFill>
                <a:srgbClr val="A30067"/>
              </a:solidFill>
              <a:latin typeface="Calibri" panose="020F0502020204030204" pitchFamily="34" charset="0"/>
            </a:endParaRPr>
          </a:p>
          <a:p>
            <a:r>
              <a:rPr lang="es-ES" sz="933" b="1">
                <a:solidFill>
                  <a:srgbClr val="A30067"/>
                </a:solidFill>
                <a:latin typeface="Calibri" panose="020F0502020204030204" pitchFamily="34" charset="0"/>
                <a:cs typeface="Gautami" pitchFamily="2"/>
              </a:rPr>
              <a:t>Delegación de Sevilla</a:t>
            </a:r>
            <a:br>
              <a:rPr lang="es-ES" sz="933" b="1">
                <a:solidFill>
                  <a:srgbClr val="A5AA2B"/>
                </a:solidFill>
                <a:latin typeface="Calibri" panose="020F0502020204030204" pitchFamily="34" charset="0"/>
                <a:cs typeface="Gautami" pitchFamily="2"/>
              </a:rPr>
            </a:br>
            <a: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  <a:t>Torneo Parque Empresarial</a:t>
            </a:r>
            <a:b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  <a:t>Astronomía, 1 Torre 4 pl 6, oficina</a:t>
            </a:r>
            <a:r>
              <a:rPr lang="es-ES" sz="933" baseline="0">
                <a:solidFill>
                  <a:prstClr val="black"/>
                </a:solidFill>
                <a:latin typeface="Calibri" panose="020F0502020204030204" pitchFamily="34" charset="0"/>
              </a:rPr>
              <a:t> 10</a:t>
            </a:r>
            <a:b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  <a:t>41015 Sevilla</a:t>
            </a:r>
            <a:b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  <a:t>+34 955 43 28 25 </a:t>
            </a:r>
          </a:p>
          <a:p>
            <a:endParaRPr lang="es-ES" sz="933" b="1">
              <a:solidFill>
                <a:srgbClr val="A30067"/>
              </a:solidFill>
              <a:latin typeface="Calibri" panose="020F0502020204030204" pitchFamily="34" charset="0"/>
              <a:cs typeface="Gautami" pitchFamily="2"/>
            </a:endParaRPr>
          </a:p>
          <a:p>
            <a:r>
              <a:rPr lang="es-ES" sz="933" b="1">
                <a:solidFill>
                  <a:srgbClr val="A30067"/>
                </a:solidFill>
                <a:latin typeface="Calibri" panose="020F0502020204030204" pitchFamily="34" charset="0"/>
                <a:cs typeface="Gautami" pitchFamily="2"/>
              </a:rPr>
              <a:t>Delegación de Bilbao</a:t>
            </a:r>
            <a:br>
              <a:rPr lang="es-ES" sz="933" b="1">
                <a:solidFill>
                  <a:srgbClr val="A5AA2B"/>
                </a:solidFill>
                <a:latin typeface="Calibri" panose="020F0502020204030204" pitchFamily="34" charset="0"/>
                <a:cs typeface="Gautami" pitchFamily="2"/>
              </a:rPr>
            </a:br>
            <a: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  <a:t>María Díaz de Haro, 10 bis - 6 planta</a:t>
            </a:r>
            <a:b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  <a:t>48013 Bilbao</a:t>
            </a:r>
            <a:b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  <a:t>+34 944 39 49 69 </a:t>
            </a:r>
          </a:p>
          <a:p>
            <a:endParaRPr lang="es-ES" sz="933">
              <a:solidFill>
                <a:srgbClr val="A30067"/>
              </a:solidFill>
              <a:latin typeface="Calibri" panose="020F0502020204030204" pitchFamily="34" charset="0"/>
              <a:cs typeface="Gautami" pitchFamily="2"/>
            </a:endParaRPr>
          </a:p>
          <a:p>
            <a:r>
              <a:rPr lang="es-ES" sz="933" b="1">
                <a:solidFill>
                  <a:srgbClr val="A30067"/>
                </a:solidFill>
                <a:latin typeface="Calibri" panose="020F0502020204030204" pitchFamily="34" charset="0"/>
                <a:cs typeface="Gautami" pitchFamily="2"/>
              </a:rPr>
              <a:t>Delegación Valencia</a:t>
            </a:r>
            <a:br>
              <a:rPr lang="es-ES" sz="933" b="1">
                <a:solidFill>
                  <a:srgbClr val="A5AA2B"/>
                </a:solidFill>
                <a:latin typeface="Calibri" panose="020F0502020204030204" pitchFamily="34" charset="0"/>
                <a:cs typeface="Gautami" pitchFamily="2"/>
              </a:rPr>
            </a:br>
            <a: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  <a:t>Avd. Cortes Valencianas, 58</a:t>
            </a:r>
            <a:b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  <a:t>Edificio Sorolla Center</a:t>
            </a:r>
            <a:b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  <a:t>Oficina 608</a:t>
            </a:r>
            <a:b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  <a:t>46015 Valencia</a:t>
            </a:r>
            <a:b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s-ES" sz="933">
                <a:solidFill>
                  <a:prstClr val="black"/>
                </a:solidFill>
                <a:latin typeface="Calibri" panose="020F0502020204030204" pitchFamily="34" charset="0"/>
              </a:rPr>
              <a:t>+34 963 48 51 82</a:t>
            </a:r>
          </a:p>
          <a:p>
            <a:endParaRPr lang="es-ES" sz="933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endParaRPr lang="es-ES" sz="933" b="1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endParaRPr lang="es-ES" sz="933" b="1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endParaRPr lang="es-ES" sz="933" b="1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1 CuadroTexto">
            <a:extLst>
              <a:ext uri="{FF2B5EF4-FFF2-40B4-BE49-F238E27FC236}">
                <a16:creationId xmlns:a16="http://schemas.microsoft.com/office/drawing/2014/main" id="{516C5759-C62E-4D49-83C2-FFDD0DE69A02}"/>
              </a:ext>
            </a:extLst>
          </p:cNvPr>
          <p:cNvSpPr txBox="1"/>
          <p:nvPr userDrawn="1"/>
        </p:nvSpPr>
        <p:spPr>
          <a:xfrm>
            <a:off x="5074688" y="6258835"/>
            <a:ext cx="2042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>
                <a:solidFill>
                  <a:srgbClr val="005E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www.axians.es</a:t>
            </a:r>
          </a:p>
        </p:txBody>
      </p:sp>
    </p:spTree>
    <p:extLst>
      <p:ext uri="{BB962C8B-B14F-4D97-AF65-F5344CB8AC3E}">
        <p14:creationId xmlns:p14="http://schemas.microsoft.com/office/powerpoint/2010/main" val="1317233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16C2C418-F267-471F-B9F0-62A55C56B063}"/>
              </a:ext>
            </a:extLst>
          </p:cNvPr>
          <p:cNvSpPr/>
          <p:nvPr userDrawn="1"/>
        </p:nvSpPr>
        <p:spPr>
          <a:xfrm>
            <a:off x="0" y="1005564"/>
            <a:ext cx="12192000" cy="5885909"/>
          </a:xfrm>
          <a:custGeom>
            <a:avLst/>
            <a:gdLst>
              <a:gd name="connsiteX0" fmla="*/ 8918419 w 9144000"/>
              <a:gd name="connsiteY0" fmla="*/ 102 h 4414432"/>
              <a:gd name="connsiteX1" fmla="*/ 9144000 w 9144000"/>
              <a:gd name="connsiteY1" fmla="*/ 5864 h 4414432"/>
              <a:gd name="connsiteX2" fmla="*/ 9136756 w 9144000"/>
              <a:gd name="connsiteY2" fmla="*/ 4412986 h 4414432"/>
              <a:gd name="connsiteX3" fmla="*/ 0 w 9144000"/>
              <a:gd name="connsiteY3" fmla="*/ 4414432 h 4414432"/>
              <a:gd name="connsiteX4" fmla="*/ 0 w 9144000"/>
              <a:gd name="connsiteY4" fmla="*/ 3558733 h 4414432"/>
              <a:gd name="connsiteX5" fmla="*/ 58427 w 9144000"/>
              <a:gd name="connsiteY5" fmla="*/ 3487853 h 4414432"/>
              <a:gd name="connsiteX6" fmla="*/ 8918419 w 9144000"/>
              <a:gd name="connsiteY6" fmla="*/ 102 h 4414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4414432">
                <a:moveTo>
                  <a:pt x="8918419" y="102"/>
                </a:moveTo>
                <a:cubicBezTo>
                  <a:pt x="8996457" y="551"/>
                  <a:pt x="9071718" y="2469"/>
                  <a:pt x="9144000" y="5864"/>
                </a:cubicBezTo>
                <a:cubicBezTo>
                  <a:pt x="9141586" y="1425556"/>
                  <a:pt x="9139171" y="2993294"/>
                  <a:pt x="9136756" y="4412986"/>
                </a:cubicBezTo>
                <a:lnTo>
                  <a:pt x="0" y="4414432"/>
                </a:lnTo>
                <a:lnTo>
                  <a:pt x="0" y="3558733"/>
                </a:lnTo>
                <a:lnTo>
                  <a:pt x="58427" y="3487853"/>
                </a:lnTo>
                <a:cubicBezTo>
                  <a:pt x="2057376" y="1210224"/>
                  <a:pt x="6655338" y="-12896"/>
                  <a:pt x="8918419" y="102"/>
                </a:cubicBezTo>
                <a:close/>
              </a:path>
            </a:pathLst>
          </a:custGeom>
          <a:blipFill dpi="0" rotWithShape="1">
            <a:blip r:embed="rId2"/>
            <a:srcRect/>
            <a:tile tx="-2451100" ty="19050" sx="95000" sy="9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sz="2400" dirty="0"/>
          </a:p>
        </p:txBody>
      </p:sp>
      <p:sp>
        <p:nvSpPr>
          <p:cNvPr id="19" name="Forme libre 9">
            <a:extLst>
              <a:ext uri="{FF2B5EF4-FFF2-40B4-BE49-F238E27FC236}">
                <a16:creationId xmlns:a16="http://schemas.microsoft.com/office/drawing/2014/main" id="{E5DC9E9D-FC67-44CB-8FA9-0639CB15E15C}"/>
              </a:ext>
            </a:extLst>
          </p:cNvPr>
          <p:cNvSpPr>
            <a:spLocks/>
          </p:cNvSpPr>
          <p:nvPr userDrawn="1"/>
        </p:nvSpPr>
        <p:spPr bwMode="auto">
          <a:xfrm>
            <a:off x="0" y="1369489"/>
            <a:ext cx="4973448" cy="4973715"/>
          </a:xfrm>
          <a:custGeom>
            <a:avLst/>
            <a:gdLst>
              <a:gd name="T0" fmla="*/ 0 w 9287"/>
              <a:gd name="T1" fmla="*/ 0 h 10173"/>
              <a:gd name="T2" fmla="*/ 209550 w 9287"/>
              <a:gd name="T3" fmla="*/ 12700 h 10173"/>
              <a:gd name="T4" fmla="*/ 501650 w 9287"/>
              <a:gd name="T5" fmla="*/ 50800 h 10173"/>
              <a:gd name="T6" fmla="*/ 774700 w 9287"/>
              <a:gd name="T7" fmla="*/ 95250 h 10173"/>
              <a:gd name="T8" fmla="*/ 1149350 w 9287"/>
              <a:gd name="T9" fmla="*/ 165100 h 10173"/>
              <a:gd name="T10" fmla="*/ 1416050 w 9287"/>
              <a:gd name="T11" fmla="*/ 222250 h 10173"/>
              <a:gd name="T12" fmla="*/ 1574800 w 9287"/>
              <a:gd name="T13" fmla="*/ 260350 h 10173"/>
              <a:gd name="T14" fmla="*/ 1860550 w 9287"/>
              <a:gd name="T15" fmla="*/ 342900 h 10173"/>
              <a:gd name="T16" fmla="*/ 2184400 w 9287"/>
              <a:gd name="T17" fmla="*/ 457200 h 10173"/>
              <a:gd name="T18" fmla="*/ 2400300 w 9287"/>
              <a:gd name="T19" fmla="*/ 546100 h 10173"/>
              <a:gd name="T20" fmla="*/ 2654300 w 9287"/>
              <a:gd name="T21" fmla="*/ 660400 h 10173"/>
              <a:gd name="T22" fmla="*/ 2933700 w 9287"/>
              <a:gd name="T23" fmla="*/ 806450 h 10173"/>
              <a:gd name="T24" fmla="*/ 3321050 w 9287"/>
              <a:gd name="T25" fmla="*/ 1060450 h 10173"/>
              <a:gd name="T26" fmla="*/ 3727450 w 9287"/>
              <a:gd name="T27" fmla="*/ 1346200 h 10173"/>
              <a:gd name="T28" fmla="*/ 3981450 w 9287"/>
              <a:gd name="T29" fmla="*/ 1530350 h 10173"/>
              <a:gd name="T30" fmla="*/ 4260850 w 9287"/>
              <a:gd name="T31" fmla="*/ 1752600 h 10173"/>
              <a:gd name="T32" fmla="*/ 4559300 w 9287"/>
              <a:gd name="T33" fmla="*/ 2012950 h 10173"/>
              <a:gd name="T34" fmla="*/ 4768850 w 9287"/>
              <a:gd name="T35" fmla="*/ 2209800 h 10173"/>
              <a:gd name="T36" fmla="*/ 5041900 w 9287"/>
              <a:gd name="T37" fmla="*/ 2476500 h 10173"/>
              <a:gd name="T38" fmla="*/ 5441950 w 9287"/>
              <a:gd name="T39" fmla="*/ 2908300 h 10173"/>
              <a:gd name="T40" fmla="*/ 5702300 w 9287"/>
              <a:gd name="T41" fmla="*/ 3219450 h 10173"/>
              <a:gd name="T42" fmla="*/ 5619750 w 9287"/>
              <a:gd name="T43" fmla="*/ 3327400 h 10173"/>
              <a:gd name="T44" fmla="*/ 5505450 w 9287"/>
              <a:gd name="T45" fmla="*/ 3479800 h 10173"/>
              <a:gd name="T46" fmla="*/ 5321300 w 9287"/>
              <a:gd name="T47" fmla="*/ 3702050 h 10173"/>
              <a:gd name="T48" fmla="*/ 5080000 w 9287"/>
              <a:gd name="T49" fmla="*/ 3962400 h 10173"/>
              <a:gd name="T50" fmla="*/ 4883150 w 9287"/>
              <a:gd name="T51" fmla="*/ 4159250 h 10173"/>
              <a:gd name="T52" fmla="*/ 4686300 w 9287"/>
              <a:gd name="T53" fmla="*/ 4356100 h 10173"/>
              <a:gd name="T54" fmla="*/ 4546600 w 9287"/>
              <a:gd name="T55" fmla="*/ 4476750 h 10173"/>
              <a:gd name="T56" fmla="*/ 4356100 w 9287"/>
              <a:gd name="T57" fmla="*/ 4648200 h 10173"/>
              <a:gd name="T58" fmla="*/ 4165600 w 9287"/>
              <a:gd name="T59" fmla="*/ 4800600 h 10173"/>
              <a:gd name="T60" fmla="*/ 3898900 w 9287"/>
              <a:gd name="T61" fmla="*/ 4991100 h 10173"/>
              <a:gd name="T62" fmla="*/ 3676650 w 9287"/>
              <a:gd name="T63" fmla="*/ 5162550 h 10173"/>
              <a:gd name="T64" fmla="*/ 3390900 w 9287"/>
              <a:gd name="T65" fmla="*/ 5365750 h 10173"/>
              <a:gd name="T66" fmla="*/ 3168650 w 9287"/>
              <a:gd name="T67" fmla="*/ 5511800 h 10173"/>
              <a:gd name="T68" fmla="*/ 2908300 w 9287"/>
              <a:gd name="T69" fmla="*/ 5664200 h 10173"/>
              <a:gd name="T70" fmla="*/ 2717800 w 9287"/>
              <a:gd name="T71" fmla="*/ 5765800 h 10173"/>
              <a:gd name="T72" fmla="*/ 2552700 w 9287"/>
              <a:gd name="T73" fmla="*/ 5842000 h 10173"/>
              <a:gd name="T74" fmla="*/ 2222500 w 9287"/>
              <a:gd name="T75" fmla="*/ 5994400 h 10173"/>
              <a:gd name="T76" fmla="*/ 1885950 w 9287"/>
              <a:gd name="T77" fmla="*/ 6115050 h 10173"/>
              <a:gd name="T78" fmla="*/ 1492250 w 9287"/>
              <a:gd name="T79" fmla="*/ 6235700 h 10173"/>
              <a:gd name="T80" fmla="*/ 1181100 w 9287"/>
              <a:gd name="T81" fmla="*/ 6311900 h 1017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287" h="10173">
                <a:moveTo>
                  <a:pt x="217" y="0"/>
                </a:moveTo>
                <a:cubicBezTo>
                  <a:pt x="313" y="8"/>
                  <a:pt x="454" y="18"/>
                  <a:pt x="562" y="27"/>
                </a:cubicBezTo>
                <a:cubicBezTo>
                  <a:pt x="670" y="36"/>
                  <a:pt x="745" y="40"/>
                  <a:pt x="863" y="53"/>
                </a:cubicBezTo>
                <a:cubicBezTo>
                  <a:pt x="981" y="66"/>
                  <a:pt x="1133" y="83"/>
                  <a:pt x="1273" y="103"/>
                </a:cubicBezTo>
                <a:lnTo>
                  <a:pt x="1703" y="173"/>
                </a:lnTo>
                <a:cubicBezTo>
                  <a:pt x="1820" y="194"/>
                  <a:pt x="1883" y="207"/>
                  <a:pt x="1978" y="227"/>
                </a:cubicBezTo>
                <a:cubicBezTo>
                  <a:pt x="2073" y="247"/>
                  <a:pt x="2152" y="262"/>
                  <a:pt x="2273" y="293"/>
                </a:cubicBezTo>
                <a:cubicBezTo>
                  <a:pt x="2394" y="324"/>
                  <a:pt x="2571" y="375"/>
                  <a:pt x="2703" y="413"/>
                </a:cubicBezTo>
                <a:cubicBezTo>
                  <a:pt x="2835" y="451"/>
                  <a:pt x="2917" y="473"/>
                  <a:pt x="3063" y="523"/>
                </a:cubicBezTo>
                <a:cubicBezTo>
                  <a:pt x="3209" y="573"/>
                  <a:pt x="3437" y="657"/>
                  <a:pt x="3581" y="712"/>
                </a:cubicBezTo>
                <a:cubicBezTo>
                  <a:pt x="3725" y="767"/>
                  <a:pt x="3802" y="799"/>
                  <a:pt x="3928" y="852"/>
                </a:cubicBezTo>
                <a:cubicBezTo>
                  <a:pt x="4054" y="905"/>
                  <a:pt x="4197" y="967"/>
                  <a:pt x="4337" y="1032"/>
                </a:cubicBezTo>
                <a:cubicBezTo>
                  <a:pt x="4477" y="1097"/>
                  <a:pt x="4614" y="1158"/>
                  <a:pt x="4766" y="1240"/>
                </a:cubicBezTo>
                <a:cubicBezTo>
                  <a:pt x="4918" y="1322"/>
                  <a:pt x="5094" y="1427"/>
                  <a:pt x="5250" y="1523"/>
                </a:cubicBezTo>
                <a:cubicBezTo>
                  <a:pt x="5406" y="1619"/>
                  <a:pt x="5584" y="1736"/>
                  <a:pt x="5703" y="1816"/>
                </a:cubicBezTo>
                <a:cubicBezTo>
                  <a:pt x="5822" y="1896"/>
                  <a:pt x="5899" y="1953"/>
                  <a:pt x="5965" y="2001"/>
                </a:cubicBezTo>
                <a:cubicBezTo>
                  <a:pt x="6031" y="2049"/>
                  <a:pt x="6010" y="2036"/>
                  <a:pt x="6097" y="2103"/>
                </a:cubicBezTo>
                <a:cubicBezTo>
                  <a:pt x="6184" y="2170"/>
                  <a:pt x="6353" y="2295"/>
                  <a:pt x="6490" y="2403"/>
                </a:cubicBezTo>
                <a:cubicBezTo>
                  <a:pt x="6627" y="2511"/>
                  <a:pt x="6769" y="2625"/>
                  <a:pt x="6921" y="2752"/>
                </a:cubicBezTo>
                <a:cubicBezTo>
                  <a:pt x="7073" y="2879"/>
                  <a:pt x="7264" y="3042"/>
                  <a:pt x="7401" y="3162"/>
                </a:cubicBezTo>
                <a:cubicBezTo>
                  <a:pt x="7537" y="3282"/>
                  <a:pt x="7608" y="3350"/>
                  <a:pt x="7738" y="3472"/>
                </a:cubicBezTo>
                <a:cubicBezTo>
                  <a:pt x="7867" y="3594"/>
                  <a:pt x="7997" y="3709"/>
                  <a:pt x="8177" y="3892"/>
                </a:cubicBezTo>
                <a:cubicBezTo>
                  <a:pt x="8357" y="4075"/>
                  <a:pt x="8667" y="4407"/>
                  <a:pt x="8821" y="4572"/>
                </a:cubicBezTo>
                <a:cubicBezTo>
                  <a:pt x="8975" y="4737"/>
                  <a:pt x="9023" y="4798"/>
                  <a:pt x="9100" y="4883"/>
                </a:cubicBezTo>
                <a:lnTo>
                  <a:pt x="9283" y="5083"/>
                </a:lnTo>
                <a:cubicBezTo>
                  <a:pt x="9287" y="5071"/>
                  <a:pt x="9200" y="5195"/>
                  <a:pt x="9143" y="5263"/>
                </a:cubicBezTo>
                <a:cubicBezTo>
                  <a:pt x="9086" y="5331"/>
                  <a:pt x="9008" y="5419"/>
                  <a:pt x="8943" y="5493"/>
                </a:cubicBezTo>
                <a:cubicBezTo>
                  <a:pt x="8878" y="5567"/>
                  <a:pt x="8824" y="5628"/>
                  <a:pt x="8752" y="5707"/>
                </a:cubicBezTo>
                <a:cubicBezTo>
                  <a:pt x="8680" y="5786"/>
                  <a:pt x="8603" y="5873"/>
                  <a:pt x="8512" y="5967"/>
                </a:cubicBezTo>
                <a:cubicBezTo>
                  <a:pt x="8421" y="6061"/>
                  <a:pt x="8283" y="6194"/>
                  <a:pt x="8206" y="6271"/>
                </a:cubicBezTo>
                <a:cubicBezTo>
                  <a:pt x="8129" y="6348"/>
                  <a:pt x="8115" y="6363"/>
                  <a:pt x="8050" y="6427"/>
                </a:cubicBezTo>
                <a:cubicBezTo>
                  <a:pt x="7985" y="6491"/>
                  <a:pt x="7887" y="6582"/>
                  <a:pt x="7813" y="6653"/>
                </a:cubicBezTo>
                <a:cubicBezTo>
                  <a:pt x="7739" y="6724"/>
                  <a:pt x="7678" y="6785"/>
                  <a:pt x="7605" y="6852"/>
                </a:cubicBezTo>
                <a:cubicBezTo>
                  <a:pt x="7532" y="6919"/>
                  <a:pt x="7467" y="6973"/>
                  <a:pt x="7373" y="7053"/>
                </a:cubicBezTo>
                <a:cubicBezTo>
                  <a:pt x="7279" y="7133"/>
                  <a:pt x="7156" y="7238"/>
                  <a:pt x="7043" y="7333"/>
                </a:cubicBezTo>
                <a:cubicBezTo>
                  <a:pt x="6930" y="7428"/>
                  <a:pt x="6810" y="7530"/>
                  <a:pt x="6693" y="7623"/>
                </a:cubicBezTo>
                <a:cubicBezTo>
                  <a:pt x="6576" y="7716"/>
                  <a:pt x="6458" y="7806"/>
                  <a:pt x="6343" y="7893"/>
                </a:cubicBezTo>
                <a:cubicBezTo>
                  <a:pt x="6228" y="7980"/>
                  <a:pt x="6134" y="8048"/>
                  <a:pt x="6000" y="8143"/>
                </a:cubicBezTo>
                <a:cubicBezTo>
                  <a:pt x="5866" y="8238"/>
                  <a:pt x="5683" y="8366"/>
                  <a:pt x="5540" y="8463"/>
                </a:cubicBezTo>
                <a:cubicBezTo>
                  <a:pt x="5397" y="8560"/>
                  <a:pt x="5262" y="8648"/>
                  <a:pt x="5140" y="8723"/>
                </a:cubicBezTo>
                <a:cubicBezTo>
                  <a:pt x="5018" y="8798"/>
                  <a:pt x="4926" y="8850"/>
                  <a:pt x="4810" y="8913"/>
                </a:cubicBezTo>
                <a:cubicBezTo>
                  <a:pt x="4694" y="8976"/>
                  <a:pt x="4568" y="9041"/>
                  <a:pt x="4443" y="9103"/>
                </a:cubicBezTo>
                <a:cubicBezTo>
                  <a:pt x="4318" y="9165"/>
                  <a:pt x="4187" y="9226"/>
                  <a:pt x="4057" y="9283"/>
                </a:cubicBezTo>
                <a:cubicBezTo>
                  <a:pt x="3927" y="9340"/>
                  <a:pt x="3819" y="9385"/>
                  <a:pt x="3663" y="9443"/>
                </a:cubicBezTo>
                <a:cubicBezTo>
                  <a:pt x="3507" y="9501"/>
                  <a:pt x="3322" y="9569"/>
                  <a:pt x="3123" y="9630"/>
                </a:cubicBezTo>
                <a:cubicBezTo>
                  <a:pt x="2924" y="9691"/>
                  <a:pt x="2634" y="9768"/>
                  <a:pt x="2467" y="9812"/>
                </a:cubicBezTo>
                <a:cubicBezTo>
                  <a:pt x="2300" y="9856"/>
                  <a:pt x="2295" y="9857"/>
                  <a:pt x="2119" y="9892"/>
                </a:cubicBezTo>
                <a:cubicBezTo>
                  <a:pt x="1943" y="9927"/>
                  <a:pt x="1610" y="9989"/>
                  <a:pt x="1414" y="10022"/>
                </a:cubicBezTo>
                <a:cubicBezTo>
                  <a:pt x="1218" y="10055"/>
                  <a:pt x="1100" y="10070"/>
                  <a:pt x="944" y="10092"/>
                </a:cubicBezTo>
                <a:cubicBezTo>
                  <a:pt x="788" y="10114"/>
                  <a:pt x="609" y="10139"/>
                  <a:pt x="480" y="10153"/>
                </a:cubicBezTo>
                <a:cubicBezTo>
                  <a:pt x="351" y="10167"/>
                  <a:pt x="247" y="10170"/>
                  <a:pt x="170" y="10173"/>
                </a:cubicBezTo>
                <a:lnTo>
                  <a:pt x="15" y="10172"/>
                </a:lnTo>
                <a:lnTo>
                  <a:pt x="7" y="9360"/>
                </a:lnTo>
                <a:cubicBezTo>
                  <a:pt x="6" y="9131"/>
                  <a:pt x="7" y="9193"/>
                  <a:pt x="7" y="8800"/>
                </a:cubicBezTo>
                <a:lnTo>
                  <a:pt x="7" y="7000"/>
                </a:lnTo>
                <a:lnTo>
                  <a:pt x="0" y="3"/>
                </a:lnTo>
                <a:lnTo>
                  <a:pt x="217" y="0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 w="12700" cap="flat" cmpd="sng">
            <a:noFill/>
            <a:prstDash val="solid"/>
            <a:round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r>
              <a:rPr lang="fr-FR" sz="2400"/>
              <a:t> </a:t>
            </a:r>
            <a:endParaRPr lang="fr-FR" sz="2400" dirty="0"/>
          </a:p>
        </p:txBody>
      </p:sp>
      <p:sp>
        <p:nvSpPr>
          <p:cNvPr id="14" name="Espace réservé du texte 37">
            <a:extLst>
              <a:ext uri="{FF2B5EF4-FFF2-40B4-BE49-F238E27FC236}">
                <a16:creationId xmlns:a16="http://schemas.microsoft.com/office/drawing/2014/main" id="{8B36BF8E-EF65-409F-8995-8D33035F3D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5779" y="2743194"/>
            <a:ext cx="2996264" cy="103410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133"/>
              </a:lnSpc>
              <a:buNone/>
              <a:defRPr sz="3733" b="1" i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lvl="0"/>
            <a:r>
              <a:rPr lang="en-US" dirty="0"/>
              <a:t>This is your presentation title</a:t>
            </a:r>
            <a:endParaRPr lang="fr-FR" dirty="0"/>
          </a:p>
        </p:txBody>
      </p:sp>
      <p:sp>
        <p:nvSpPr>
          <p:cNvPr id="18" name="Espace réservé du texte 37">
            <a:extLst>
              <a:ext uri="{FF2B5EF4-FFF2-40B4-BE49-F238E27FC236}">
                <a16:creationId xmlns:a16="http://schemas.microsoft.com/office/drawing/2014/main" id="{8B36BF8E-EF65-409F-8995-8D33035F3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5779" y="2101520"/>
            <a:ext cx="2817661" cy="64167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133"/>
              </a:lnSpc>
              <a:buNone/>
              <a:defRPr sz="2400" b="0" i="0">
                <a:solidFill>
                  <a:schemeClr val="bg1"/>
                </a:solidFill>
                <a:latin typeface="Vinci Sans Medium" charset="0"/>
                <a:ea typeface="Vinci Sans Medium" charset="0"/>
                <a:cs typeface="Vinci Sans Medium" charset="0"/>
              </a:defRPr>
            </a:lvl1pPr>
          </a:lstStyle>
          <a:p>
            <a:pPr lvl="0"/>
            <a:r>
              <a:rPr lang="fr-FR" dirty="0"/>
              <a:t>TITLE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1B6230F-ABDE-4DE7-AD14-B65D3D67305B}"/>
              </a:ext>
            </a:extLst>
          </p:cNvPr>
          <p:cNvGrpSpPr/>
          <p:nvPr userDrawn="1"/>
        </p:nvGrpSpPr>
        <p:grpSpPr>
          <a:xfrm>
            <a:off x="575779" y="455379"/>
            <a:ext cx="2424596" cy="434911"/>
            <a:chOff x="2866707" y="376237"/>
            <a:chExt cx="5788027" cy="1038225"/>
          </a:xfrm>
        </p:grpSpPr>
        <p:sp>
          <p:nvSpPr>
            <p:cNvPr id="12" name="Shape 72">
              <a:extLst>
                <a:ext uri="{FF2B5EF4-FFF2-40B4-BE49-F238E27FC236}">
                  <a16:creationId xmlns:a16="http://schemas.microsoft.com/office/drawing/2014/main" id="{B917D2DC-9B2A-418E-9FA8-F4EC076C829F}"/>
                </a:ext>
              </a:extLst>
            </p:cNvPr>
            <p:cNvSpPr/>
            <p:nvPr/>
          </p:nvSpPr>
          <p:spPr>
            <a:xfrm>
              <a:off x="7725976" y="427995"/>
              <a:ext cx="928758" cy="986467"/>
            </a:xfrm>
            <a:custGeom>
              <a:avLst/>
              <a:gdLst/>
              <a:ahLst/>
              <a:cxnLst/>
              <a:rect l="0" t="0" r="0" b="0"/>
              <a:pathLst>
                <a:path w="928789" h="986574">
                  <a:moveTo>
                    <a:pt x="430140" y="4153"/>
                  </a:moveTo>
                  <a:cubicBezTo>
                    <a:pt x="565572" y="0"/>
                    <a:pt x="732129" y="25254"/>
                    <a:pt x="898106" y="115595"/>
                  </a:cubicBezTo>
                  <a:cubicBezTo>
                    <a:pt x="928789" y="131305"/>
                    <a:pt x="909701" y="158560"/>
                    <a:pt x="909701" y="158560"/>
                  </a:cubicBezTo>
                  <a:lnTo>
                    <a:pt x="847648" y="235191"/>
                  </a:lnTo>
                  <a:cubicBezTo>
                    <a:pt x="833704" y="250584"/>
                    <a:pt x="815860" y="249009"/>
                    <a:pt x="803186" y="242875"/>
                  </a:cubicBezTo>
                  <a:cubicBezTo>
                    <a:pt x="706006" y="190424"/>
                    <a:pt x="560336" y="163157"/>
                    <a:pt x="422986" y="163767"/>
                  </a:cubicBezTo>
                  <a:cubicBezTo>
                    <a:pt x="212610" y="169888"/>
                    <a:pt x="212433" y="235890"/>
                    <a:pt x="212433" y="264871"/>
                  </a:cubicBezTo>
                  <a:cubicBezTo>
                    <a:pt x="212433" y="297307"/>
                    <a:pt x="212433" y="337693"/>
                    <a:pt x="343065" y="352844"/>
                  </a:cubicBezTo>
                  <a:lnTo>
                    <a:pt x="590728" y="379705"/>
                  </a:lnTo>
                  <a:cubicBezTo>
                    <a:pt x="822566" y="404711"/>
                    <a:pt x="921486" y="495554"/>
                    <a:pt x="917092" y="647637"/>
                  </a:cubicBezTo>
                  <a:cubicBezTo>
                    <a:pt x="912685" y="799732"/>
                    <a:pt x="815708" y="859892"/>
                    <a:pt x="688467" y="894664"/>
                  </a:cubicBezTo>
                  <a:cubicBezTo>
                    <a:pt x="688467" y="894664"/>
                    <a:pt x="353047" y="986574"/>
                    <a:pt x="32855" y="807682"/>
                  </a:cubicBezTo>
                  <a:cubicBezTo>
                    <a:pt x="0" y="789318"/>
                    <a:pt x="21272" y="764692"/>
                    <a:pt x="21272" y="764692"/>
                  </a:cubicBezTo>
                  <a:lnTo>
                    <a:pt x="83337" y="688061"/>
                  </a:lnTo>
                  <a:cubicBezTo>
                    <a:pt x="96710" y="671868"/>
                    <a:pt x="114706" y="673583"/>
                    <a:pt x="127800" y="680377"/>
                  </a:cubicBezTo>
                  <a:cubicBezTo>
                    <a:pt x="270675" y="753072"/>
                    <a:pt x="462254" y="771030"/>
                    <a:pt x="600201" y="752361"/>
                  </a:cubicBezTo>
                  <a:cubicBezTo>
                    <a:pt x="719937" y="736156"/>
                    <a:pt x="740842" y="684632"/>
                    <a:pt x="740842" y="640017"/>
                  </a:cubicBezTo>
                  <a:cubicBezTo>
                    <a:pt x="740842" y="576466"/>
                    <a:pt x="680072" y="555638"/>
                    <a:pt x="680072" y="555638"/>
                  </a:cubicBezTo>
                  <a:cubicBezTo>
                    <a:pt x="643712" y="536143"/>
                    <a:pt x="498132" y="527329"/>
                    <a:pt x="318439" y="508990"/>
                  </a:cubicBezTo>
                  <a:cubicBezTo>
                    <a:pt x="138760" y="490639"/>
                    <a:pt x="35306" y="402793"/>
                    <a:pt x="35306" y="264871"/>
                  </a:cubicBezTo>
                  <a:cubicBezTo>
                    <a:pt x="35306" y="179375"/>
                    <a:pt x="69938" y="121107"/>
                    <a:pt x="148920" y="69151"/>
                  </a:cubicBezTo>
                  <a:cubicBezTo>
                    <a:pt x="190398" y="41865"/>
                    <a:pt x="294706" y="8306"/>
                    <a:pt x="430140" y="4153"/>
                  </a:cubicBezTo>
                  <a:close/>
                </a:path>
              </a:pathLst>
            </a:custGeom>
            <a:solidFill>
              <a:schemeClr val="tx2"/>
            </a:solidFill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9B4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13" name="Shape 73">
              <a:extLst>
                <a:ext uri="{FF2B5EF4-FFF2-40B4-BE49-F238E27FC236}">
                  <a16:creationId xmlns:a16="http://schemas.microsoft.com/office/drawing/2014/main" id="{A7740C35-E96E-4254-BB1B-16E2D0DAD877}"/>
                </a:ext>
              </a:extLst>
            </p:cNvPr>
            <p:cNvSpPr/>
            <p:nvPr/>
          </p:nvSpPr>
          <p:spPr>
            <a:xfrm>
              <a:off x="5447749" y="433537"/>
              <a:ext cx="177794" cy="911710"/>
            </a:xfrm>
            <a:custGeom>
              <a:avLst/>
              <a:gdLst/>
              <a:ahLst/>
              <a:cxnLst/>
              <a:rect l="0" t="0" r="0" b="0"/>
              <a:pathLst>
                <a:path w="177800" h="911809">
                  <a:moveTo>
                    <a:pt x="28334" y="0"/>
                  </a:moveTo>
                  <a:lnTo>
                    <a:pt x="149454" y="0"/>
                  </a:lnTo>
                  <a:cubicBezTo>
                    <a:pt x="165113" y="0"/>
                    <a:pt x="177800" y="12687"/>
                    <a:pt x="177800" y="28346"/>
                  </a:cubicBezTo>
                  <a:lnTo>
                    <a:pt x="177800" y="883463"/>
                  </a:lnTo>
                  <a:cubicBezTo>
                    <a:pt x="177800" y="899122"/>
                    <a:pt x="165113" y="911809"/>
                    <a:pt x="149454" y="911809"/>
                  </a:cubicBezTo>
                  <a:lnTo>
                    <a:pt x="28334" y="911809"/>
                  </a:lnTo>
                  <a:cubicBezTo>
                    <a:pt x="12687" y="911809"/>
                    <a:pt x="0" y="899122"/>
                    <a:pt x="0" y="883463"/>
                  </a:cubicBezTo>
                  <a:lnTo>
                    <a:pt x="0" y="28346"/>
                  </a:lnTo>
                  <a:cubicBezTo>
                    <a:pt x="0" y="12687"/>
                    <a:pt x="12687" y="0"/>
                    <a:pt x="28334" y="0"/>
                  </a:cubicBezTo>
                  <a:close/>
                </a:path>
              </a:pathLst>
            </a:custGeom>
            <a:solidFill>
              <a:schemeClr val="tx2"/>
            </a:solidFill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9B4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15" name="Shape 74">
              <a:extLst>
                <a:ext uri="{FF2B5EF4-FFF2-40B4-BE49-F238E27FC236}">
                  <a16:creationId xmlns:a16="http://schemas.microsoft.com/office/drawing/2014/main" id="{8DC7D97E-5B90-4F52-9544-B4A59AE5DED6}"/>
                </a:ext>
              </a:extLst>
            </p:cNvPr>
            <p:cNvSpPr/>
            <p:nvPr/>
          </p:nvSpPr>
          <p:spPr>
            <a:xfrm>
              <a:off x="3883561" y="376237"/>
              <a:ext cx="1428550" cy="1026530"/>
            </a:xfrm>
            <a:custGeom>
              <a:avLst/>
              <a:gdLst/>
              <a:ahLst/>
              <a:cxnLst/>
              <a:rect l="0" t="0" r="0" b="0"/>
              <a:pathLst>
                <a:path w="1428598" h="1026642">
                  <a:moveTo>
                    <a:pt x="85230" y="57335"/>
                  </a:moveTo>
                  <a:cubicBezTo>
                    <a:pt x="194325" y="58502"/>
                    <a:pt x="446050" y="97355"/>
                    <a:pt x="714312" y="389496"/>
                  </a:cubicBezTo>
                  <a:cubicBezTo>
                    <a:pt x="1071995" y="0"/>
                    <a:pt x="1400251" y="60769"/>
                    <a:pt x="1400251" y="60769"/>
                  </a:cubicBezTo>
                  <a:cubicBezTo>
                    <a:pt x="1415911" y="60769"/>
                    <a:pt x="1428598" y="73368"/>
                    <a:pt x="1428598" y="88900"/>
                  </a:cubicBezTo>
                  <a:lnTo>
                    <a:pt x="1428598" y="198641"/>
                  </a:lnTo>
                  <a:cubicBezTo>
                    <a:pt x="1428598" y="214173"/>
                    <a:pt x="1415911" y="226771"/>
                    <a:pt x="1400251" y="226771"/>
                  </a:cubicBezTo>
                  <a:cubicBezTo>
                    <a:pt x="1400251" y="226771"/>
                    <a:pt x="1200264" y="218910"/>
                    <a:pt x="1054532" y="309626"/>
                  </a:cubicBezTo>
                  <a:cubicBezTo>
                    <a:pt x="909244" y="400062"/>
                    <a:pt x="827367" y="512635"/>
                    <a:pt x="826859" y="513321"/>
                  </a:cubicBezTo>
                  <a:cubicBezTo>
                    <a:pt x="827367" y="514020"/>
                    <a:pt x="909244" y="626592"/>
                    <a:pt x="1054532" y="717029"/>
                  </a:cubicBezTo>
                  <a:cubicBezTo>
                    <a:pt x="1200264" y="807733"/>
                    <a:pt x="1400251" y="799884"/>
                    <a:pt x="1400251" y="799884"/>
                  </a:cubicBezTo>
                  <a:cubicBezTo>
                    <a:pt x="1415911" y="799884"/>
                    <a:pt x="1428598" y="812470"/>
                    <a:pt x="1428598" y="828002"/>
                  </a:cubicBezTo>
                  <a:lnTo>
                    <a:pt x="1428598" y="937755"/>
                  </a:lnTo>
                  <a:cubicBezTo>
                    <a:pt x="1428598" y="953275"/>
                    <a:pt x="1415911" y="965873"/>
                    <a:pt x="1400251" y="965873"/>
                  </a:cubicBezTo>
                  <a:cubicBezTo>
                    <a:pt x="1400251" y="965873"/>
                    <a:pt x="1071969" y="1026642"/>
                    <a:pt x="714286" y="637121"/>
                  </a:cubicBezTo>
                  <a:cubicBezTo>
                    <a:pt x="356616" y="1026604"/>
                    <a:pt x="28347" y="965835"/>
                    <a:pt x="28347" y="965835"/>
                  </a:cubicBezTo>
                  <a:cubicBezTo>
                    <a:pt x="12688" y="965835"/>
                    <a:pt x="0" y="953249"/>
                    <a:pt x="0" y="937717"/>
                  </a:cubicBezTo>
                  <a:lnTo>
                    <a:pt x="0" y="827964"/>
                  </a:lnTo>
                  <a:cubicBezTo>
                    <a:pt x="0" y="812431"/>
                    <a:pt x="12688" y="799846"/>
                    <a:pt x="28347" y="799846"/>
                  </a:cubicBezTo>
                  <a:cubicBezTo>
                    <a:pt x="28347" y="799846"/>
                    <a:pt x="228346" y="807707"/>
                    <a:pt x="374079" y="716991"/>
                  </a:cubicBezTo>
                  <a:cubicBezTo>
                    <a:pt x="519354" y="626554"/>
                    <a:pt x="601244" y="513981"/>
                    <a:pt x="601739" y="513296"/>
                  </a:cubicBezTo>
                  <a:cubicBezTo>
                    <a:pt x="601244" y="512597"/>
                    <a:pt x="519354" y="400024"/>
                    <a:pt x="374079" y="309588"/>
                  </a:cubicBezTo>
                  <a:cubicBezTo>
                    <a:pt x="228346" y="218872"/>
                    <a:pt x="28347" y="226733"/>
                    <a:pt x="28347" y="226733"/>
                  </a:cubicBezTo>
                  <a:cubicBezTo>
                    <a:pt x="12688" y="226733"/>
                    <a:pt x="0" y="214147"/>
                    <a:pt x="0" y="198615"/>
                  </a:cubicBezTo>
                  <a:lnTo>
                    <a:pt x="0" y="88862"/>
                  </a:lnTo>
                  <a:cubicBezTo>
                    <a:pt x="0" y="73330"/>
                    <a:pt x="12688" y="60744"/>
                    <a:pt x="28347" y="60744"/>
                  </a:cubicBezTo>
                  <a:cubicBezTo>
                    <a:pt x="28347" y="60744"/>
                    <a:pt x="48864" y="56946"/>
                    <a:pt x="85230" y="57335"/>
                  </a:cubicBezTo>
                  <a:close/>
                </a:path>
              </a:pathLst>
            </a:custGeom>
            <a:solidFill>
              <a:schemeClr val="accent1"/>
            </a:solidFill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AA036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1395B546-607C-4A5D-8100-7076D99B1E0A}"/>
                </a:ext>
              </a:extLst>
            </p:cNvPr>
            <p:cNvGrpSpPr/>
            <p:nvPr/>
          </p:nvGrpSpPr>
          <p:grpSpPr>
            <a:xfrm>
              <a:off x="5731521" y="435364"/>
              <a:ext cx="902356" cy="909876"/>
              <a:chOff x="5731521" y="435364"/>
              <a:chExt cx="902356" cy="909876"/>
            </a:xfrm>
          </p:grpSpPr>
          <p:sp>
            <p:nvSpPr>
              <p:cNvPr id="24" name="Shape 75">
                <a:extLst>
                  <a:ext uri="{FF2B5EF4-FFF2-40B4-BE49-F238E27FC236}">
                    <a16:creationId xmlns:a16="http://schemas.microsoft.com/office/drawing/2014/main" id="{B5F6715A-B45F-4637-B154-9A58358DE87E}"/>
                  </a:ext>
                </a:extLst>
              </p:cNvPr>
              <p:cNvSpPr/>
              <p:nvPr/>
            </p:nvSpPr>
            <p:spPr>
              <a:xfrm>
                <a:off x="5731521" y="787682"/>
                <a:ext cx="451178" cy="557558"/>
              </a:xfrm>
              <a:custGeom>
                <a:avLst/>
                <a:gdLst/>
                <a:ahLst/>
                <a:cxnLst/>
                <a:rect l="0" t="0" r="0" b="0"/>
                <a:pathLst>
                  <a:path w="451193" h="557619">
                    <a:moveTo>
                      <a:pt x="278854" y="0"/>
                    </a:moveTo>
                    <a:lnTo>
                      <a:pt x="451193" y="0"/>
                    </a:lnTo>
                    <a:lnTo>
                      <a:pt x="451193" y="156426"/>
                    </a:lnTo>
                    <a:lnTo>
                      <a:pt x="269787" y="156426"/>
                    </a:lnTo>
                    <a:cubicBezTo>
                      <a:pt x="205029" y="156426"/>
                      <a:pt x="152362" y="211328"/>
                      <a:pt x="152362" y="278765"/>
                    </a:cubicBezTo>
                    <a:cubicBezTo>
                      <a:pt x="152362" y="346278"/>
                      <a:pt x="205029" y="401193"/>
                      <a:pt x="269787" y="401193"/>
                    </a:cubicBezTo>
                    <a:lnTo>
                      <a:pt x="451193" y="401193"/>
                    </a:lnTo>
                    <a:lnTo>
                      <a:pt x="451193" y="557619"/>
                    </a:lnTo>
                    <a:lnTo>
                      <a:pt x="278854" y="557619"/>
                    </a:lnTo>
                    <a:cubicBezTo>
                      <a:pt x="201841" y="557619"/>
                      <a:pt x="132093" y="526415"/>
                      <a:pt x="81686" y="475933"/>
                    </a:cubicBezTo>
                    <a:cubicBezTo>
                      <a:pt x="31204" y="425539"/>
                      <a:pt x="0" y="355790"/>
                      <a:pt x="0" y="278765"/>
                    </a:cubicBezTo>
                    <a:cubicBezTo>
                      <a:pt x="0" y="124816"/>
                      <a:pt x="124828" y="0"/>
                      <a:pt x="278854" y="0"/>
                    </a:cubicBezTo>
                    <a:close/>
                  </a:path>
                </a:pathLst>
              </a:custGeom>
              <a:solidFill>
                <a:schemeClr val="tx2"/>
              </a:solidFill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0069B4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25" name="Shape 76">
                <a:extLst>
                  <a:ext uri="{FF2B5EF4-FFF2-40B4-BE49-F238E27FC236}">
                    <a16:creationId xmlns:a16="http://schemas.microsoft.com/office/drawing/2014/main" id="{1E39E7CD-5475-44D6-A36E-461D02CA375C}"/>
                  </a:ext>
                </a:extLst>
              </p:cNvPr>
              <p:cNvSpPr/>
              <p:nvPr/>
            </p:nvSpPr>
            <p:spPr>
              <a:xfrm>
                <a:off x="5756172" y="435657"/>
                <a:ext cx="426529" cy="241942"/>
              </a:xfrm>
              <a:custGeom>
                <a:avLst/>
                <a:gdLst/>
                <a:ahLst/>
                <a:cxnLst/>
                <a:rect l="0" t="0" r="0" b="0"/>
                <a:pathLst>
                  <a:path w="426543" h="241968">
                    <a:moveTo>
                      <a:pt x="426543" y="0"/>
                    </a:moveTo>
                    <a:lnTo>
                      <a:pt x="426543" y="161009"/>
                    </a:lnTo>
                    <a:lnTo>
                      <a:pt x="388847" y="162549"/>
                    </a:lnTo>
                    <a:cubicBezTo>
                      <a:pt x="289814" y="171354"/>
                      <a:pt x="198527" y="194435"/>
                      <a:pt x="125642" y="234183"/>
                    </a:cubicBezTo>
                    <a:cubicBezTo>
                      <a:pt x="112967" y="240406"/>
                      <a:pt x="95110" y="241968"/>
                      <a:pt x="81166" y="226398"/>
                    </a:cubicBezTo>
                    <a:lnTo>
                      <a:pt x="19126" y="148940"/>
                    </a:lnTo>
                    <a:cubicBezTo>
                      <a:pt x="19126" y="148940"/>
                      <a:pt x="0" y="121369"/>
                      <a:pt x="30696" y="105506"/>
                    </a:cubicBezTo>
                    <a:cubicBezTo>
                      <a:pt x="155168" y="37017"/>
                      <a:pt x="277757" y="7463"/>
                      <a:pt x="386745" y="181"/>
                    </a:cubicBezTo>
                    <a:lnTo>
                      <a:pt x="426543" y="0"/>
                    </a:lnTo>
                    <a:close/>
                  </a:path>
                </a:pathLst>
              </a:custGeom>
              <a:solidFill>
                <a:schemeClr val="tx2"/>
              </a:solidFill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0069B4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26" name="Shape 77">
                <a:extLst>
                  <a:ext uri="{FF2B5EF4-FFF2-40B4-BE49-F238E27FC236}">
                    <a16:creationId xmlns:a16="http://schemas.microsoft.com/office/drawing/2014/main" id="{68B17FC3-5EFD-4AB5-A0DA-A649835A57BF}"/>
                  </a:ext>
                </a:extLst>
              </p:cNvPr>
              <p:cNvSpPr/>
              <p:nvPr/>
            </p:nvSpPr>
            <p:spPr>
              <a:xfrm>
                <a:off x="6182699" y="435364"/>
                <a:ext cx="451178" cy="909876"/>
              </a:xfrm>
              <a:custGeom>
                <a:avLst/>
                <a:gdLst/>
                <a:ahLst/>
                <a:cxnLst/>
                <a:rect l="0" t="0" r="0" b="0"/>
                <a:pathLst>
                  <a:path w="451193" h="909975">
                    <a:moveTo>
                      <a:pt x="64222" y="0"/>
                    </a:moveTo>
                    <a:cubicBezTo>
                      <a:pt x="195713" y="7622"/>
                      <a:pt x="296081" y="44966"/>
                      <a:pt x="337553" y="72538"/>
                    </a:cubicBezTo>
                    <a:cubicBezTo>
                      <a:pt x="416572" y="125014"/>
                      <a:pt x="451193" y="183942"/>
                      <a:pt x="451193" y="270366"/>
                    </a:cubicBezTo>
                    <a:lnTo>
                      <a:pt x="451193" y="631122"/>
                    </a:lnTo>
                    <a:cubicBezTo>
                      <a:pt x="451193" y="785160"/>
                      <a:pt x="326365" y="909975"/>
                      <a:pt x="172415" y="909975"/>
                    </a:cubicBezTo>
                    <a:lnTo>
                      <a:pt x="0" y="909975"/>
                    </a:lnTo>
                    <a:lnTo>
                      <a:pt x="0" y="753550"/>
                    </a:lnTo>
                    <a:lnTo>
                      <a:pt x="181483" y="753550"/>
                    </a:lnTo>
                    <a:cubicBezTo>
                      <a:pt x="246164" y="753550"/>
                      <a:pt x="298831" y="698635"/>
                      <a:pt x="298831" y="631122"/>
                    </a:cubicBezTo>
                    <a:cubicBezTo>
                      <a:pt x="298831" y="563685"/>
                      <a:pt x="246164" y="508783"/>
                      <a:pt x="181483" y="508783"/>
                    </a:cubicBezTo>
                    <a:lnTo>
                      <a:pt x="0" y="508783"/>
                    </a:lnTo>
                    <a:lnTo>
                      <a:pt x="0" y="352357"/>
                    </a:lnTo>
                    <a:lnTo>
                      <a:pt x="172415" y="352357"/>
                    </a:lnTo>
                    <a:cubicBezTo>
                      <a:pt x="212065" y="352357"/>
                      <a:pt x="249796" y="360662"/>
                      <a:pt x="283896" y="375560"/>
                    </a:cubicBezTo>
                    <a:lnTo>
                      <a:pt x="283896" y="270366"/>
                    </a:lnTo>
                    <a:cubicBezTo>
                      <a:pt x="283896" y="241092"/>
                      <a:pt x="273888" y="164930"/>
                      <a:pt x="63525" y="158707"/>
                    </a:cubicBezTo>
                    <a:lnTo>
                      <a:pt x="0" y="161302"/>
                    </a:lnTo>
                    <a:lnTo>
                      <a:pt x="0" y="293"/>
                    </a:lnTo>
                    <a:lnTo>
                      <a:pt x="64222" y="0"/>
                    </a:lnTo>
                    <a:close/>
                  </a:path>
                </a:pathLst>
              </a:custGeom>
              <a:solidFill>
                <a:schemeClr val="tx2"/>
              </a:solidFill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0069B4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 sz="2400"/>
              </a:p>
            </p:txBody>
          </p:sp>
        </p:grp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6FCBA057-9979-4491-8475-6A2AB99CCE32}"/>
                </a:ext>
              </a:extLst>
            </p:cNvPr>
            <p:cNvGrpSpPr/>
            <p:nvPr/>
          </p:nvGrpSpPr>
          <p:grpSpPr>
            <a:xfrm>
              <a:off x="2866707" y="435364"/>
              <a:ext cx="902356" cy="909876"/>
              <a:chOff x="2866707" y="435364"/>
              <a:chExt cx="902356" cy="909876"/>
            </a:xfrm>
          </p:grpSpPr>
          <p:sp>
            <p:nvSpPr>
              <p:cNvPr id="21" name="Shape 78">
                <a:extLst>
                  <a:ext uri="{FF2B5EF4-FFF2-40B4-BE49-F238E27FC236}">
                    <a16:creationId xmlns:a16="http://schemas.microsoft.com/office/drawing/2014/main" id="{92BA5479-0EB2-49AB-B6B1-FB6CB05D0DB6}"/>
                  </a:ext>
                </a:extLst>
              </p:cNvPr>
              <p:cNvSpPr/>
              <p:nvPr/>
            </p:nvSpPr>
            <p:spPr>
              <a:xfrm>
                <a:off x="2866707" y="787682"/>
                <a:ext cx="451178" cy="557558"/>
              </a:xfrm>
              <a:custGeom>
                <a:avLst/>
                <a:gdLst/>
                <a:ahLst/>
                <a:cxnLst/>
                <a:rect l="0" t="0" r="0" b="0"/>
                <a:pathLst>
                  <a:path w="451193" h="557619">
                    <a:moveTo>
                      <a:pt x="278854" y="0"/>
                    </a:moveTo>
                    <a:lnTo>
                      <a:pt x="451193" y="0"/>
                    </a:lnTo>
                    <a:lnTo>
                      <a:pt x="451193" y="156426"/>
                    </a:lnTo>
                    <a:lnTo>
                      <a:pt x="269786" y="156426"/>
                    </a:lnTo>
                    <a:cubicBezTo>
                      <a:pt x="205029" y="156426"/>
                      <a:pt x="152362" y="211328"/>
                      <a:pt x="152362" y="278765"/>
                    </a:cubicBezTo>
                    <a:cubicBezTo>
                      <a:pt x="152362" y="346278"/>
                      <a:pt x="205029" y="401193"/>
                      <a:pt x="269786" y="401193"/>
                    </a:cubicBezTo>
                    <a:lnTo>
                      <a:pt x="451193" y="401193"/>
                    </a:lnTo>
                    <a:lnTo>
                      <a:pt x="451193" y="557619"/>
                    </a:lnTo>
                    <a:lnTo>
                      <a:pt x="278854" y="557619"/>
                    </a:lnTo>
                    <a:cubicBezTo>
                      <a:pt x="201841" y="557619"/>
                      <a:pt x="132093" y="526415"/>
                      <a:pt x="81686" y="475933"/>
                    </a:cubicBezTo>
                    <a:cubicBezTo>
                      <a:pt x="31204" y="425539"/>
                      <a:pt x="0" y="355790"/>
                      <a:pt x="0" y="278765"/>
                    </a:cubicBezTo>
                    <a:cubicBezTo>
                      <a:pt x="0" y="124816"/>
                      <a:pt x="124828" y="0"/>
                      <a:pt x="278854" y="0"/>
                    </a:cubicBezTo>
                    <a:close/>
                  </a:path>
                </a:pathLst>
              </a:custGeom>
              <a:solidFill>
                <a:schemeClr val="tx2"/>
              </a:solidFill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0069B4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22" name="Shape 79">
                <a:extLst>
                  <a:ext uri="{FF2B5EF4-FFF2-40B4-BE49-F238E27FC236}">
                    <a16:creationId xmlns:a16="http://schemas.microsoft.com/office/drawing/2014/main" id="{E8436C02-5121-4677-BBB2-2EF3A6E7C1B1}"/>
                  </a:ext>
                </a:extLst>
              </p:cNvPr>
              <p:cNvSpPr/>
              <p:nvPr/>
            </p:nvSpPr>
            <p:spPr>
              <a:xfrm>
                <a:off x="2891357" y="435657"/>
                <a:ext cx="426528" cy="241942"/>
              </a:xfrm>
              <a:custGeom>
                <a:avLst/>
                <a:gdLst/>
                <a:ahLst/>
                <a:cxnLst/>
                <a:rect l="0" t="0" r="0" b="0"/>
                <a:pathLst>
                  <a:path w="426542" h="241968">
                    <a:moveTo>
                      <a:pt x="426542" y="0"/>
                    </a:moveTo>
                    <a:lnTo>
                      <a:pt x="426542" y="161009"/>
                    </a:lnTo>
                    <a:lnTo>
                      <a:pt x="388847" y="162549"/>
                    </a:lnTo>
                    <a:cubicBezTo>
                      <a:pt x="289814" y="171354"/>
                      <a:pt x="198527" y="194435"/>
                      <a:pt x="125641" y="234183"/>
                    </a:cubicBezTo>
                    <a:cubicBezTo>
                      <a:pt x="112967" y="240406"/>
                      <a:pt x="95110" y="241968"/>
                      <a:pt x="81166" y="226398"/>
                    </a:cubicBezTo>
                    <a:lnTo>
                      <a:pt x="19126" y="148940"/>
                    </a:lnTo>
                    <a:cubicBezTo>
                      <a:pt x="19126" y="148940"/>
                      <a:pt x="0" y="121369"/>
                      <a:pt x="30696" y="105506"/>
                    </a:cubicBezTo>
                    <a:cubicBezTo>
                      <a:pt x="155169" y="37017"/>
                      <a:pt x="277757" y="7463"/>
                      <a:pt x="386745" y="181"/>
                    </a:cubicBezTo>
                    <a:lnTo>
                      <a:pt x="426542" y="0"/>
                    </a:lnTo>
                    <a:close/>
                  </a:path>
                </a:pathLst>
              </a:custGeom>
              <a:solidFill>
                <a:schemeClr val="tx2"/>
              </a:solidFill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0069B4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23" name="Shape 80">
                <a:extLst>
                  <a:ext uri="{FF2B5EF4-FFF2-40B4-BE49-F238E27FC236}">
                    <a16:creationId xmlns:a16="http://schemas.microsoft.com/office/drawing/2014/main" id="{12713802-0815-4AE5-92C7-934818DCE4AD}"/>
                  </a:ext>
                </a:extLst>
              </p:cNvPr>
              <p:cNvSpPr/>
              <p:nvPr/>
            </p:nvSpPr>
            <p:spPr>
              <a:xfrm>
                <a:off x="3317885" y="435364"/>
                <a:ext cx="451178" cy="909876"/>
              </a:xfrm>
              <a:custGeom>
                <a:avLst/>
                <a:gdLst/>
                <a:ahLst/>
                <a:cxnLst/>
                <a:rect l="0" t="0" r="0" b="0"/>
                <a:pathLst>
                  <a:path w="451193" h="909975">
                    <a:moveTo>
                      <a:pt x="64222" y="0"/>
                    </a:moveTo>
                    <a:cubicBezTo>
                      <a:pt x="195713" y="7622"/>
                      <a:pt x="296082" y="44966"/>
                      <a:pt x="337553" y="72538"/>
                    </a:cubicBezTo>
                    <a:cubicBezTo>
                      <a:pt x="416573" y="125014"/>
                      <a:pt x="451193" y="183942"/>
                      <a:pt x="451193" y="270366"/>
                    </a:cubicBezTo>
                    <a:lnTo>
                      <a:pt x="451193" y="631122"/>
                    </a:lnTo>
                    <a:cubicBezTo>
                      <a:pt x="451193" y="785160"/>
                      <a:pt x="326365" y="909975"/>
                      <a:pt x="172415" y="909975"/>
                    </a:cubicBezTo>
                    <a:lnTo>
                      <a:pt x="0" y="909975"/>
                    </a:lnTo>
                    <a:lnTo>
                      <a:pt x="0" y="753550"/>
                    </a:lnTo>
                    <a:lnTo>
                      <a:pt x="181483" y="753550"/>
                    </a:lnTo>
                    <a:cubicBezTo>
                      <a:pt x="246164" y="753550"/>
                      <a:pt x="298831" y="698635"/>
                      <a:pt x="298831" y="631122"/>
                    </a:cubicBezTo>
                    <a:cubicBezTo>
                      <a:pt x="298831" y="563685"/>
                      <a:pt x="246164" y="508783"/>
                      <a:pt x="181483" y="508783"/>
                    </a:cubicBezTo>
                    <a:lnTo>
                      <a:pt x="0" y="508783"/>
                    </a:lnTo>
                    <a:lnTo>
                      <a:pt x="0" y="352357"/>
                    </a:lnTo>
                    <a:lnTo>
                      <a:pt x="172415" y="352357"/>
                    </a:lnTo>
                    <a:cubicBezTo>
                      <a:pt x="212065" y="352357"/>
                      <a:pt x="249796" y="360662"/>
                      <a:pt x="283896" y="375560"/>
                    </a:cubicBezTo>
                    <a:lnTo>
                      <a:pt x="283896" y="270366"/>
                    </a:lnTo>
                    <a:cubicBezTo>
                      <a:pt x="283896" y="241092"/>
                      <a:pt x="273888" y="164930"/>
                      <a:pt x="63526" y="158707"/>
                    </a:cubicBezTo>
                    <a:lnTo>
                      <a:pt x="0" y="161302"/>
                    </a:lnTo>
                    <a:lnTo>
                      <a:pt x="0" y="293"/>
                    </a:lnTo>
                    <a:lnTo>
                      <a:pt x="64222" y="0"/>
                    </a:lnTo>
                    <a:close/>
                  </a:path>
                </a:pathLst>
              </a:custGeom>
              <a:solidFill>
                <a:schemeClr val="tx2"/>
              </a:solidFill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0069B4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 sz="2400"/>
              </a:p>
            </p:txBody>
          </p:sp>
        </p:grpSp>
        <p:sp>
          <p:nvSpPr>
            <p:cNvPr id="20" name="Shape 81">
              <a:extLst>
                <a:ext uri="{FF2B5EF4-FFF2-40B4-BE49-F238E27FC236}">
                  <a16:creationId xmlns:a16="http://schemas.microsoft.com/office/drawing/2014/main" id="{C5E537AA-D6A4-4632-8728-D3B4AC0F45C2}"/>
                </a:ext>
              </a:extLst>
            </p:cNvPr>
            <p:cNvSpPr/>
            <p:nvPr/>
          </p:nvSpPr>
          <p:spPr>
            <a:xfrm>
              <a:off x="6751204" y="433344"/>
              <a:ext cx="900934" cy="910390"/>
            </a:xfrm>
            <a:custGeom>
              <a:avLst/>
              <a:gdLst/>
              <a:ahLst/>
              <a:cxnLst/>
              <a:rect l="0" t="0" r="0" b="0"/>
              <a:pathLst>
                <a:path w="900964" h="910489">
                  <a:moveTo>
                    <a:pt x="450482" y="0"/>
                  </a:moveTo>
                  <a:cubicBezTo>
                    <a:pt x="550735" y="0"/>
                    <a:pt x="609880" y="9601"/>
                    <a:pt x="609880" y="9601"/>
                  </a:cubicBezTo>
                  <a:cubicBezTo>
                    <a:pt x="900964" y="46495"/>
                    <a:pt x="892201" y="265290"/>
                    <a:pt x="892201" y="265290"/>
                  </a:cubicBezTo>
                  <a:lnTo>
                    <a:pt x="892201" y="882142"/>
                  </a:lnTo>
                  <a:cubicBezTo>
                    <a:pt x="892201" y="897801"/>
                    <a:pt x="879513" y="910489"/>
                    <a:pt x="863854" y="910489"/>
                  </a:cubicBezTo>
                  <a:lnTo>
                    <a:pt x="753250" y="910489"/>
                  </a:lnTo>
                  <a:cubicBezTo>
                    <a:pt x="737603" y="910489"/>
                    <a:pt x="724903" y="897801"/>
                    <a:pt x="724903" y="882142"/>
                  </a:cubicBezTo>
                  <a:lnTo>
                    <a:pt x="724903" y="265290"/>
                  </a:lnTo>
                  <a:cubicBezTo>
                    <a:pt x="724903" y="265290"/>
                    <a:pt x="728396" y="185014"/>
                    <a:pt x="573863" y="171450"/>
                  </a:cubicBezTo>
                  <a:cubicBezTo>
                    <a:pt x="482841" y="163462"/>
                    <a:pt x="450482" y="165316"/>
                    <a:pt x="450482" y="165316"/>
                  </a:cubicBezTo>
                  <a:cubicBezTo>
                    <a:pt x="450482" y="165316"/>
                    <a:pt x="418123" y="163462"/>
                    <a:pt x="327101" y="171450"/>
                  </a:cubicBezTo>
                  <a:cubicBezTo>
                    <a:pt x="172568" y="185014"/>
                    <a:pt x="176061" y="265290"/>
                    <a:pt x="176061" y="265290"/>
                  </a:cubicBezTo>
                  <a:lnTo>
                    <a:pt x="176061" y="882142"/>
                  </a:lnTo>
                  <a:cubicBezTo>
                    <a:pt x="176061" y="897801"/>
                    <a:pt x="163361" y="910489"/>
                    <a:pt x="147713" y="910489"/>
                  </a:cubicBezTo>
                  <a:lnTo>
                    <a:pt x="37097" y="910489"/>
                  </a:lnTo>
                  <a:cubicBezTo>
                    <a:pt x="21451" y="910489"/>
                    <a:pt x="8763" y="897801"/>
                    <a:pt x="8763" y="882142"/>
                  </a:cubicBezTo>
                  <a:lnTo>
                    <a:pt x="8763" y="265290"/>
                  </a:lnTo>
                  <a:cubicBezTo>
                    <a:pt x="8763" y="265290"/>
                    <a:pt x="0" y="46495"/>
                    <a:pt x="291084" y="9601"/>
                  </a:cubicBezTo>
                  <a:cubicBezTo>
                    <a:pt x="291084" y="9601"/>
                    <a:pt x="350228" y="0"/>
                    <a:pt x="450482" y="0"/>
                  </a:cubicBezTo>
                  <a:close/>
                </a:path>
              </a:pathLst>
            </a:custGeom>
            <a:solidFill>
              <a:schemeClr val="tx2"/>
            </a:solidFill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9B4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23A960AB-E223-4D68-ADD2-D4131598AE06}"/>
              </a:ext>
            </a:extLst>
          </p:cNvPr>
          <p:cNvGrpSpPr/>
          <p:nvPr userDrawn="1"/>
        </p:nvGrpSpPr>
        <p:grpSpPr>
          <a:xfrm>
            <a:off x="10034152" y="6064643"/>
            <a:ext cx="1764189" cy="455533"/>
            <a:chOff x="3773215" y="2849985"/>
            <a:chExt cx="1596895" cy="412336"/>
          </a:xfrm>
        </p:grpSpPr>
        <p:sp>
          <p:nvSpPr>
            <p:cNvPr id="45" name="Shape 2496">
              <a:extLst>
                <a:ext uri="{FF2B5EF4-FFF2-40B4-BE49-F238E27FC236}">
                  <a16:creationId xmlns:a16="http://schemas.microsoft.com/office/drawing/2014/main" id="{555435E5-A7BF-4F87-B791-D95C8F18BB49}"/>
                </a:ext>
              </a:extLst>
            </p:cNvPr>
            <p:cNvSpPr/>
            <p:nvPr/>
          </p:nvSpPr>
          <p:spPr>
            <a:xfrm>
              <a:off x="4951963" y="2849985"/>
              <a:ext cx="265297" cy="265431"/>
            </a:xfrm>
            <a:custGeom>
              <a:avLst/>
              <a:gdLst/>
              <a:ahLst/>
              <a:cxnLst/>
              <a:rect l="0" t="0" r="0" b="0"/>
              <a:pathLst>
                <a:path w="265366" h="265443">
                  <a:moveTo>
                    <a:pt x="164922" y="0"/>
                  </a:moveTo>
                  <a:lnTo>
                    <a:pt x="244818" y="0"/>
                  </a:lnTo>
                  <a:cubicBezTo>
                    <a:pt x="256184" y="0"/>
                    <a:pt x="265366" y="9195"/>
                    <a:pt x="265366" y="20536"/>
                  </a:cubicBezTo>
                  <a:lnTo>
                    <a:pt x="265366" y="100470"/>
                  </a:lnTo>
                  <a:cubicBezTo>
                    <a:pt x="265366" y="111824"/>
                    <a:pt x="256184" y="121031"/>
                    <a:pt x="244818" y="121031"/>
                  </a:cubicBezTo>
                  <a:cubicBezTo>
                    <a:pt x="244818" y="121031"/>
                    <a:pt x="183655" y="121006"/>
                    <a:pt x="183553" y="121006"/>
                  </a:cubicBezTo>
                  <a:cubicBezTo>
                    <a:pt x="164528" y="121006"/>
                    <a:pt x="148234" y="135509"/>
                    <a:pt x="141732" y="141758"/>
                  </a:cubicBezTo>
                  <a:cubicBezTo>
                    <a:pt x="135191" y="147981"/>
                    <a:pt x="121514" y="164846"/>
                    <a:pt x="121463" y="191770"/>
                  </a:cubicBezTo>
                  <a:lnTo>
                    <a:pt x="121463" y="265443"/>
                  </a:lnTo>
                  <a:lnTo>
                    <a:pt x="0" y="265443"/>
                  </a:lnTo>
                  <a:lnTo>
                    <a:pt x="0" y="143942"/>
                  </a:lnTo>
                  <a:lnTo>
                    <a:pt x="73698" y="143942"/>
                  </a:lnTo>
                  <a:cubicBezTo>
                    <a:pt x="100609" y="143891"/>
                    <a:pt x="117475" y="130226"/>
                    <a:pt x="123723" y="123673"/>
                  </a:cubicBezTo>
                  <a:cubicBezTo>
                    <a:pt x="129946" y="117170"/>
                    <a:pt x="144437" y="100813"/>
                    <a:pt x="144437" y="81814"/>
                  </a:cubicBezTo>
                  <a:lnTo>
                    <a:pt x="144437" y="20524"/>
                  </a:lnTo>
                  <a:cubicBezTo>
                    <a:pt x="144437" y="9195"/>
                    <a:pt x="153619" y="0"/>
                    <a:pt x="164922" y="0"/>
                  </a:cubicBezTo>
                  <a:close/>
                </a:path>
              </a:pathLst>
            </a:custGeom>
            <a:solidFill>
              <a:srgbClr val="E20025"/>
            </a:solidFill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303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46" name="Shape 2497">
              <a:extLst>
                <a:ext uri="{FF2B5EF4-FFF2-40B4-BE49-F238E27FC236}">
                  <a16:creationId xmlns:a16="http://schemas.microsoft.com/office/drawing/2014/main" id="{AC6A4C79-A5D3-4AA0-921B-DE65B29F1353}"/>
                </a:ext>
              </a:extLst>
            </p:cNvPr>
            <p:cNvSpPr/>
            <p:nvPr/>
          </p:nvSpPr>
          <p:spPr>
            <a:xfrm>
              <a:off x="5096357" y="2988419"/>
              <a:ext cx="273753" cy="273902"/>
            </a:xfrm>
            <a:custGeom>
              <a:avLst/>
              <a:gdLst/>
              <a:ahLst/>
              <a:cxnLst/>
              <a:rect l="0" t="0" r="0" b="0"/>
              <a:pathLst>
                <a:path w="273825" h="273914">
                  <a:moveTo>
                    <a:pt x="203721" y="0"/>
                  </a:moveTo>
                  <a:cubicBezTo>
                    <a:pt x="223253" y="0"/>
                    <a:pt x="240830" y="7696"/>
                    <a:pt x="253416" y="20434"/>
                  </a:cubicBezTo>
                  <a:cubicBezTo>
                    <a:pt x="265964" y="33172"/>
                    <a:pt x="273825" y="50610"/>
                    <a:pt x="273825" y="70142"/>
                  </a:cubicBezTo>
                  <a:cubicBezTo>
                    <a:pt x="273825" y="110033"/>
                    <a:pt x="241300" y="141884"/>
                    <a:pt x="202489" y="141884"/>
                  </a:cubicBezTo>
                  <a:cubicBezTo>
                    <a:pt x="195415" y="141884"/>
                    <a:pt x="182004" y="138811"/>
                    <a:pt x="176263" y="138811"/>
                  </a:cubicBezTo>
                  <a:cubicBezTo>
                    <a:pt x="145707" y="138811"/>
                    <a:pt x="120929" y="163563"/>
                    <a:pt x="120929" y="194120"/>
                  </a:cubicBezTo>
                  <a:lnTo>
                    <a:pt x="120929" y="253352"/>
                  </a:lnTo>
                  <a:cubicBezTo>
                    <a:pt x="120929" y="264719"/>
                    <a:pt x="111747" y="273914"/>
                    <a:pt x="100393" y="273914"/>
                  </a:cubicBezTo>
                  <a:lnTo>
                    <a:pt x="20498" y="273914"/>
                  </a:lnTo>
                  <a:cubicBezTo>
                    <a:pt x="9182" y="273914"/>
                    <a:pt x="0" y="264719"/>
                    <a:pt x="0" y="253352"/>
                  </a:cubicBezTo>
                  <a:lnTo>
                    <a:pt x="0" y="173431"/>
                  </a:lnTo>
                  <a:cubicBezTo>
                    <a:pt x="0" y="162103"/>
                    <a:pt x="9182" y="152870"/>
                    <a:pt x="20498" y="152870"/>
                  </a:cubicBezTo>
                  <a:lnTo>
                    <a:pt x="79731" y="152870"/>
                  </a:lnTo>
                  <a:cubicBezTo>
                    <a:pt x="110287" y="152870"/>
                    <a:pt x="135014" y="128092"/>
                    <a:pt x="135014" y="97587"/>
                  </a:cubicBezTo>
                  <a:cubicBezTo>
                    <a:pt x="135014" y="91847"/>
                    <a:pt x="131940" y="78410"/>
                    <a:pt x="131940" y="71336"/>
                  </a:cubicBezTo>
                  <a:cubicBezTo>
                    <a:pt x="131940" y="32512"/>
                    <a:pt x="163792" y="0"/>
                    <a:pt x="203721" y="0"/>
                  </a:cubicBezTo>
                  <a:close/>
                </a:path>
              </a:pathLst>
            </a:custGeom>
            <a:solidFill>
              <a:srgbClr val="E20025"/>
            </a:solidFill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303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47" name="Shape 2498">
              <a:extLst>
                <a:ext uri="{FF2B5EF4-FFF2-40B4-BE49-F238E27FC236}">
                  <a16:creationId xmlns:a16="http://schemas.microsoft.com/office/drawing/2014/main" id="{7376065D-4FE4-4AE5-8826-54FC1BEE4B19}"/>
                </a:ext>
              </a:extLst>
            </p:cNvPr>
            <p:cNvSpPr/>
            <p:nvPr/>
          </p:nvSpPr>
          <p:spPr>
            <a:xfrm>
              <a:off x="4480419" y="2991414"/>
              <a:ext cx="241783" cy="152774"/>
            </a:xfrm>
            <a:custGeom>
              <a:avLst/>
              <a:gdLst/>
              <a:ahLst/>
              <a:cxnLst/>
              <a:rect l="0" t="0" r="0" b="0"/>
              <a:pathLst>
                <a:path w="241846" h="152781">
                  <a:moveTo>
                    <a:pt x="120929" y="0"/>
                  </a:moveTo>
                  <a:cubicBezTo>
                    <a:pt x="194920" y="0"/>
                    <a:pt x="241846" y="11697"/>
                    <a:pt x="241846" y="11697"/>
                  </a:cubicBezTo>
                  <a:lnTo>
                    <a:pt x="241846" y="55981"/>
                  </a:lnTo>
                  <a:cubicBezTo>
                    <a:pt x="241846" y="55981"/>
                    <a:pt x="189268" y="45809"/>
                    <a:pt x="120929" y="45580"/>
                  </a:cubicBezTo>
                  <a:cubicBezTo>
                    <a:pt x="88074" y="45580"/>
                    <a:pt x="65227" y="49466"/>
                    <a:pt x="51613" y="50826"/>
                  </a:cubicBezTo>
                  <a:cubicBezTo>
                    <a:pt x="51651" y="61532"/>
                    <a:pt x="51600" y="91465"/>
                    <a:pt x="51613" y="102032"/>
                  </a:cubicBezTo>
                  <a:cubicBezTo>
                    <a:pt x="63767" y="103225"/>
                    <a:pt x="86335" y="107239"/>
                    <a:pt x="120409" y="107239"/>
                  </a:cubicBezTo>
                  <a:cubicBezTo>
                    <a:pt x="190627" y="107239"/>
                    <a:pt x="241846" y="97193"/>
                    <a:pt x="241846" y="97193"/>
                  </a:cubicBezTo>
                  <a:lnTo>
                    <a:pt x="241846" y="141148"/>
                  </a:lnTo>
                  <a:cubicBezTo>
                    <a:pt x="241846" y="141148"/>
                    <a:pt x="194208" y="152781"/>
                    <a:pt x="120929" y="152781"/>
                  </a:cubicBezTo>
                  <a:cubicBezTo>
                    <a:pt x="47117" y="152781"/>
                    <a:pt x="0" y="141097"/>
                    <a:pt x="0" y="141097"/>
                  </a:cubicBezTo>
                  <a:lnTo>
                    <a:pt x="0" y="11722"/>
                  </a:lnTo>
                  <a:cubicBezTo>
                    <a:pt x="0" y="11722"/>
                    <a:pt x="46368" y="0"/>
                    <a:pt x="120929" y="0"/>
                  </a:cubicBezTo>
                  <a:close/>
                </a:path>
              </a:pathLst>
            </a:custGeom>
            <a:solidFill>
              <a:srgbClr val="004489"/>
            </a:solidFill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418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48" name="Shape 75435">
              <a:extLst>
                <a:ext uri="{FF2B5EF4-FFF2-40B4-BE49-F238E27FC236}">
                  <a16:creationId xmlns:a16="http://schemas.microsoft.com/office/drawing/2014/main" id="{E6CEF634-8400-4822-BF56-4A3459292C9E}"/>
                </a:ext>
              </a:extLst>
            </p:cNvPr>
            <p:cNvSpPr/>
            <p:nvPr/>
          </p:nvSpPr>
          <p:spPr>
            <a:xfrm>
              <a:off x="4779591" y="2993837"/>
              <a:ext cx="52945" cy="147453"/>
            </a:xfrm>
            <a:custGeom>
              <a:avLst/>
              <a:gdLst/>
              <a:ahLst/>
              <a:cxnLst/>
              <a:rect l="0" t="0" r="0" b="0"/>
              <a:pathLst>
                <a:path w="52959" h="147460">
                  <a:moveTo>
                    <a:pt x="0" y="0"/>
                  </a:moveTo>
                  <a:lnTo>
                    <a:pt x="52959" y="0"/>
                  </a:lnTo>
                  <a:lnTo>
                    <a:pt x="52959" y="147460"/>
                  </a:lnTo>
                  <a:lnTo>
                    <a:pt x="0" y="147460"/>
                  </a:lnTo>
                  <a:lnTo>
                    <a:pt x="0" y="0"/>
                  </a:lnTo>
                </a:path>
              </a:pathLst>
            </a:custGeom>
            <a:solidFill>
              <a:srgbClr val="004489"/>
            </a:solidFill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418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49" name="Shape 75436">
              <a:extLst>
                <a:ext uri="{FF2B5EF4-FFF2-40B4-BE49-F238E27FC236}">
                  <a16:creationId xmlns:a16="http://schemas.microsoft.com/office/drawing/2014/main" id="{06952F3A-8F92-42E4-BA02-8E321516C5AA}"/>
                </a:ext>
              </a:extLst>
            </p:cNvPr>
            <p:cNvSpPr/>
            <p:nvPr/>
          </p:nvSpPr>
          <p:spPr>
            <a:xfrm>
              <a:off x="4071307" y="2993837"/>
              <a:ext cx="52958" cy="147453"/>
            </a:xfrm>
            <a:custGeom>
              <a:avLst/>
              <a:gdLst/>
              <a:ahLst/>
              <a:cxnLst/>
              <a:rect l="0" t="0" r="0" b="0"/>
              <a:pathLst>
                <a:path w="52972" h="147460">
                  <a:moveTo>
                    <a:pt x="0" y="0"/>
                  </a:moveTo>
                  <a:lnTo>
                    <a:pt x="52972" y="0"/>
                  </a:lnTo>
                  <a:lnTo>
                    <a:pt x="52972" y="147460"/>
                  </a:lnTo>
                  <a:lnTo>
                    <a:pt x="0" y="147460"/>
                  </a:lnTo>
                  <a:lnTo>
                    <a:pt x="0" y="0"/>
                  </a:lnTo>
                </a:path>
              </a:pathLst>
            </a:custGeom>
            <a:solidFill>
              <a:srgbClr val="004489"/>
            </a:solidFill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418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50" name="Shape 2501">
              <a:extLst>
                <a:ext uri="{FF2B5EF4-FFF2-40B4-BE49-F238E27FC236}">
                  <a16:creationId xmlns:a16="http://schemas.microsoft.com/office/drawing/2014/main" id="{C321E05A-CF39-440A-8CC8-B951065D87D6}"/>
                </a:ext>
              </a:extLst>
            </p:cNvPr>
            <p:cNvSpPr/>
            <p:nvPr/>
          </p:nvSpPr>
          <p:spPr>
            <a:xfrm>
              <a:off x="4183529" y="2993832"/>
              <a:ext cx="238482" cy="147453"/>
            </a:xfrm>
            <a:custGeom>
              <a:avLst/>
              <a:gdLst/>
              <a:ahLst/>
              <a:cxnLst/>
              <a:rect l="0" t="0" r="0" b="0"/>
              <a:pathLst>
                <a:path w="238544" h="147460">
                  <a:moveTo>
                    <a:pt x="187097" y="0"/>
                  </a:moveTo>
                  <a:lnTo>
                    <a:pt x="238544" y="0"/>
                  </a:lnTo>
                  <a:lnTo>
                    <a:pt x="238544" y="147460"/>
                  </a:lnTo>
                  <a:lnTo>
                    <a:pt x="187071" y="147460"/>
                  </a:lnTo>
                  <a:cubicBezTo>
                    <a:pt x="187071" y="147460"/>
                    <a:pt x="148806" y="116497"/>
                    <a:pt x="92494" y="87363"/>
                  </a:cubicBezTo>
                  <a:cubicBezTo>
                    <a:pt x="76810" y="79210"/>
                    <a:pt x="63526" y="73812"/>
                    <a:pt x="51232" y="68809"/>
                  </a:cubicBezTo>
                  <a:lnTo>
                    <a:pt x="51245" y="147460"/>
                  </a:lnTo>
                  <a:lnTo>
                    <a:pt x="0" y="147460"/>
                  </a:lnTo>
                  <a:lnTo>
                    <a:pt x="0" y="267"/>
                  </a:lnTo>
                  <a:cubicBezTo>
                    <a:pt x="0" y="267"/>
                    <a:pt x="43345" y="8687"/>
                    <a:pt x="92570" y="34214"/>
                  </a:cubicBezTo>
                  <a:cubicBezTo>
                    <a:pt x="148882" y="63386"/>
                    <a:pt x="187097" y="91694"/>
                    <a:pt x="187097" y="91694"/>
                  </a:cubicBezTo>
                  <a:lnTo>
                    <a:pt x="187097" y="0"/>
                  </a:lnTo>
                  <a:close/>
                </a:path>
              </a:pathLst>
            </a:custGeom>
            <a:solidFill>
              <a:srgbClr val="004489"/>
            </a:solidFill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418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51" name="Shape 2502">
              <a:extLst>
                <a:ext uri="{FF2B5EF4-FFF2-40B4-BE49-F238E27FC236}">
                  <a16:creationId xmlns:a16="http://schemas.microsoft.com/office/drawing/2014/main" id="{10B82C50-020A-4418-8978-4CB7042DB1ED}"/>
                </a:ext>
              </a:extLst>
            </p:cNvPr>
            <p:cNvSpPr/>
            <p:nvPr/>
          </p:nvSpPr>
          <p:spPr>
            <a:xfrm>
              <a:off x="3773215" y="2991343"/>
              <a:ext cx="262758" cy="153891"/>
            </a:xfrm>
            <a:custGeom>
              <a:avLst/>
              <a:gdLst/>
              <a:ahLst/>
              <a:cxnLst/>
              <a:rect l="0" t="0" r="0" b="0"/>
              <a:pathLst>
                <a:path w="262827" h="153898">
                  <a:moveTo>
                    <a:pt x="223660" y="0"/>
                  </a:moveTo>
                  <a:lnTo>
                    <a:pt x="262827" y="35890"/>
                  </a:lnTo>
                  <a:lnTo>
                    <a:pt x="131483" y="153898"/>
                  </a:lnTo>
                  <a:lnTo>
                    <a:pt x="0" y="35826"/>
                  </a:lnTo>
                  <a:lnTo>
                    <a:pt x="39307" y="12"/>
                  </a:lnTo>
                  <a:cubicBezTo>
                    <a:pt x="39307" y="12"/>
                    <a:pt x="119609" y="77330"/>
                    <a:pt x="131483" y="88354"/>
                  </a:cubicBezTo>
                  <a:cubicBezTo>
                    <a:pt x="143320" y="77330"/>
                    <a:pt x="223660" y="0"/>
                    <a:pt x="223660" y="0"/>
                  </a:cubicBezTo>
                  <a:close/>
                </a:path>
              </a:pathLst>
            </a:custGeom>
            <a:solidFill>
              <a:srgbClr val="004489"/>
            </a:solidFill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418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52" name="Shape 2503">
              <a:extLst>
                <a:ext uri="{FF2B5EF4-FFF2-40B4-BE49-F238E27FC236}">
                  <a16:creationId xmlns:a16="http://schemas.microsoft.com/office/drawing/2014/main" id="{A852FD0F-E1AE-4BEE-A4EE-D42AEEAA3BAC}"/>
                </a:ext>
              </a:extLst>
            </p:cNvPr>
            <p:cNvSpPr/>
            <p:nvPr/>
          </p:nvSpPr>
          <p:spPr>
            <a:xfrm>
              <a:off x="4518205" y="3195723"/>
              <a:ext cx="38255" cy="63129"/>
            </a:xfrm>
            <a:custGeom>
              <a:avLst/>
              <a:gdLst/>
              <a:ahLst/>
              <a:cxnLst/>
              <a:rect l="0" t="0" r="0" b="0"/>
              <a:pathLst>
                <a:path w="38265" h="63132">
                  <a:moveTo>
                    <a:pt x="0" y="0"/>
                  </a:moveTo>
                  <a:lnTo>
                    <a:pt x="38265" y="0"/>
                  </a:lnTo>
                  <a:lnTo>
                    <a:pt x="38265" y="7798"/>
                  </a:lnTo>
                  <a:lnTo>
                    <a:pt x="14503" y="7798"/>
                  </a:lnTo>
                  <a:lnTo>
                    <a:pt x="14503" y="26873"/>
                  </a:lnTo>
                  <a:lnTo>
                    <a:pt x="35636" y="26873"/>
                  </a:lnTo>
                  <a:lnTo>
                    <a:pt x="35636" y="34582"/>
                  </a:lnTo>
                  <a:lnTo>
                    <a:pt x="14503" y="34582"/>
                  </a:lnTo>
                  <a:lnTo>
                    <a:pt x="14503" y="55321"/>
                  </a:lnTo>
                  <a:lnTo>
                    <a:pt x="38265" y="55321"/>
                  </a:lnTo>
                  <a:lnTo>
                    <a:pt x="38265" y="63132"/>
                  </a:lnTo>
                  <a:lnTo>
                    <a:pt x="0" y="63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489"/>
            </a:solidFill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418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53" name="Shape 2504">
              <a:extLst>
                <a:ext uri="{FF2B5EF4-FFF2-40B4-BE49-F238E27FC236}">
                  <a16:creationId xmlns:a16="http://schemas.microsoft.com/office/drawing/2014/main" id="{6DF87BC0-07CF-4DB7-B85D-284F584F6863}"/>
                </a:ext>
              </a:extLst>
            </p:cNvPr>
            <p:cNvSpPr/>
            <p:nvPr/>
          </p:nvSpPr>
          <p:spPr>
            <a:xfrm>
              <a:off x="4569715" y="3195723"/>
              <a:ext cx="58024" cy="63129"/>
            </a:xfrm>
            <a:custGeom>
              <a:avLst/>
              <a:gdLst/>
              <a:ahLst/>
              <a:cxnLst/>
              <a:rect l="0" t="0" r="0" b="0"/>
              <a:pathLst>
                <a:path w="58039" h="63132">
                  <a:moveTo>
                    <a:pt x="0" y="0"/>
                  </a:moveTo>
                  <a:lnTo>
                    <a:pt x="13703" y="0"/>
                  </a:lnTo>
                  <a:lnTo>
                    <a:pt x="41821" y="38354"/>
                  </a:lnTo>
                  <a:cubicBezTo>
                    <a:pt x="44463" y="41948"/>
                    <a:pt x="46076" y="44780"/>
                    <a:pt x="46076" y="44780"/>
                  </a:cubicBezTo>
                  <a:lnTo>
                    <a:pt x="46292" y="44780"/>
                  </a:lnTo>
                  <a:cubicBezTo>
                    <a:pt x="46292" y="44780"/>
                    <a:pt x="45924" y="41745"/>
                    <a:pt x="45924" y="38049"/>
                  </a:cubicBezTo>
                  <a:lnTo>
                    <a:pt x="45924" y="0"/>
                  </a:lnTo>
                  <a:lnTo>
                    <a:pt x="58039" y="0"/>
                  </a:lnTo>
                  <a:lnTo>
                    <a:pt x="58039" y="63132"/>
                  </a:lnTo>
                  <a:lnTo>
                    <a:pt x="46393" y="63132"/>
                  </a:lnTo>
                  <a:lnTo>
                    <a:pt x="16561" y="22377"/>
                  </a:lnTo>
                  <a:cubicBezTo>
                    <a:pt x="13932" y="18809"/>
                    <a:pt x="12002" y="15304"/>
                    <a:pt x="12002" y="15304"/>
                  </a:cubicBezTo>
                  <a:lnTo>
                    <a:pt x="11773" y="15304"/>
                  </a:lnTo>
                  <a:cubicBezTo>
                    <a:pt x="11773" y="15304"/>
                    <a:pt x="12217" y="18910"/>
                    <a:pt x="12217" y="22644"/>
                  </a:cubicBezTo>
                  <a:lnTo>
                    <a:pt x="12217" y="63132"/>
                  </a:lnTo>
                  <a:lnTo>
                    <a:pt x="0" y="63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489"/>
            </a:solidFill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418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54" name="Shape 2505">
              <a:extLst>
                <a:ext uri="{FF2B5EF4-FFF2-40B4-BE49-F238E27FC236}">
                  <a16:creationId xmlns:a16="http://schemas.microsoft.com/office/drawing/2014/main" id="{C6C30EBB-246D-490A-A058-399CCC70E36C}"/>
                </a:ext>
              </a:extLst>
            </p:cNvPr>
            <p:cNvSpPr/>
            <p:nvPr/>
          </p:nvSpPr>
          <p:spPr>
            <a:xfrm>
              <a:off x="4643969" y="3195723"/>
              <a:ext cx="38242" cy="63129"/>
            </a:xfrm>
            <a:custGeom>
              <a:avLst/>
              <a:gdLst/>
              <a:ahLst/>
              <a:cxnLst/>
              <a:rect l="0" t="0" r="0" b="0"/>
              <a:pathLst>
                <a:path w="38252" h="63132">
                  <a:moveTo>
                    <a:pt x="0" y="0"/>
                  </a:moveTo>
                  <a:lnTo>
                    <a:pt x="38252" y="0"/>
                  </a:lnTo>
                  <a:lnTo>
                    <a:pt x="38252" y="7798"/>
                  </a:lnTo>
                  <a:lnTo>
                    <a:pt x="14529" y="7798"/>
                  </a:lnTo>
                  <a:lnTo>
                    <a:pt x="14529" y="26873"/>
                  </a:lnTo>
                  <a:lnTo>
                    <a:pt x="35649" y="26873"/>
                  </a:lnTo>
                  <a:lnTo>
                    <a:pt x="35649" y="34582"/>
                  </a:lnTo>
                  <a:lnTo>
                    <a:pt x="14529" y="34582"/>
                  </a:lnTo>
                  <a:lnTo>
                    <a:pt x="14529" y="55321"/>
                  </a:lnTo>
                  <a:lnTo>
                    <a:pt x="38252" y="55321"/>
                  </a:lnTo>
                  <a:lnTo>
                    <a:pt x="38252" y="63132"/>
                  </a:lnTo>
                  <a:lnTo>
                    <a:pt x="0" y="63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489"/>
            </a:solidFill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418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55" name="Shape 2506">
              <a:extLst>
                <a:ext uri="{FF2B5EF4-FFF2-40B4-BE49-F238E27FC236}">
                  <a16:creationId xmlns:a16="http://schemas.microsoft.com/office/drawing/2014/main" id="{F18A7BFC-FA33-46F2-BDF0-7911933C498B}"/>
                </a:ext>
              </a:extLst>
            </p:cNvPr>
            <p:cNvSpPr/>
            <p:nvPr/>
          </p:nvSpPr>
          <p:spPr>
            <a:xfrm>
              <a:off x="4695699" y="3194809"/>
              <a:ext cx="25317" cy="64043"/>
            </a:xfrm>
            <a:custGeom>
              <a:avLst/>
              <a:gdLst/>
              <a:ahLst/>
              <a:cxnLst/>
              <a:rect l="0" t="0" r="0" b="0"/>
              <a:pathLst>
                <a:path w="25324" h="64046">
                  <a:moveTo>
                    <a:pt x="21488" y="0"/>
                  </a:moveTo>
                  <a:lnTo>
                    <a:pt x="25324" y="904"/>
                  </a:lnTo>
                  <a:lnTo>
                    <a:pt x="25324" y="7750"/>
                  </a:lnTo>
                  <a:lnTo>
                    <a:pt x="21488" y="6667"/>
                  </a:lnTo>
                  <a:cubicBezTo>
                    <a:pt x="18402" y="6667"/>
                    <a:pt x="16002" y="7150"/>
                    <a:pt x="14288" y="7785"/>
                  </a:cubicBezTo>
                  <a:lnTo>
                    <a:pt x="14288" y="32563"/>
                  </a:lnTo>
                  <a:cubicBezTo>
                    <a:pt x="15202" y="32868"/>
                    <a:pt x="17488" y="33045"/>
                    <a:pt x="19659" y="33045"/>
                  </a:cubicBezTo>
                  <a:lnTo>
                    <a:pt x="25324" y="31467"/>
                  </a:lnTo>
                  <a:lnTo>
                    <a:pt x="25324" y="49308"/>
                  </a:lnTo>
                  <a:lnTo>
                    <a:pt x="14529" y="35420"/>
                  </a:lnTo>
                  <a:lnTo>
                    <a:pt x="14288" y="35420"/>
                  </a:lnTo>
                  <a:lnTo>
                    <a:pt x="14288" y="64046"/>
                  </a:lnTo>
                  <a:lnTo>
                    <a:pt x="0" y="64046"/>
                  </a:lnTo>
                  <a:lnTo>
                    <a:pt x="0" y="3543"/>
                  </a:lnTo>
                  <a:cubicBezTo>
                    <a:pt x="4927" y="1537"/>
                    <a:pt x="12446" y="0"/>
                    <a:pt x="21488" y="0"/>
                  </a:cubicBezTo>
                  <a:close/>
                </a:path>
              </a:pathLst>
            </a:custGeom>
            <a:solidFill>
              <a:srgbClr val="004489"/>
            </a:solidFill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418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56" name="Shape 2507">
              <a:extLst>
                <a:ext uri="{FF2B5EF4-FFF2-40B4-BE49-F238E27FC236}">
                  <a16:creationId xmlns:a16="http://schemas.microsoft.com/office/drawing/2014/main" id="{AC03EA40-A969-4036-831B-9B377E597084}"/>
                </a:ext>
              </a:extLst>
            </p:cNvPr>
            <p:cNvSpPr/>
            <p:nvPr/>
          </p:nvSpPr>
          <p:spPr>
            <a:xfrm>
              <a:off x="4721016" y="3195713"/>
              <a:ext cx="27577" cy="63139"/>
            </a:xfrm>
            <a:custGeom>
              <a:avLst/>
              <a:gdLst/>
              <a:ahLst/>
              <a:cxnLst/>
              <a:rect l="0" t="0" r="0" b="0"/>
              <a:pathLst>
                <a:path w="27584" h="63142">
                  <a:moveTo>
                    <a:pt x="0" y="0"/>
                  </a:moveTo>
                  <a:lnTo>
                    <a:pt x="17999" y="4242"/>
                  </a:lnTo>
                  <a:cubicBezTo>
                    <a:pt x="22813" y="7554"/>
                    <a:pt x="25184" y="12342"/>
                    <a:pt x="25184" y="18247"/>
                  </a:cubicBezTo>
                  <a:cubicBezTo>
                    <a:pt x="25184" y="27823"/>
                    <a:pt x="16624" y="34313"/>
                    <a:pt x="4166" y="34961"/>
                  </a:cubicBezTo>
                  <a:lnTo>
                    <a:pt x="4166" y="35164"/>
                  </a:lnTo>
                  <a:lnTo>
                    <a:pt x="27584" y="63142"/>
                  </a:lnTo>
                  <a:lnTo>
                    <a:pt x="11456" y="63142"/>
                  </a:lnTo>
                  <a:lnTo>
                    <a:pt x="0" y="48404"/>
                  </a:lnTo>
                  <a:lnTo>
                    <a:pt x="0" y="30563"/>
                  </a:lnTo>
                  <a:lnTo>
                    <a:pt x="6896" y="28642"/>
                  </a:lnTo>
                  <a:cubicBezTo>
                    <a:pt x="9668" y="26366"/>
                    <a:pt x="11036" y="23035"/>
                    <a:pt x="11036" y="18819"/>
                  </a:cubicBezTo>
                  <a:cubicBezTo>
                    <a:pt x="11036" y="14412"/>
                    <a:pt x="9969" y="11148"/>
                    <a:pt x="7577" y="8986"/>
                  </a:cubicBezTo>
                  <a:lnTo>
                    <a:pt x="0" y="68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489"/>
            </a:solidFill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418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57" name="Shape 2508">
              <a:extLst>
                <a:ext uri="{FF2B5EF4-FFF2-40B4-BE49-F238E27FC236}">
                  <a16:creationId xmlns:a16="http://schemas.microsoft.com/office/drawing/2014/main" id="{ADBB944A-C695-42C8-B8AA-70F8767CF977}"/>
                </a:ext>
              </a:extLst>
            </p:cNvPr>
            <p:cNvSpPr/>
            <p:nvPr/>
          </p:nvSpPr>
          <p:spPr>
            <a:xfrm>
              <a:off x="4757039" y="3194813"/>
              <a:ext cx="55256" cy="64957"/>
            </a:xfrm>
            <a:custGeom>
              <a:avLst/>
              <a:gdLst/>
              <a:ahLst/>
              <a:cxnLst/>
              <a:rect l="0" t="0" r="0" b="0"/>
              <a:pathLst>
                <a:path w="55270" h="64960">
                  <a:moveTo>
                    <a:pt x="34608" y="0"/>
                  </a:moveTo>
                  <a:cubicBezTo>
                    <a:pt x="43523" y="0"/>
                    <a:pt x="49797" y="1359"/>
                    <a:pt x="54267" y="3467"/>
                  </a:cubicBezTo>
                  <a:lnTo>
                    <a:pt x="49898" y="10642"/>
                  </a:lnTo>
                  <a:cubicBezTo>
                    <a:pt x="47409" y="9449"/>
                    <a:pt x="43066" y="8229"/>
                    <a:pt x="36322" y="8229"/>
                  </a:cubicBezTo>
                  <a:cubicBezTo>
                    <a:pt x="22733" y="8229"/>
                    <a:pt x="14719" y="15773"/>
                    <a:pt x="14719" y="32664"/>
                  </a:cubicBezTo>
                  <a:cubicBezTo>
                    <a:pt x="14719" y="48616"/>
                    <a:pt x="22733" y="56896"/>
                    <a:pt x="33693" y="56896"/>
                  </a:cubicBezTo>
                  <a:cubicBezTo>
                    <a:pt x="37909" y="56896"/>
                    <a:pt x="40322" y="56223"/>
                    <a:pt x="41592" y="55689"/>
                  </a:cubicBezTo>
                  <a:lnTo>
                    <a:pt x="41592" y="34950"/>
                  </a:lnTo>
                  <a:lnTo>
                    <a:pt x="30264" y="34950"/>
                  </a:lnTo>
                  <a:lnTo>
                    <a:pt x="30264" y="27775"/>
                  </a:lnTo>
                  <a:lnTo>
                    <a:pt x="55270" y="27775"/>
                  </a:lnTo>
                  <a:lnTo>
                    <a:pt x="55270" y="61392"/>
                  </a:lnTo>
                  <a:cubicBezTo>
                    <a:pt x="50368" y="63690"/>
                    <a:pt x="44653" y="64960"/>
                    <a:pt x="34265" y="64960"/>
                  </a:cubicBezTo>
                  <a:cubicBezTo>
                    <a:pt x="13233" y="64960"/>
                    <a:pt x="0" y="53302"/>
                    <a:pt x="0" y="32093"/>
                  </a:cubicBezTo>
                  <a:cubicBezTo>
                    <a:pt x="0" y="12001"/>
                    <a:pt x="14262" y="0"/>
                    <a:pt x="34608" y="0"/>
                  </a:cubicBezTo>
                  <a:close/>
                </a:path>
              </a:pathLst>
            </a:custGeom>
            <a:solidFill>
              <a:srgbClr val="004489"/>
            </a:solidFill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418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58" name="Shape 75437">
              <a:extLst>
                <a:ext uri="{FF2B5EF4-FFF2-40B4-BE49-F238E27FC236}">
                  <a16:creationId xmlns:a16="http://schemas.microsoft.com/office/drawing/2014/main" id="{4A4CCE95-953A-4015-9163-319C41B34140}"/>
                </a:ext>
              </a:extLst>
            </p:cNvPr>
            <p:cNvSpPr/>
            <p:nvPr/>
          </p:nvSpPr>
          <p:spPr>
            <a:xfrm>
              <a:off x="4828232" y="3195731"/>
              <a:ext cx="14588" cy="63129"/>
            </a:xfrm>
            <a:custGeom>
              <a:avLst/>
              <a:gdLst/>
              <a:ahLst/>
              <a:cxnLst/>
              <a:rect l="0" t="0" r="0" b="0"/>
              <a:pathLst>
                <a:path w="14592" h="63132">
                  <a:moveTo>
                    <a:pt x="0" y="0"/>
                  </a:moveTo>
                  <a:lnTo>
                    <a:pt x="14592" y="0"/>
                  </a:lnTo>
                  <a:lnTo>
                    <a:pt x="14592" y="63132"/>
                  </a:lnTo>
                  <a:lnTo>
                    <a:pt x="0" y="63132"/>
                  </a:lnTo>
                  <a:lnTo>
                    <a:pt x="0" y="0"/>
                  </a:lnTo>
                </a:path>
              </a:pathLst>
            </a:custGeom>
            <a:solidFill>
              <a:srgbClr val="004489"/>
            </a:solidFill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418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59" name="Shape 2510">
              <a:extLst>
                <a:ext uri="{FF2B5EF4-FFF2-40B4-BE49-F238E27FC236}">
                  <a16:creationId xmlns:a16="http://schemas.microsoft.com/office/drawing/2014/main" id="{486449F2-081A-4BDC-BE3C-36FD0F0A042C}"/>
                </a:ext>
              </a:extLst>
            </p:cNvPr>
            <p:cNvSpPr/>
            <p:nvPr/>
          </p:nvSpPr>
          <p:spPr>
            <a:xfrm>
              <a:off x="4859255" y="3195723"/>
              <a:ext cx="38281" cy="63129"/>
            </a:xfrm>
            <a:custGeom>
              <a:avLst/>
              <a:gdLst/>
              <a:ahLst/>
              <a:cxnLst/>
              <a:rect l="0" t="0" r="0" b="0"/>
              <a:pathLst>
                <a:path w="38291" h="63132">
                  <a:moveTo>
                    <a:pt x="0" y="0"/>
                  </a:moveTo>
                  <a:lnTo>
                    <a:pt x="38291" y="0"/>
                  </a:lnTo>
                  <a:lnTo>
                    <a:pt x="38291" y="7798"/>
                  </a:lnTo>
                  <a:lnTo>
                    <a:pt x="14529" y="7798"/>
                  </a:lnTo>
                  <a:lnTo>
                    <a:pt x="14529" y="26873"/>
                  </a:lnTo>
                  <a:lnTo>
                    <a:pt x="35674" y="26873"/>
                  </a:lnTo>
                  <a:lnTo>
                    <a:pt x="35674" y="34582"/>
                  </a:lnTo>
                  <a:lnTo>
                    <a:pt x="14529" y="34582"/>
                  </a:lnTo>
                  <a:lnTo>
                    <a:pt x="14529" y="55321"/>
                  </a:lnTo>
                  <a:lnTo>
                    <a:pt x="38291" y="55321"/>
                  </a:lnTo>
                  <a:lnTo>
                    <a:pt x="38291" y="63132"/>
                  </a:lnTo>
                  <a:lnTo>
                    <a:pt x="0" y="63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489"/>
            </a:solidFill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418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60" name="Shape 2511">
              <a:extLst>
                <a:ext uri="{FF2B5EF4-FFF2-40B4-BE49-F238E27FC236}">
                  <a16:creationId xmlns:a16="http://schemas.microsoft.com/office/drawing/2014/main" id="{E0A0E8CC-BB91-4126-A322-A5DBCB2CB430}"/>
                </a:ext>
              </a:extLst>
            </p:cNvPr>
            <p:cNvSpPr/>
            <p:nvPr/>
          </p:nvSpPr>
          <p:spPr>
            <a:xfrm>
              <a:off x="4906908" y="3194813"/>
              <a:ext cx="44565" cy="64957"/>
            </a:xfrm>
            <a:custGeom>
              <a:avLst/>
              <a:gdLst/>
              <a:ahLst/>
              <a:cxnLst/>
              <a:rect l="0" t="0" r="0" b="0"/>
              <a:pathLst>
                <a:path w="44577" h="64960">
                  <a:moveTo>
                    <a:pt x="24333" y="0"/>
                  </a:moveTo>
                  <a:cubicBezTo>
                    <a:pt x="32245" y="0"/>
                    <a:pt x="38024" y="1537"/>
                    <a:pt x="41618" y="3543"/>
                  </a:cubicBezTo>
                  <a:lnTo>
                    <a:pt x="38392" y="10719"/>
                  </a:lnTo>
                  <a:cubicBezTo>
                    <a:pt x="35662" y="9347"/>
                    <a:pt x="31305" y="7887"/>
                    <a:pt x="26264" y="7887"/>
                  </a:cubicBezTo>
                  <a:cubicBezTo>
                    <a:pt x="19101" y="7887"/>
                    <a:pt x="14948" y="11455"/>
                    <a:pt x="14948" y="17043"/>
                  </a:cubicBezTo>
                  <a:cubicBezTo>
                    <a:pt x="14948" y="22542"/>
                    <a:pt x="19990" y="25121"/>
                    <a:pt x="26861" y="27457"/>
                  </a:cubicBezTo>
                  <a:cubicBezTo>
                    <a:pt x="42291" y="32664"/>
                    <a:pt x="44577" y="39637"/>
                    <a:pt x="44577" y="45682"/>
                  </a:cubicBezTo>
                  <a:cubicBezTo>
                    <a:pt x="44577" y="56896"/>
                    <a:pt x="34049" y="64960"/>
                    <a:pt x="19444" y="64960"/>
                  </a:cubicBezTo>
                  <a:cubicBezTo>
                    <a:pt x="10071" y="64960"/>
                    <a:pt x="4242" y="63602"/>
                    <a:pt x="0" y="61392"/>
                  </a:cubicBezTo>
                  <a:lnTo>
                    <a:pt x="3543" y="53200"/>
                  </a:lnTo>
                  <a:cubicBezTo>
                    <a:pt x="6312" y="54661"/>
                    <a:pt x="10757" y="56159"/>
                    <a:pt x="16713" y="56159"/>
                  </a:cubicBezTo>
                  <a:cubicBezTo>
                    <a:pt x="24460" y="56159"/>
                    <a:pt x="29261" y="52286"/>
                    <a:pt x="29261" y="46406"/>
                  </a:cubicBezTo>
                  <a:cubicBezTo>
                    <a:pt x="29261" y="41643"/>
                    <a:pt x="25819" y="38722"/>
                    <a:pt x="17044" y="35789"/>
                  </a:cubicBezTo>
                  <a:cubicBezTo>
                    <a:pt x="4242" y="31471"/>
                    <a:pt x="800" y="24676"/>
                    <a:pt x="800" y="18504"/>
                  </a:cubicBezTo>
                  <a:cubicBezTo>
                    <a:pt x="800" y="8534"/>
                    <a:pt x="9842" y="0"/>
                    <a:pt x="24333" y="0"/>
                  </a:cubicBezTo>
                  <a:close/>
                </a:path>
              </a:pathLst>
            </a:custGeom>
            <a:solidFill>
              <a:srgbClr val="004489"/>
            </a:solidFill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418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243872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C158BEB7-831E-4A71-94D7-88817A0B6DFF}"/>
              </a:ext>
            </a:extLst>
          </p:cNvPr>
          <p:cNvSpPr/>
          <p:nvPr userDrawn="1"/>
        </p:nvSpPr>
        <p:spPr>
          <a:xfrm>
            <a:off x="-16475" y="1005565"/>
            <a:ext cx="12208475" cy="5852436"/>
          </a:xfrm>
          <a:custGeom>
            <a:avLst/>
            <a:gdLst>
              <a:gd name="connsiteX0" fmla="*/ 8906062 w 9131643"/>
              <a:gd name="connsiteY0" fmla="*/ 102 h 4414430"/>
              <a:gd name="connsiteX1" fmla="*/ 9131643 w 9131643"/>
              <a:gd name="connsiteY1" fmla="*/ 5864 h 4414430"/>
              <a:gd name="connsiteX2" fmla="*/ 9124399 w 9131643"/>
              <a:gd name="connsiteY2" fmla="*/ 4412986 h 4414430"/>
              <a:gd name="connsiteX3" fmla="*/ 0 w 9131643"/>
              <a:gd name="connsiteY3" fmla="*/ 4414430 h 4414430"/>
              <a:gd name="connsiteX4" fmla="*/ 0 w 9131643"/>
              <a:gd name="connsiteY4" fmla="*/ 3543742 h 4414430"/>
              <a:gd name="connsiteX5" fmla="*/ 46070 w 9131643"/>
              <a:gd name="connsiteY5" fmla="*/ 3487853 h 4414430"/>
              <a:gd name="connsiteX6" fmla="*/ 8906062 w 9131643"/>
              <a:gd name="connsiteY6" fmla="*/ 102 h 4414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31643" h="4414430">
                <a:moveTo>
                  <a:pt x="8906062" y="102"/>
                </a:moveTo>
                <a:cubicBezTo>
                  <a:pt x="8984100" y="551"/>
                  <a:pt x="9059361" y="2469"/>
                  <a:pt x="9131643" y="5864"/>
                </a:cubicBezTo>
                <a:cubicBezTo>
                  <a:pt x="9129229" y="1425556"/>
                  <a:pt x="9126814" y="2993294"/>
                  <a:pt x="9124399" y="4412986"/>
                </a:cubicBezTo>
                <a:lnTo>
                  <a:pt x="0" y="4414430"/>
                </a:lnTo>
                <a:lnTo>
                  <a:pt x="0" y="3543742"/>
                </a:lnTo>
                <a:lnTo>
                  <a:pt x="46070" y="3487853"/>
                </a:lnTo>
                <a:cubicBezTo>
                  <a:pt x="2045019" y="1210224"/>
                  <a:pt x="6642981" y="-12896"/>
                  <a:pt x="8906062" y="102"/>
                </a:cubicBezTo>
                <a:close/>
              </a:path>
            </a:pathLst>
          </a:custGeom>
          <a:blipFill dpi="0" rotWithShape="1">
            <a:blip r:embed="rId2"/>
            <a:srcRect/>
            <a:tile tx="-635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sz="2400" dirty="0"/>
          </a:p>
        </p:txBody>
      </p:sp>
      <p:sp>
        <p:nvSpPr>
          <p:cNvPr id="19" name="Forme libre 9">
            <a:extLst>
              <a:ext uri="{FF2B5EF4-FFF2-40B4-BE49-F238E27FC236}">
                <a16:creationId xmlns:a16="http://schemas.microsoft.com/office/drawing/2014/main" id="{E5DC9E9D-FC67-44CB-8FA9-0639CB15E15C}"/>
              </a:ext>
            </a:extLst>
          </p:cNvPr>
          <p:cNvSpPr>
            <a:spLocks/>
          </p:cNvSpPr>
          <p:nvPr userDrawn="1"/>
        </p:nvSpPr>
        <p:spPr bwMode="auto">
          <a:xfrm>
            <a:off x="0" y="1369489"/>
            <a:ext cx="4973448" cy="4973715"/>
          </a:xfrm>
          <a:custGeom>
            <a:avLst/>
            <a:gdLst>
              <a:gd name="T0" fmla="*/ 0 w 9287"/>
              <a:gd name="T1" fmla="*/ 0 h 10173"/>
              <a:gd name="T2" fmla="*/ 209550 w 9287"/>
              <a:gd name="T3" fmla="*/ 12700 h 10173"/>
              <a:gd name="T4" fmla="*/ 501650 w 9287"/>
              <a:gd name="T5" fmla="*/ 50800 h 10173"/>
              <a:gd name="T6" fmla="*/ 774700 w 9287"/>
              <a:gd name="T7" fmla="*/ 95250 h 10173"/>
              <a:gd name="T8" fmla="*/ 1149350 w 9287"/>
              <a:gd name="T9" fmla="*/ 165100 h 10173"/>
              <a:gd name="T10" fmla="*/ 1416050 w 9287"/>
              <a:gd name="T11" fmla="*/ 222250 h 10173"/>
              <a:gd name="T12" fmla="*/ 1574800 w 9287"/>
              <a:gd name="T13" fmla="*/ 260350 h 10173"/>
              <a:gd name="T14" fmla="*/ 1860550 w 9287"/>
              <a:gd name="T15" fmla="*/ 342900 h 10173"/>
              <a:gd name="T16" fmla="*/ 2184400 w 9287"/>
              <a:gd name="T17" fmla="*/ 457200 h 10173"/>
              <a:gd name="T18" fmla="*/ 2400300 w 9287"/>
              <a:gd name="T19" fmla="*/ 546100 h 10173"/>
              <a:gd name="T20" fmla="*/ 2654300 w 9287"/>
              <a:gd name="T21" fmla="*/ 660400 h 10173"/>
              <a:gd name="T22" fmla="*/ 2933700 w 9287"/>
              <a:gd name="T23" fmla="*/ 806450 h 10173"/>
              <a:gd name="T24" fmla="*/ 3321050 w 9287"/>
              <a:gd name="T25" fmla="*/ 1060450 h 10173"/>
              <a:gd name="T26" fmla="*/ 3727450 w 9287"/>
              <a:gd name="T27" fmla="*/ 1346200 h 10173"/>
              <a:gd name="T28" fmla="*/ 3981450 w 9287"/>
              <a:gd name="T29" fmla="*/ 1530350 h 10173"/>
              <a:gd name="T30" fmla="*/ 4260850 w 9287"/>
              <a:gd name="T31" fmla="*/ 1752600 h 10173"/>
              <a:gd name="T32" fmla="*/ 4559300 w 9287"/>
              <a:gd name="T33" fmla="*/ 2012950 h 10173"/>
              <a:gd name="T34" fmla="*/ 4768850 w 9287"/>
              <a:gd name="T35" fmla="*/ 2209800 h 10173"/>
              <a:gd name="T36" fmla="*/ 5041900 w 9287"/>
              <a:gd name="T37" fmla="*/ 2476500 h 10173"/>
              <a:gd name="T38" fmla="*/ 5441950 w 9287"/>
              <a:gd name="T39" fmla="*/ 2908300 h 10173"/>
              <a:gd name="T40" fmla="*/ 5702300 w 9287"/>
              <a:gd name="T41" fmla="*/ 3219450 h 10173"/>
              <a:gd name="T42" fmla="*/ 5619750 w 9287"/>
              <a:gd name="T43" fmla="*/ 3327400 h 10173"/>
              <a:gd name="T44" fmla="*/ 5505450 w 9287"/>
              <a:gd name="T45" fmla="*/ 3479800 h 10173"/>
              <a:gd name="T46" fmla="*/ 5321300 w 9287"/>
              <a:gd name="T47" fmla="*/ 3702050 h 10173"/>
              <a:gd name="T48" fmla="*/ 5080000 w 9287"/>
              <a:gd name="T49" fmla="*/ 3962400 h 10173"/>
              <a:gd name="T50" fmla="*/ 4883150 w 9287"/>
              <a:gd name="T51" fmla="*/ 4159250 h 10173"/>
              <a:gd name="T52" fmla="*/ 4686300 w 9287"/>
              <a:gd name="T53" fmla="*/ 4356100 h 10173"/>
              <a:gd name="T54" fmla="*/ 4546600 w 9287"/>
              <a:gd name="T55" fmla="*/ 4476750 h 10173"/>
              <a:gd name="T56" fmla="*/ 4356100 w 9287"/>
              <a:gd name="T57" fmla="*/ 4648200 h 10173"/>
              <a:gd name="T58" fmla="*/ 4165600 w 9287"/>
              <a:gd name="T59" fmla="*/ 4800600 h 10173"/>
              <a:gd name="T60" fmla="*/ 3898900 w 9287"/>
              <a:gd name="T61" fmla="*/ 4991100 h 10173"/>
              <a:gd name="T62" fmla="*/ 3676650 w 9287"/>
              <a:gd name="T63" fmla="*/ 5162550 h 10173"/>
              <a:gd name="T64" fmla="*/ 3390900 w 9287"/>
              <a:gd name="T65" fmla="*/ 5365750 h 10173"/>
              <a:gd name="T66" fmla="*/ 3168650 w 9287"/>
              <a:gd name="T67" fmla="*/ 5511800 h 10173"/>
              <a:gd name="T68" fmla="*/ 2908300 w 9287"/>
              <a:gd name="T69" fmla="*/ 5664200 h 10173"/>
              <a:gd name="T70" fmla="*/ 2717800 w 9287"/>
              <a:gd name="T71" fmla="*/ 5765800 h 10173"/>
              <a:gd name="T72" fmla="*/ 2552700 w 9287"/>
              <a:gd name="T73" fmla="*/ 5842000 h 10173"/>
              <a:gd name="T74" fmla="*/ 2222500 w 9287"/>
              <a:gd name="T75" fmla="*/ 5994400 h 10173"/>
              <a:gd name="T76" fmla="*/ 1885950 w 9287"/>
              <a:gd name="T77" fmla="*/ 6115050 h 10173"/>
              <a:gd name="T78" fmla="*/ 1492250 w 9287"/>
              <a:gd name="T79" fmla="*/ 6235700 h 10173"/>
              <a:gd name="T80" fmla="*/ 1181100 w 9287"/>
              <a:gd name="T81" fmla="*/ 6311900 h 1017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287" h="10173">
                <a:moveTo>
                  <a:pt x="217" y="0"/>
                </a:moveTo>
                <a:cubicBezTo>
                  <a:pt x="313" y="8"/>
                  <a:pt x="454" y="18"/>
                  <a:pt x="562" y="27"/>
                </a:cubicBezTo>
                <a:cubicBezTo>
                  <a:pt x="670" y="36"/>
                  <a:pt x="745" y="40"/>
                  <a:pt x="863" y="53"/>
                </a:cubicBezTo>
                <a:cubicBezTo>
                  <a:pt x="981" y="66"/>
                  <a:pt x="1133" y="83"/>
                  <a:pt x="1273" y="103"/>
                </a:cubicBezTo>
                <a:lnTo>
                  <a:pt x="1703" y="173"/>
                </a:lnTo>
                <a:cubicBezTo>
                  <a:pt x="1820" y="194"/>
                  <a:pt x="1883" y="207"/>
                  <a:pt x="1978" y="227"/>
                </a:cubicBezTo>
                <a:cubicBezTo>
                  <a:pt x="2073" y="247"/>
                  <a:pt x="2152" y="262"/>
                  <a:pt x="2273" y="293"/>
                </a:cubicBezTo>
                <a:cubicBezTo>
                  <a:pt x="2394" y="324"/>
                  <a:pt x="2571" y="375"/>
                  <a:pt x="2703" y="413"/>
                </a:cubicBezTo>
                <a:cubicBezTo>
                  <a:pt x="2835" y="451"/>
                  <a:pt x="2917" y="473"/>
                  <a:pt x="3063" y="523"/>
                </a:cubicBezTo>
                <a:cubicBezTo>
                  <a:pt x="3209" y="573"/>
                  <a:pt x="3437" y="657"/>
                  <a:pt x="3581" y="712"/>
                </a:cubicBezTo>
                <a:cubicBezTo>
                  <a:pt x="3725" y="767"/>
                  <a:pt x="3802" y="799"/>
                  <a:pt x="3928" y="852"/>
                </a:cubicBezTo>
                <a:cubicBezTo>
                  <a:pt x="4054" y="905"/>
                  <a:pt x="4197" y="967"/>
                  <a:pt x="4337" y="1032"/>
                </a:cubicBezTo>
                <a:cubicBezTo>
                  <a:pt x="4477" y="1097"/>
                  <a:pt x="4614" y="1158"/>
                  <a:pt x="4766" y="1240"/>
                </a:cubicBezTo>
                <a:cubicBezTo>
                  <a:pt x="4918" y="1322"/>
                  <a:pt x="5094" y="1427"/>
                  <a:pt x="5250" y="1523"/>
                </a:cubicBezTo>
                <a:cubicBezTo>
                  <a:pt x="5406" y="1619"/>
                  <a:pt x="5584" y="1736"/>
                  <a:pt x="5703" y="1816"/>
                </a:cubicBezTo>
                <a:cubicBezTo>
                  <a:pt x="5822" y="1896"/>
                  <a:pt x="5899" y="1953"/>
                  <a:pt x="5965" y="2001"/>
                </a:cubicBezTo>
                <a:cubicBezTo>
                  <a:pt x="6031" y="2049"/>
                  <a:pt x="6010" y="2036"/>
                  <a:pt x="6097" y="2103"/>
                </a:cubicBezTo>
                <a:cubicBezTo>
                  <a:pt x="6184" y="2170"/>
                  <a:pt x="6353" y="2295"/>
                  <a:pt x="6490" y="2403"/>
                </a:cubicBezTo>
                <a:cubicBezTo>
                  <a:pt x="6627" y="2511"/>
                  <a:pt x="6769" y="2625"/>
                  <a:pt x="6921" y="2752"/>
                </a:cubicBezTo>
                <a:cubicBezTo>
                  <a:pt x="7073" y="2879"/>
                  <a:pt x="7264" y="3042"/>
                  <a:pt x="7401" y="3162"/>
                </a:cubicBezTo>
                <a:cubicBezTo>
                  <a:pt x="7537" y="3282"/>
                  <a:pt x="7608" y="3350"/>
                  <a:pt x="7738" y="3472"/>
                </a:cubicBezTo>
                <a:cubicBezTo>
                  <a:pt x="7867" y="3594"/>
                  <a:pt x="7997" y="3709"/>
                  <a:pt x="8177" y="3892"/>
                </a:cubicBezTo>
                <a:cubicBezTo>
                  <a:pt x="8357" y="4075"/>
                  <a:pt x="8667" y="4407"/>
                  <a:pt x="8821" y="4572"/>
                </a:cubicBezTo>
                <a:cubicBezTo>
                  <a:pt x="8975" y="4737"/>
                  <a:pt x="9023" y="4798"/>
                  <a:pt x="9100" y="4883"/>
                </a:cubicBezTo>
                <a:lnTo>
                  <a:pt x="9283" y="5083"/>
                </a:lnTo>
                <a:cubicBezTo>
                  <a:pt x="9287" y="5071"/>
                  <a:pt x="9200" y="5195"/>
                  <a:pt x="9143" y="5263"/>
                </a:cubicBezTo>
                <a:cubicBezTo>
                  <a:pt x="9086" y="5331"/>
                  <a:pt x="9008" y="5419"/>
                  <a:pt x="8943" y="5493"/>
                </a:cubicBezTo>
                <a:cubicBezTo>
                  <a:pt x="8878" y="5567"/>
                  <a:pt x="8824" y="5628"/>
                  <a:pt x="8752" y="5707"/>
                </a:cubicBezTo>
                <a:cubicBezTo>
                  <a:pt x="8680" y="5786"/>
                  <a:pt x="8603" y="5873"/>
                  <a:pt x="8512" y="5967"/>
                </a:cubicBezTo>
                <a:cubicBezTo>
                  <a:pt x="8421" y="6061"/>
                  <a:pt x="8283" y="6194"/>
                  <a:pt x="8206" y="6271"/>
                </a:cubicBezTo>
                <a:cubicBezTo>
                  <a:pt x="8129" y="6348"/>
                  <a:pt x="8115" y="6363"/>
                  <a:pt x="8050" y="6427"/>
                </a:cubicBezTo>
                <a:cubicBezTo>
                  <a:pt x="7985" y="6491"/>
                  <a:pt x="7887" y="6582"/>
                  <a:pt x="7813" y="6653"/>
                </a:cubicBezTo>
                <a:cubicBezTo>
                  <a:pt x="7739" y="6724"/>
                  <a:pt x="7678" y="6785"/>
                  <a:pt x="7605" y="6852"/>
                </a:cubicBezTo>
                <a:cubicBezTo>
                  <a:pt x="7532" y="6919"/>
                  <a:pt x="7467" y="6973"/>
                  <a:pt x="7373" y="7053"/>
                </a:cubicBezTo>
                <a:cubicBezTo>
                  <a:pt x="7279" y="7133"/>
                  <a:pt x="7156" y="7238"/>
                  <a:pt x="7043" y="7333"/>
                </a:cubicBezTo>
                <a:cubicBezTo>
                  <a:pt x="6930" y="7428"/>
                  <a:pt x="6810" y="7530"/>
                  <a:pt x="6693" y="7623"/>
                </a:cubicBezTo>
                <a:cubicBezTo>
                  <a:pt x="6576" y="7716"/>
                  <a:pt x="6458" y="7806"/>
                  <a:pt x="6343" y="7893"/>
                </a:cubicBezTo>
                <a:cubicBezTo>
                  <a:pt x="6228" y="7980"/>
                  <a:pt x="6134" y="8048"/>
                  <a:pt x="6000" y="8143"/>
                </a:cubicBezTo>
                <a:cubicBezTo>
                  <a:pt x="5866" y="8238"/>
                  <a:pt x="5683" y="8366"/>
                  <a:pt x="5540" y="8463"/>
                </a:cubicBezTo>
                <a:cubicBezTo>
                  <a:pt x="5397" y="8560"/>
                  <a:pt x="5262" y="8648"/>
                  <a:pt x="5140" y="8723"/>
                </a:cubicBezTo>
                <a:cubicBezTo>
                  <a:pt x="5018" y="8798"/>
                  <a:pt x="4926" y="8850"/>
                  <a:pt x="4810" y="8913"/>
                </a:cubicBezTo>
                <a:cubicBezTo>
                  <a:pt x="4694" y="8976"/>
                  <a:pt x="4568" y="9041"/>
                  <a:pt x="4443" y="9103"/>
                </a:cubicBezTo>
                <a:cubicBezTo>
                  <a:pt x="4318" y="9165"/>
                  <a:pt x="4187" y="9226"/>
                  <a:pt x="4057" y="9283"/>
                </a:cubicBezTo>
                <a:cubicBezTo>
                  <a:pt x="3927" y="9340"/>
                  <a:pt x="3819" y="9385"/>
                  <a:pt x="3663" y="9443"/>
                </a:cubicBezTo>
                <a:cubicBezTo>
                  <a:pt x="3507" y="9501"/>
                  <a:pt x="3322" y="9569"/>
                  <a:pt x="3123" y="9630"/>
                </a:cubicBezTo>
                <a:cubicBezTo>
                  <a:pt x="2924" y="9691"/>
                  <a:pt x="2634" y="9768"/>
                  <a:pt x="2467" y="9812"/>
                </a:cubicBezTo>
                <a:cubicBezTo>
                  <a:pt x="2300" y="9856"/>
                  <a:pt x="2295" y="9857"/>
                  <a:pt x="2119" y="9892"/>
                </a:cubicBezTo>
                <a:cubicBezTo>
                  <a:pt x="1943" y="9927"/>
                  <a:pt x="1610" y="9989"/>
                  <a:pt x="1414" y="10022"/>
                </a:cubicBezTo>
                <a:cubicBezTo>
                  <a:pt x="1218" y="10055"/>
                  <a:pt x="1100" y="10070"/>
                  <a:pt x="944" y="10092"/>
                </a:cubicBezTo>
                <a:cubicBezTo>
                  <a:pt x="788" y="10114"/>
                  <a:pt x="609" y="10139"/>
                  <a:pt x="480" y="10153"/>
                </a:cubicBezTo>
                <a:cubicBezTo>
                  <a:pt x="351" y="10167"/>
                  <a:pt x="247" y="10170"/>
                  <a:pt x="170" y="10173"/>
                </a:cubicBezTo>
                <a:lnTo>
                  <a:pt x="15" y="10172"/>
                </a:lnTo>
                <a:lnTo>
                  <a:pt x="7" y="9360"/>
                </a:lnTo>
                <a:cubicBezTo>
                  <a:pt x="6" y="9131"/>
                  <a:pt x="7" y="9193"/>
                  <a:pt x="7" y="8800"/>
                </a:cubicBezTo>
                <a:lnTo>
                  <a:pt x="7" y="7000"/>
                </a:lnTo>
                <a:lnTo>
                  <a:pt x="0" y="3"/>
                </a:lnTo>
                <a:lnTo>
                  <a:pt x="217" y="0"/>
                </a:lnTo>
                <a:close/>
              </a:path>
            </a:pathLst>
          </a:custGeom>
          <a:solidFill>
            <a:schemeClr val="tx2">
              <a:alpha val="70000"/>
            </a:schemeClr>
          </a:solidFill>
          <a:ln w="12700" cap="flat" cmpd="sng">
            <a:noFill/>
            <a:prstDash val="solid"/>
            <a:round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r>
              <a:rPr lang="fr-FR" sz="2400"/>
              <a:t> </a:t>
            </a:r>
            <a:endParaRPr lang="fr-FR" sz="2400" dirty="0"/>
          </a:p>
        </p:txBody>
      </p:sp>
      <p:sp>
        <p:nvSpPr>
          <p:cNvPr id="14" name="Espace réservé du texte 37">
            <a:extLst>
              <a:ext uri="{FF2B5EF4-FFF2-40B4-BE49-F238E27FC236}">
                <a16:creationId xmlns:a16="http://schemas.microsoft.com/office/drawing/2014/main" id="{8B36BF8E-EF65-409F-8995-8D33035F3D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5779" y="2743194"/>
            <a:ext cx="2996264" cy="103410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133"/>
              </a:lnSpc>
              <a:buNone/>
              <a:defRPr sz="3733" b="1" i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lvl="0"/>
            <a:r>
              <a:rPr lang="en-US" dirty="0"/>
              <a:t>This is your presentation title</a:t>
            </a:r>
            <a:endParaRPr lang="fr-FR" dirty="0"/>
          </a:p>
        </p:txBody>
      </p:sp>
      <p:sp>
        <p:nvSpPr>
          <p:cNvPr id="18" name="Espace réservé du texte 37">
            <a:extLst>
              <a:ext uri="{FF2B5EF4-FFF2-40B4-BE49-F238E27FC236}">
                <a16:creationId xmlns:a16="http://schemas.microsoft.com/office/drawing/2014/main" id="{8B36BF8E-EF65-409F-8995-8D33035F3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5779" y="2101520"/>
            <a:ext cx="2817661" cy="64167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133"/>
              </a:lnSpc>
              <a:buNone/>
              <a:defRPr sz="2400" b="0" i="0">
                <a:solidFill>
                  <a:schemeClr val="bg1"/>
                </a:solidFill>
                <a:latin typeface="Vinci Sans Medium" charset="0"/>
                <a:ea typeface="Vinci Sans Medium" charset="0"/>
                <a:cs typeface="Vinci Sans Medium" charset="0"/>
              </a:defRPr>
            </a:lvl1pPr>
          </a:lstStyle>
          <a:p>
            <a:pPr lvl="0"/>
            <a:r>
              <a:rPr lang="fr-FR" dirty="0"/>
              <a:t>TITLE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CB3612F8-FAAD-4F35-8DF8-B24B023988B2}"/>
              </a:ext>
            </a:extLst>
          </p:cNvPr>
          <p:cNvGrpSpPr/>
          <p:nvPr userDrawn="1"/>
        </p:nvGrpSpPr>
        <p:grpSpPr>
          <a:xfrm>
            <a:off x="575779" y="455379"/>
            <a:ext cx="2424596" cy="434911"/>
            <a:chOff x="2866707" y="376237"/>
            <a:chExt cx="5788027" cy="1038225"/>
          </a:xfrm>
        </p:grpSpPr>
        <p:sp>
          <p:nvSpPr>
            <p:cNvPr id="11" name="Shape 72">
              <a:extLst>
                <a:ext uri="{FF2B5EF4-FFF2-40B4-BE49-F238E27FC236}">
                  <a16:creationId xmlns:a16="http://schemas.microsoft.com/office/drawing/2014/main" id="{19DE7E8B-966B-4D94-9265-FF2044B2ACD0}"/>
                </a:ext>
              </a:extLst>
            </p:cNvPr>
            <p:cNvSpPr/>
            <p:nvPr/>
          </p:nvSpPr>
          <p:spPr>
            <a:xfrm>
              <a:off x="7725976" y="427995"/>
              <a:ext cx="928758" cy="986467"/>
            </a:xfrm>
            <a:custGeom>
              <a:avLst/>
              <a:gdLst/>
              <a:ahLst/>
              <a:cxnLst/>
              <a:rect l="0" t="0" r="0" b="0"/>
              <a:pathLst>
                <a:path w="928789" h="986574">
                  <a:moveTo>
                    <a:pt x="430140" y="4153"/>
                  </a:moveTo>
                  <a:cubicBezTo>
                    <a:pt x="565572" y="0"/>
                    <a:pt x="732129" y="25254"/>
                    <a:pt x="898106" y="115595"/>
                  </a:cubicBezTo>
                  <a:cubicBezTo>
                    <a:pt x="928789" y="131305"/>
                    <a:pt x="909701" y="158560"/>
                    <a:pt x="909701" y="158560"/>
                  </a:cubicBezTo>
                  <a:lnTo>
                    <a:pt x="847648" y="235191"/>
                  </a:lnTo>
                  <a:cubicBezTo>
                    <a:pt x="833704" y="250584"/>
                    <a:pt x="815860" y="249009"/>
                    <a:pt x="803186" y="242875"/>
                  </a:cubicBezTo>
                  <a:cubicBezTo>
                    <a:pt x="706006" y="190424"/>
                    <a:pt x="560336" y="163157"/>
                    <a:pt x="422986" y="163767"/>
                  </a:cubicBezTo>
                  <a:cubicBezTo>
                    <a:pt x="212610" y="169888"/>
                    <a:pt x="212433" y="235890"/>
                    <a:pt x="212433" y="264871"/>
                  </a:cubicBezTo>
                  <a:cubicBezTo>
                    <a:pt x="212433" y="297307"/>
                    <a:pt x="212433" y="337693"/>
                    <a:pt x="343065" y="352844"/>
                  </a:cubicBezTo>
                  <a:lnTo>
                    <a:pt x="590728" y="379705"/>
                  </a:lnTo>
                  <a:cubicBezTo>
                    <a:pt x="822566" y="404711"/>
                    <a:pt x="921486" y="495554"/>
                    <a:pt x="917092" y="647637"/>
                  </a:cubicBezTo>
                  <a:cubicBezTo>
                    <a:pt x="912685" y="799732"/>
                    <a:pt x="815708" y="859892"/>
                    <a:pt x="688467" y="894664"/>
                  </a:cubicBezTo>
                  <a:cubicBezTo>
                    <a:pt x="688467" y="894664"/>
                    <a:pt x="353047" y="986574"/>
                    <a:pt x="32855" y="807682"/>
                  </a:cubicBezTo>
                  <a:cubicBezTo>
                    <a:pt x="0" y="789318"/>
                    <a:pt x="21272" y="764692"/>
                    <a:pt x="21272" y="764692"/>
                  </a:cubicBezTo>
                  <a:lnTo>
                    <a:pt x="83337" y="688061"/>
                  </a:lnTo>
                  <a:cubicBezTo>
                    <a:pt x="96710" y="671868"/>
                    <a:pt x="114706" y="673583"/>
                    <a:pt x="127800" y="680377"/>
                  </a:cubicBezTo>
                  <a:cubicBezTo>
                    <a:pt x="270675" y="753072"/>
                    <a:pt x="462254" y="771030"/>
                    <a:pt x="600201" y="752361"/>
                  </a:cubicBezTo>
                  <a:cubicBezTo>
                    <a:pt x="719937" y="736156"/>
                    <a:pt x="740842" y="684632"/>
                    <a:pt x="740842" y="640017"/>
                  </a:cubicBezTo>
                  <a:cubicBezTo>
                    <a:pt x="740842" y="576466"/>
                    <a:pt x="680072" y="555638"/>
                    <a:pt x="680072" y="555638"/>
                  </a:cubicBezTo>
                  <a:cubicBezTo>
                    <a:pt x="643712" y="536143"/>
                    <a:pt x="498132" y="527329"/>
                    <a:pt x="318439" y="508990"/>
                  </a:cubicBezTo>
                  <a:cubicBezTo>
                    <a:pt x="138760" y="490639"/>
                    <a:pt x="35306" y="402793"/>
                    <a:pt x="35306" y="264871"/>
                  </a:cubicBezTo>
                  <a:cubicBezTo>
                    <a:pt x="35306" y="179375"/>
                    <a:pt x="69938" y="121107"/>
                    <a:pt x="148920" y="69151"/>
                  </a:cubicBezTo>
                  <a:cubicBezTo>
                    <a:pt x="190398" y="41865"/>
                    <a:pt x="294706" y="8306"/>
                    <a:pt x="430140" y="4153"/>
                  </a:cubicBezTo>
                  <a:close/>
                </a:path>
              </a:pathLst>
            </a:custGeom>
            <a:solidFill>
              <a:schemeClr val="tx2"/>
            </a:solidFill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9B4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13" name="Shape 73">
              <a:extLst>
                <a:ext uri="{FF2B5EF4-FFF2-40B4-BE49-F238E27FC236}">
                  <a16:creationId xmlns:a16="http://schemas.microsoft.com/office/drawing/2014/main" id="{0C277399-083D-4DB7-B220-062F962860F4}"/>
                </a:ext>
              </a:extLst>
            </p:cNvPr>
            <p:cNvSpPr/>
            <p:nvPr/>
          </p:nvSpPr>
          <p:spPr>
            <a:xfrm>
              <a:off x="5447749" y="433537"/>
              <a:ext cx="177794" cy="911710"/>
            </a:xfrm>
            <a:custGeom>
              <a:avLst/>
              <a:gdLst/>
              <a:ahLst/>
              <a:cxnLst/>
              <a:rect l="0" t="0" r="0" b="0"/>
              <a:pathLst>
                <a:path w="177800" h="911809">
                  <a:moveTo>
                    <a:pt x="28334" y="0"/>
                  </a:moveTo>
                  <a:lnTo>
                    <a:pt x="149454" y="0"/>
                  </a:lnTo>
                  <a:cubicBezTo>
                    <a:pt x="165113" y="0"/>
                    <a:pt x="177800" y="12687"/>
                    <a:pt x="177800" y="28346"/>
                  </a:cubicBezTo>
                  <a:lnTo>
                    <a:pt x="177800" y="883463"/>
                  </a:lnTo>
                  <a:cubicBezTo>
                    <a:pt x="177800" y="899122"/>
                    <a:pt x="165113" y="911809"/>
                    <a:pt x="149454" y="911809"/>
                  </a:cubicBezTo>
                  <a:lnTo>
                    <a:pt x="28334" y="911809"/>
                  </a:lnTo>
                  <a:cubicBezTo>
                    <a:pt x="12687" y="911809"/>
                    <a:pt x="0" y="899122"/>
                    <a:pt x="0" y="883463"/>
                  </a:cubicBezTo>
                  <a:lnTo>
                    <a:pt x="0" y="28346"/>
                  </a:lnTo>
                  <a:cubicBezTo>
                    <a:pt x="0" y="12687"/>
                    <a:pt x="12687" y="0"/>
                    <a:pt x="28334" y="0"/>
                  </a:cubicBezTo>
                  <a:close/>
                </a:path>
              </a:pathLst>
            </a:custGeom>
            <a:solidFill>
              <a:schemeClr val="tx2"/>
            </a:solidFill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9B4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15" name="Shape 74">
              <a:extLst>
                <a:ext uri="{FF2B5EF4-FFF2-40B4-BE49-F238E27FC236}">
                  <a16:creationId xmlns:a16="http://schemas.microsoft.com/office/drawing/2014/main" id="{FD370A6D-8D28-49AD-9B5C-B5D0E4C76210}"/>
                </a:ext>
              </a:extLst>
            </p:cNvPr>
            <p:cNvSpPr/>
            <p:nvPr/>
          </p:nvSpPr>
          <p:spPr>
            <a:xfrm>
              <a:off x="3883561" y="376237"/>
              <a:ext cx="1428550" cy="1026530"/>
            </a:xfrm>
            <a:custGeom>
              <a:avLst/>
              <a:gdLst/>
              <a:ahLst/>
              <a:cxnLst/>
              <a:rect l="0" t="0" r="0" b="0"/>
              <a:pathLst>
                <a:path w="1428598" h="1026642">
                  <a:moveTo>
                    <a:pt x="85230" y="57335"/>
                  </a:moveTo>
                  <a:cubicBezTo>
                    <a:pt x="194325" y="58502"/>
                    <a:pt x="446050" y="97355"/>
                    <a:pt x="714312" y="389496"/>
                  </a:cubicBezTo>
                  <a:cubicBezTo>
                    <a:pt x="1071995" y="0"/>
                    <a:pt x="1400251" y="60769"/>
                    <a:pt x="1400251" y="60769"/>
                  </a:cubicBezTo>
                  <a:cubicBezTo>
                    <a:pt x="1415911" y="60769"/>
                    <a:pt x="1428598" y="73368"/>
                    <a:pt x="1428598" y="88900"/>
                  </a:cubicBezTo>
                  <a:lnTo>
                    <a:pt x="1428598" y="198641"/>
                  </a:lnTo>
                  <a:cubicBezTo>
                    <a:pt x="1428598" y="214173"/>
                    <a:pt x="1415911" y="226771"/>
                    <a:pt x="1400251" y="226771"/>
                  </a:cubicBezTo>
                  <a:cubicBezTo>
                    <a:pt x="1400251" y="226771"/>
                    <a:pt x="1200264" y="218910"/>
                    <a:pt x="1054532" y="309626"/>
                  </a:cubicBezTo>
                  <a:cubicBezTo>
                    <a:pt x="909244" y="400062"/>
                    <a:pt x="827367" y="512635"/>
                    <a:pt x="826859" y="513321"/>
                  </a:cubicBezTo>
                  <a:cubicBezTo>
                    <a:pt x="827367" y="514020"/>
                    <a:pt x="909244" y="626592"/>
                    <a:pt x="1054532" y="717029"/>
                  </a:cubicBezTo>
                  <a:cubicBezTo>
                    <a:pt x="1200264" y="807733"/>
                    <a:pt x="1400251" y="799884"/>
                    <a:pt x="1400251" y="799884"/>
                  </a:cubicBezTo>
                  <a:cubicBezTo>
                    <a:pt x="1415911" y="799884"/>
                    <a:pt x="1428598" y="812470"/>
                    <a:pt x="1428598" y="828002"/>
                  </a:cubicBezTo>
                  <a:lnTo>
                    <a:pt x="1428598" y="937755"/>
                  </a:lnTo>
                  <a:cubicBezTo>
                    <a:pt x="1428598" y="953275"/>
                    <a:pt x="1415911" y="965873"/>
                    <a:pt x="1400251" y="965873"/>
                  </a:cubicBezTo>
                  <a:cubicBezTo>
                    <a:pt x="1400251" y="965873"/>
                    <a:pt x="1071969" y="1026642"/>
                    <a:pt x="714286" y="637121"/>
                  </a:cubicBezTo>
                  <a:cubicBezTo>
                    <a:pt x="356616" y="1026604"/>
                    <a:pt x="28347" y="965835"/>
                    <a:pt x="28347" y="965835"/>
                  </a:cubicBezTo>
                  <a:cubicBezTo>
                    <a:pt x="12688" y="965835"/>
                    <a:pt x="0" y="953249"/>
                    <a:pt x="0" y="937717"/>
                  </a:cubicBezTo>
                  <a:lnTo>
                    <a:pt x="0" y="827964"/>
                  </a:lnTo>
                  <a:cubicBezTo>
                    <a:pt x="0" y="812431"/>
                    <a:pt x="12688" y="799846"/>
                    <a:pt x="28347" y="799846"/>
                  </a:cubicBezTo>
                  <a:cubicBezTo>
                    <a:pt x="28347" y="799846"/>
                    <a:pt x="228346" y="807707"/>
                    <a:pt x="374079" y="716991"/>
                  </a:cubicBezTo>
                  <a:cubicBezTo>
                    <a:pt x="519354" y="626554"/>
                    <a:pt x="601244" y="513981"/>
                    <a:pt x="601739" y="513296"/>
                  </a:cubicBezTo>
                  <a:cubicBezTo>
                    <a:pt x="601244" y="512597"/>
                    <a:pt x="519354" y="400024"/>
                    <a:pt x="374079" y="309588"/>
                  </a:cubicBezTo>
                  <a:cubicBezTo>
                    <a:pt x="228346" y="218872"/>
                    <a:pt x="28347" y="226733"/>
                    <a:pt x="28347" y="226733"/>
                  </a:cubicBezTo>
                  <a:cubicBezTo>
                    <a:pt x="12688" y="226733"/>
                    <a:pt x="0" y="214147"/>
                    <a:pt x="0" y="198615"/>
                  </a:cubicBezTo>
                  <a:lnTo>
                    <a:pt x="0" y="88862"/>
                  </a:lnTo>
                  <a:cubicBezTo>
                    <a:pt x="0" y="73330"/>
                    <a:pt x="12688" y="60744"/>
                    <a:pt x="28347" y="60744"/>
                  </a:cubicBezTo>
                  <a:cubicBezTo>
                    <a:pt x="28347" y="60744"/>
                    <a:pt x="48864" y="56946"/>
                    <a:pt x="85230" y="57335"/>
                  </a:cubicBezTo>
                  <a:close/>
                </a:path>
              </a:pathLst>
            </a:custGeom>
            <a:solidFill>
              <a:schemeClr val="accent1"/>
            </a:solidFill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AA036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68882D8F-CB55-44EE-863C-26931D49F098}"/>
                </a:ext>
              </a:extLst>
            </p:cNvPr>
            <p:cNvGrpSpPr/>
            <p:nvPr/>
          </p:nvGrpSpPr>
          <p:grpSpPr>
            <a:xfrm>
              <a:off x="5731521" y="435364"/>
              <a:ext cx="902356" cy="909876"/>
              <a:chOff x="5731521" y="435364"/>
              <a:chExt cx="902356" cy="909876"/>
            </a:xfrm>
          </p:grpSpPr>
          <p:sp>
            <p:nvSpPr>
              <p:cNvPr id="24" name="Shape 75">
                <a:extLst>
                  <a:ext uri="{FF2B5EF4-FFF2-40B4-BE49-F238E27FC236}">
                    <a16:creationId xmlns:a16="http://schemas.microsoft.com/office/drawing/2014/main" id="{DA1822DB-853B-4693-A7E9-9F3151B12A74}"/>
                  </a:ext>
                </a:extLst>
              </p:cNvPr>
              <p:cNvSpPr/>
              <p:nvPr/>
            </p:nvSpPr>
            <p:spPr>
              <a:xfrm>
                <a:off x="5731521" y="787682"/>
                <a:ext cx="451178" cy="557558"/>
              </a:xfrm>
              <a:custGeom>
                <a:avLst/>
                <a:gdLst/>
                <a:ahLst/>
                <a:cxnLst/>
                <a:rect l="0" t="0" r="0" b="0"/>
                <a:pathLst>
                  <a:path w="451193" h="557619">
                    <a:moveTo>
                      <a:pt x="278854" y="0"/>
                    </a:moveTo>
                    <a:lnTo>
                      <a:pt x="451193" y="0"/>
                    </a:lnTo>
                    <a:lnTo>
                      <a:pt x="451193" y="156426"/>
                    </a:lnTo>
                    <a:lnTo>
                      <a:pt x="269787" y="156426"/>
                    </a:lnTo>
                    <a:cubicBezTo>
                      <a:pt x="205029" y="156426"/>
                      <a:pt x="152362" y="211328"/>
                      <a:pt x="152362" y="278765"/>
                    </a:cubicBezTo>
                    <a:cubicBezTo>
                      <a:pt x="152362" y="346278"/>
                      <a:pt x="205029" y="401193"/>
                      <a:pt x="269787" y="401193"/>
                    </a:cubicBezTo>
                    <a:lnTo>
                      <a:pt x="451193" y="401193"/>
                    </a:lnTo>
                    <a:lnTo>
                      <a:pt x="451193" y="557619"/>
                    </a:lnTo>
                    <a:lnTo>
                      <a:pt x="278854" y="557619"/>
                    </a:lnTo>
                    <a:cubicBezTo>
                      <a:pt x="201841" y="557619"/>
                      <a:pt x="132093" y="526415"/>
                      <a:pt x="81686" y="475933"/>
                    </a:cubicBezTo>
                    <a:cubicBezTo>
                      <a:pt x="31204" y="425539"/>
                      <a:pt x="0" y="355790"/>
                      <a:pt x="0" y="278765"/>
                    </a:cubicBezTo>
                    <a:cubicBezTo>
                      <a:pt x="0" y="124816"/>
                      <a:pt x="124828" y="0"/>
                      <a:pt x="278854" y="0"/>
                    </a:cubicBezTo>
                    <a:close/>
                  </a:path>
                </a:pathLst>
              </a:custGeom>
              <a:solidFill>
                <a:schemeClr val="tx2"/>
              </a:solidFill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0069B4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25" name="Shape 76">
                <a:extLst>
                  <a:ext uri="{FF2B5EF4-FFF2-40B4-BE49-F238E27FC236}">
                    <a16:creationId xmlns:a16="http://schemas.microsoft.com/office/drawing/2014/main" id="{A2901D52-A8F8-4DA2-A8B2-EB9965E11EC1}"/>
                  </a:ext>
                </a:extLst>
              </p:cNvPr>
              <p:cNvSpPr/>
              <p:nvPr/>
            </p:nvSpPr>
            <p:spPr>
              <a:xfrm>
                <a:off x="5756172" y="435657"/>
                <a:ext cx="426529" cy="241942"/>
              </a:xfrm>
              <a:custGeom>
                <a:avLst/>
                <a:gdLst/>
                <a:ahLst/>
                <a:cxnLst/>
                <a:rect l="0" t="0" r="0" b="0"/>
                <a:pathLst>
                  <a:path w="426543" h="241968">
                    <a:moveTo>
                      <a:pt x="426543" y="0"/>
                    </a:moveTo>
                    <a:lnTo>
                      <a:pt x="426543" y="161009"/>
                    </a:lnTo>
                    <a:lnTo>
                      <a:pt x="388847" y="162549"/>
                    </a:lnTo>
                    <a:cubicBezTo>
                      <a:pt x="289814" y="171354"/>
                      <a:pt x="198527" y="194435"/>
                      <a:pt x="125642" y="234183"/>
                    </a:cubicBezTo>
                    <a:cubicBezTo>
                      <a:pt x="112967" y="240406"/>
                      <a:pt x="95110" y="241968"/>
                      <a:pt x="81166" y="226398"/>
                    </a:cubicBezTo>
                    <a:lnTo>
                      <a:pt x="19126" y="148940"/>
                    </a:lnTo>
                    <a:cubicBezTo>
                      <a:pt x="19126" y="148940"/>
                      <a:pt x="0" y="121369"/>
                      <a:pt x="30696" y="105506"/>
                    </a:cubicBezTo>
                    <a:cubicBezTo>
                      <a:pt x="155168" y="37017"/>
                      <a:pt x="277757" y="7463"/>
                      <a:pt x="386745" y="181"/>
                    </a:cubicBezTo>
                    <a:lnTo>
                      <a:pt x="426543" y="0"/>
                    </a:lnTo>
                    <a:close/>
                  </a:path>
                </a:pathLst>
              </a:custGeom>
              <a:solidFill>
                <a:schemeClr val="tx2"/>
              </a:solidFill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0069B4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26" name="Shape 77">
                <a:extLst>
                  <a:ext uri="{FF2B5EF4-FFF2-40B4-BE49-F238E27FC236}">
                    <a16:creationId xmlns:a16="http://schemas.microsoft.com/office/drawing/2014/main" id="{21F095BE-8E41-4EFD-A75B-A3B6A148FBDB}"/>
                  </a:ext>
                </a:extLst>
              </p:cNvPr>
              <p:cNvSpPr/>
              <p:nvPr/>
            </p:nvSpPr>
            <p:spPr>
              <a:xfrm>
                <a:off x="6182699" y="435364"/>
                <a:ext cx="451178" cy="909876"/>
              </a:xfrm>
              <a:custGeom>
                <a:avLst/>
                <a:gdLst/>
                <a:ahLst/>
                <a:cxnLst/>
                <a:rect l="0" t="0" r="0" b="0"/>
                <a:pathLst>
                  <a:path w="451193" h="909975">
                    <a:moveTo>
                      <a:pt x="64222" y="0"/>
                    </a:moveTo>
                    <a:cubicBezTo>
                      <a:pt x="195713" y="7622"/>
                      <a:pt x="296081" y="44966"/>
                      <a:pt x="337553" y="72538"/>
                    </a:cubicBezTo>
                    <a:cubicBezTo>
                      <a:pt x="416572" y="125014"/>
                      <a:pt x="451193" y="183942"/>
                      <a:pt x="451193" y="270366"/>
                    </a:cubicBezTo>
                    <a:lnTo>
                      <a:pt x="451193" y="631122"/>
                    </a:lnTo>
                    <a:cubicBezTo>
                      <a:pt x="451193" y="785160"/>
                      <a:pt x="326365" y="909975"/>
                      <a:pt x="172415" y="909975"/>
                    </a:cubicBezTo>
                    <a:lnTo>
                      <a:pt x="0" y="909975"/>
                    </a:lnTo>
                    <a:lnTo>
                      <a:pt x="0" y="753550"/>
                    </a:lnTo>
                    <a:lnTo>
                      <a:pt x="181483" y="753550"/>
                    </a:lnTo>
                    <a:cubicBezTo>
                      <a:pt x="246164" y="753550"/>
                      <a:pt x="298831" y="698635"/>
                      <a:pt x="298831" y="631122"/>
                    </a:cubicBezTo>
                    <a:cubicBezTo>
                      <a:pt x="298831" y="563685"/>
                      <a:pt x="246164" y="508783"/>
                      <a:pt x="181483" y="508783"/>
                    </a:cubicBezTo>
                    <a:lnTo>
                      <a:pt x="0" y="508783"/>
                    </a:lnTo>
                    <a:lnTo>
                      <a:pt x="0" y="352357"/>
                    </a:lnTo>
                    <a:lnTo>
                      <a:pt x="172415" y="352357"/>
                    </a:lnTo>
                    <a:cubicBezTo>
                      <a:pt x="212065" y="352357"/>
                      <a:pt x="249796" y="360662"/>
                      <a:pt x="283896" y="375560"/>
                    </a:cubicBezTo>
                    <a:lnTo>
                      <a:pt x="283896" y="270366"/>
                    </a:lnTo>
                    <a:cubicBezTo>
                      <a:pt x="283896" y="241092"/>
                      <a:pt x="273888" y="164930"/>
                      <a:pt x="63525" y="158707"/>
                    </a:cubicBezTo>
                    <a:lnTo>
                      <a:pt x="0" y="161302"/>
                    </a:lnTo>
                    <a:lnTo>
                      <a:pt x="0" y="293"/>
                    </a:lnTo>
                    <a:lnTo>
                      <a:pt x="64222" y="0"/>
                    </a:lnTo>
                    <a:close/>
                  </a:path>
                </a:pathLst>
              </a:custGeom>
              <a:solidFill>
                <a:schemeClr val="tx2"/>
              </a:solidFill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0069B4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 sz="2400"/>
              </a:p>
            </p:txBody>
          </p:sp>
        </p:grp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B311FF3D-AA3F-47DE-8CE7-CE0F335DF5AD}"/>
                </a:ext>
              </a:extLst>
            </p:cNvPr>
            <p:cNvGrpSpPr/>
            <p:nvPr/>
          </p:nvGrpSpPr>
          <p:grpSpPr>
            <a:xfrm>
              <a:off x="2866707" y="435364"/>
              <a:ext cx="902356" cy="909876"/>
              <a:chOff x="2866707" y="435364"/>
              <a:chExt cx="902356" cy="909876"/>
            </a:xfrm>
          </p:grpSpPr>
          <p:sp>
            <p:nvSpPr>
              <p:cNvPr id="21" name="Shape 78">
                <a:extLst>
                  <a:ext uri="{FF2B5EF4-FFF2-40B4-BE49-F238E27FC236}">
                    <a16:creationId xmlns:a16="http://schemas.microsoft.com/office/drawing/2014/main" id="{C9BE73F8-6DC6-4117-B873-EB651A522EED}"/>
                  </a:ext>
                </a:extLst>
              </p:cNvPr>
              <p:cNvSpPr/>
              <p:nvPr/>
            </p:nvSpPr>
            <p:spPr>
              <a:xfrm>
                <a:off x="2866707" y="787682"/>
                <a:ext cx="451178" cy="557558"/>
              </a:xfrm>
              <a:custGeom>
                <a:avLst/>
                <a:gdLst/>
                <a:ahLst/>
                <a:cxnLst/>
                <a:rect l="0" t="0" r="0" b="0"/>
                <a:pathLst>
                  <a:path w="451193" h="557619">
                    <a:moveTo>
                      <a:pt x="278854" y="0"/>
                    </a:moveTo>
                    <a:lnTo>
                      <a:pt x="451193" y="0"/>
                    </a:lnTo>
                    <a:lnTo>
                      <a:pt x="451193" y="156426"/>
                    </a:lnTo>
                    <a:lnTo>
                      <a:pt x="269786" y="156426"/>
                    </a:lnTo>
                    <a:cubicBezTo>
                      <a:pt x="205029" y="156426"/>
                      <a:pt x="152362" y="211328"/>
                      <a:pt x="152362" y="278765"/>
                    </a:cubicBezTo>
                    <a:cubicBezTo>
                      <a:pt x="152362" y="346278"/>
                      <a:pt x="205029" y="401193"/>
                      <a:pt x="269786" y="401193"/>
                    </a:cubicBezTo>
                    <a:lnTo>
                      <a:pt x="451193" y="401193"/>
                    </a:lnTo>
                    <a:lnTo>
                      <a:pt x="451193" y="557619"/>
                    </a:lnTo>
                    <a:lnTo>
                      <a:pt x="278854" y="557619"/>
                    </a:lnTo>
                    <a:cubicBezTo>
                      <a:pt x="201841" y="557619"/>
                      <a:pt x="132093" y="526415"/>
                      <a:pt x="81686" y="475933"/>
                    </a:cubicBezTo>
                    <a:cubicBezTo>
                      <a:pt x="31204" y="425539"/>
                      <a:pt x="0" y="355790"/>
                      <a:pt x="0" y="278765"/>
                    </a:cubicBezTo>
                    <a:cubicBezTo>
                      <a:pt x="0" y="124816"/>
                      <a:pt x="124828" y="0"/>
                      <a:pt x="278854" y="0"/>
                    </a:cubicBezTo>
                    <a:close/>
                  </a:path>
                </a:pathLst>
              </a:custGeom>
              <a:solidFill>
                <a:schemeClr val="tx2"/>
              </a:solidFill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0069B4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22" name="Shape 79">
                <a:extLst>
                  <a:ext uri="{FF2B5EF4-FFF2-40B4-BE49-F238E27FC236}">
                    <a16:creationId xmlns:a16="http://schemas.microsoft.com/office/drawing/2014/main" id="{1116062E-FE96-4992-B22C-AE1B6229D2EB}"/>
                  </a:ext>
                </a:extLst>
              </p:cNvPr>
              <p:cNvSpPr/>
              <p:nvPr/>
            </p:nvSpPr>
            <p:spPr>
              <a:xfrm>
                <a:off x="2891357" y="435657"/>
                <a:ext cx="426528" cy="241942"/>
              </a:xfrm>
              <a:custGeom>
                <a:avLst/>
                <a:gdLst/>
                <a:ahLst/>
                <a:cxnLst/>
                <a:rect l="0" t="0" r="0" b="0"/>
                <a:pathLst>
                  <a:path w="426542" h="241968">
                    <a:moveTo>
                      <a:pt x="426542" y="0"/>
                    </a:moveTo>
                    <a:lnTo>
                      <a:pt x="426542" y="161009"/>
                    </a:lnTo>
                    <a:lnTo>
                      <a:pt x="388847" y="162549"/>
                    </a:lnTo>
                    <a:cubicBezTo>
                      <a:pt x="289814" y="171354"/>
                      <a:pt x="198527" y="194435"/>
                      <a:pt x="125641" y="234183"/>
                    </a:cubicBezTo>
                    <a:cubicBezTo>
                      <a:pt x="112967" y="240406"/>
                      <a:pt x="95110" y="241968"/>
                      <a:pt x="81166" y="226398"/>
                    </a:cubicBezTo>
                    <a:lnTo>
                      <a:pt x="19126" y="148940"/>
                    </a:lnTo>
                    <a:cubicBezTo>
                      <a:pt x="19126" y="148940"/>
                      <a:pt x="0" y="121369"/>
                      <a:pt x="30696" y="105506"/>
                    </a:cubicBezTo>
                    <a:cubicBezTo>
                      <a:pt x="155169" y="37017"/>
                      <a:pt x="277757" y="7463"/>
                      <a:pt x="386745" y="181"/>
                    </a:cubicBezTo>
                    <a:lnTo>
                      <a:pt x="426542" y="0"/>
                    </a:lnTo>
                    <a:close/>
                  </a:path>
                </a:pathLst>
              </a:custGeom>
              <a:solidFill>
                <a:schemeClr val="tx2"/>
              </a:solidFill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0069B4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23" name="Shape 80">
                <a:extLst>
                  <a:ext uri="{FF2B5EF4-FFF2-40B4-BE49-F238E27FC236}">
                    <a16:creationId xmlns:a16="http://schemas.microsoft.com/office/drawing/2014/main" id="{EF1D1465-4796-4C99-9E8E-F9D217CB8199}"/>
                  </a:ext>
                </a:extLst>
              </p:cNvPr>
              <p:cNvSpPr/>
              <p:nvPr/>
            </p:nvSpPr>
            <p:spPr>
              <a:xfrm>
                <a:off x="3317885" y="435364"/>
                <a:ext cx="451178" cy="909876"/>
              </a:xfrm>
              <a:custGeom>
                <a:avLst/>
                <a:gdLst/>
                <a:ahLst/>
                <a:cxnLst/>
                <a:rect l="0" t="0" r="0" b="0"/>
                <a:pathLst>
                  <a:path w="451193" h="909975">
                    <a:moveTo>
                      <a:pt x="64222" y="0"/>
                    </a:moveTo>
                    <a:cubicBezTo>
                      <a:pt x="195713" y="7622"/>
                      <a:pt x="296082" y="44966"/>
                      <a:pt x="337553" y="72538"/>
                    </a:cubicBezTo>
                    <a:cubicBezTo>
                      <a:pt x="416573" y="125014"/>
                      <a:pt x="451193" y="183942"/>
                      <a:pt x="451193" y="270366"/>
                    </a:cubicBezTo>
                    <a:lnTo>
                      <a:pt x="451193" y="631122"/>
                    </a:lnTo>
                    <a:cubicBezTo>
                      <a:pt x="451193" y="785160"/>
                      <a:pt x="326365" y="909975"/>
                      <a:pt x="172415" y="909975"/>
                    </a:cubicBezTo>
                    <a:lnTo>
                      <a:pt x="0" y="909975"/>
                    </a:lnTo>
                    <a:lnTo>
                      <a:pt x="0" y="753550"/>
                    </a:lnTo>
                    <a:lnTo>
                      <a:pt x="181483" y="753550"/>
                    </a:lnTo>
                    <a:cubicBezTo>
                      <a:pt x="246164" y="753550"/>
                      <a:pt x="298831" y="698635"/>
                      <a:pt x="298831" y="631122"/>
                    </a:cubicBezTo>
                    <a:cubicBezTo>
                      <a:pt x="298831" y="563685"/>
                      <a:pt x="246164" y="508783"/>
                      <a:pt x="181483" y="508783"/>
                    </a:cubicBezTo>
                    <a:lnTo>
                      <a:pt x="0" y="508783"/>
                    </a:lnTo>
                    <a:lnTo>
                      <a:pt x="0" y="352357"/>
                    </a:lnTo>
                    <a:lnTo>
                      <a:pt x="172415" y="352357"/>
                    </a:lnTo>
                    <a:cubicBezTo>
                      <a:pt x="212065" y="352357"/>
                      <a:pt x="249796" y="360662"/>
                      <a:pt x="283896" y="375560"/>
                    </a:cubicBezTo>
                    <a:lnTo>
                      <a:pt x="283896" y="270366"/>
                    </a:lnTo>
                    <a:cubicBezTo>
                      <a:pt x="283896" y="241092"/>
                      <a:pt x="273888" y="164930"/>
                      <a:pt x="63526" y="158707"/>
                    </a:cubicBezTo>
                    <a:lnTo>
                      <a:pt x="0" y="161302"/>
                    </a:lnTo>
                    <a:lnTo>
                      <a:pt x="0" y="293"/>
                    </a:lnTo>
                    <a:lnTo>
                      <a:pt x="64222" y="0"/>
                    </a:lnTo>
                    <a:close/>
                  </a:path>
                </a:pathLst>
              </a:custGeom>
              <a:solidFill>
                <a:schemeClr val="tx2"/>
              </a:solidFill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0069B4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 sz="2400"/>
              </a:p>
            </p:txBody>
          </p:sp>
        </p:grpSp>
        <p:sp>
          <p:nvSpPr>
            <p:cNvPr id="20" name="Shape 81">
              <a:extLst>
                <a:ext uri="{FF2B5EF4-FFF2-40B4-BE49-F238E27FC236}">
                  <a16:creationId xmlns:a16="http://schemas.microsoft.com/office/drawing/2014/main" id="{BC280878-463E-4BA7-B9D8-66656AAE84EA}"/>
                </a:ext>
              </a:extLst>
            </p:cNvPr>
            <p:cNvSpPr/>
            <p:nvPr/>
          </p:nvSpPr>
          <p:spPr>
            <a:xfrm>
              <a:off x="6751204" y="433344"/>
              <a:ext cx="900934" cy="910390"/>
            </a:xfrm>
            <a:custGeom>
              <a:avLst/>
              <a:gdLst/>
              <a:ahLst/>
              <a:cxnLst/>
              <a:rect l="0" t="0" r="0" b="0"/>
              <a:pathLst>
                <a:path w="900964" h="910489">
                  <a:moveTo>
                    <a:pt x="450482" y="0"/>
                  </a:moveTo>
                  <a:cubicBezTo>
                    <a:pt x="550735" y="0"/>
                    <a:pt x="609880" y="9601"/>
                    <a:pt x="609880" y="9601"/>
                  </a:cubicBezTo>
                  <a:cubicBezTo>
                    <a:pt x="900964" y="46495"/>
                    <a:pt x="892201" y="265290"/>
                    <a:pt x="892201" y="265290"/>
                  </a:cubicBezTo>
                  <a:lnTo>
                    <a:pt x="892201" y="882142"/>
                  </a:lnTo>
                  <a:cubicBezTo>
                    <a:pt x="892201" y="897801"/>
                    <a:pt x="879513" y="910489"/>
                    <a:pt x="863854" y="910489"/>
                  </a:cubicBezTo>
                  <a:lnTo>
                    <a:pt x="753250" y="910489"/>
                  </a:lnTo>
                  <a:cubicBezTo>
                    <a:pt x="737603" y="910489"/>
                    <a:pt x="724903" y="897801"/>
                    <a:pt x="724903" y="882142"/>
                  </a:cubicBezTo>
                  <a:lnTo>
                    <a:pt x="724903" y="265290"/>
                  </a:lnTo>
                  <a:cubicBezTo>
                    <a:pt x="724903" y="265290"/>
                    <a:pt x="728396" y="185014"/>
                    <a:pt x="573863" y="171450"/>
                  </a:cubicBezTo>
                  <a:cubicBezTo>
                    <a:pt x="482841" y="163462"/>
                    <a:pt x="450482" y="165316"/>
                    <a:pt x="450482" y="165316"/>
                  </a:cubicBezTo>
                  <a:cubicBezTo>
                    <a:pt x="450482" y="165316"/>
                    <a:pt x="418123" y="163462"/>
                    <a:pt x="327101" y="171450"/>
                  </a:cubicBezTo>
                  <a:cubicBezTo>
                    <a:pt x="172568" y="185014"/>
                    <a:pt x="176061" y="265290"/>
                    <a:pt x="176061" y="265290"/>
                  </a:cubicBezTo>
                  <a:lnTo>
                    <a:pt x="176061" y="882142"/>
                  </a:lnTo>
                  <a:cubicBezTo>
                    <a:pt x="176061" y="897801"/>
                    <a:pt x="163361" y="910489"/>
                    <a:pt x="147713" y="910489"/>
                  </a:cubicBezTo>
                  <a:lnTo>
                    <a:pt x="37097" y="910489"/>
                  </a:lnTo>
                  <a:cubicBezTo>
                    <a:pt x="21451" y="910489"/>
                    <a:pt x="8763" y="897801"/>
                    <a:pt x="8763" y="882142"/>
                  </a:cubicBezTo>
                  <a:lnTo>
                    <a:pt x="8763" y="265290"/>
                  </a:lnTo>
                  <a:cubicBezTo>
                    <a:pt x="8763" y="265290"/>
                    <a:pt x="0" y="46495"/>
                    <a:pt x="291084" y="9601"/>
                  </a:cubicBezTo>
                  <a:cubicBezTo>
                    <a:pt x="291084" y="9601"/>
                    <a:pt x="350228" y="0"/>
                    <a:pt x="450482" y="0"/>
                  </a:cubicBezTo>
                  <a:close/>
                </a:path>
              </a:pathLst>
            </a:custGeom>
            <a:solidFill>
              <a:schemeClr val="tx2"/>
            </a:solidFill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9B4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01D862F-3B55-45BB-AB1C-EE819D3E2A6C}"/>
              </a:ext>
            </a:extLst>
          </p:cNvPr>
          <p:cNvGrpSpPr/>
          <p:nvPr userDrawn="1"/>
        </p:nvGrpSpPr>
        <p:grpSpPr>
          <a:xfrm>
            <a:off x="10034696" y="6065521"/>
            <a:ext cx="1762435" cy="454320"/>
            <a:chOff x="8116253" y="5048568"/>
            <a:chExt cx="1510030" cy="389255"/>
          </a:xfrm>
        </p:grpSpPr>
        <p:sp>
          <p:nvSpPr>
            <p:cNvPr id="28" name="Shape 24">
              <a:extLst>
                <a:ext uri="{FF2B5EF4-FFF2-40B4-BE49-F238E27FC236}">
                  <a16:creationId xmlns:a16="http://schemas.microsoft.com/office/drawing/2014/main" id="{02180647-3886-4363-AACA-412A6B5A3BB0}"/>
                </a:ext>
              </a:extLst>
            </p:cNvPr>
            <p:cNvSpPr/>
            <p:nvPr/>
          </p:nvSpPr>
          <p:spPr>
            <a:xfrm>
              <a:off x="9230678" y="5048568"/>
              <a:ext cx="250825" cy="250825"/>
            </a:xfrm>
            <a:custGeom>
              <a:avLst/>
              <a:gdLst/>
              <a:ahLst/>
              <a:cxnLst/>
              <a:rect l="0" t="0" r="0" b="0"/>
              <a:pathLst>
                <a:path w="250876" h="250938">
                  <a:moveTo>
                    <a:pt x="155914" y="0"/>
                  </a:moveTo>
                  <a:lnTo>
                    <a:pt x="231449" y="0"/>
                  </a:lnTo>
                  <a:lnTo>
                    <a:pt x="245194" y="5679"/>
                  </a:lnTo>
                  <a:cubicBezTo>
                    <a:pt x="248707" y="9190"/>
                    <a:pt x="250876" y="14046"/>
                    <a:pt x="250876" y="19417"/>
                  </a:cubicBezTo>
                  <a:lnTo>
                    <a:pt x="250876" y="94969"/>
                  </a:lnTo>
                  <a:cubicBezTo>
                    <a:pt x="250876" y="105714"/>
                    <a:pt x="242202" y="114413"/>
                    <a:pt x="231445" y="114413"/>
                  </a:cubicBezTo>
                  <a:cubicBezTo>
                    <a:pt x="231445" y="114413"/>
                    <a:pt x="173622" y="114388"/>
                    <a:pt x="173533" y="114388"/>
                  </a:cubicBezTo>
                  <a:cubicBezTo>
                    <a:pt x="155549" y="114388"/>
                    <a:pt x="140144" y="128104"/>
                    <a:pt x="133998" y="134009"/>
                  </a:cubicBezTo>
                  <a:cubicBezTo>
                    <a:pt x="127813" y="139902"/>
                    <a:pt x="114884" y="155828"/>
                    <a:pt x="114833" y="181291"/>
                  </a:cubicBezTo>
                  <a:lnTo>
                    <a:pt x="114833" y="250938"/>
                  </a:lnTo>
                  <a:lnTo>
                    <a:pt x="0" y="250938"/>
                  </a:lnTo>
                  <a:lnTo>
                    <a:pt x="0" y="136079"/>
                  </a:lnTo>
                  <a:lnTo>
                    <a:pt x="69672" y="136079"/>
                  </a:lnTo>
                  <a:cubicBezTo>
                    <a:pt x="95123" y="136028"/>
                    <a:pt x="111061" y="123113"/>
                    <a:pt x="116967" y="116915"/>
                  </a:cubicBezTo>
                  <a:cubicBezTo>
                    <a:pt x="122847" y="110755"/>
                    <a:pt x="136551" y="95300"/>
                    <a:pt x="136551" y="77329"/>
                  </a:cubicBezTo>
                  <a:lnTo>
                    <a:pt x="136551" y="19392"/>
                  </a:lnTo>
                  <a:cubicBezTo>
                    <a:pt x="136551" y="14032"/>
                    <a:pt x="138722" y="9184"/>
                    <a:pt x="142229" y="5676"/>
                  </a:cubicBezTo>
                  <a:lnTo>
                    <a:pt x="15591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29" name="Shape 25">
              <a:extLst>
                <a:ext uri="{FF2B5EF4-FFF2-40B4-BE49-F238E27FC236}">
                  <a16:creationId xmlns:a16="http://schemas.microsoft.com/office/drawing/2014/main" id="{E209CE40-B7E7-41E5-81DD-82BA3331E10D}"/>
                </a:ext>
              </a:extLst>
            </p:cNvPr>
            <p:cNvSpPr/>
            <p:nvPr/>
          </p:nvSpPr>
          <p:spPr>
            <a:xfrm>
              <a:off x="9367838" y="5179378"/>
              <a:ext cx="258445" cy="258445"/>
            </a:xfrm>
            <a:custGeom>
              <a:avLst/>
              <a:gdLst/>
              <a:ahLst/>
              <a:cxnLst/>
              <a:rect l="0" t="0" r="0" b="0"/>
              <a:pathLst>
                <a:path w="258839" h="258941">
                  <a:moveTo>
                    <a:pt x="192595" y="0"/>
                  </a:moveTo>
                  <a:cubicBezTo>
                    <a:pt x="211061" y="0"/>
                    <a:pt x="227685" y="7265"/>
                    <a:pt x="239585" y="19317"/>
                  </a:cubicBezTo>
                  <a:cubicBezTo>
                    <a:pt x="245516" y="25330"/>
                    <a:pt x="250339" y="32458"/>
                    <a:pt x="253679" y="40392"/>
                  </a:cubicBezTo>
                  <a:lnTo>
                    <a:pt x="258839" y="66122"/>
                  </a:lnTo>
                  <a:lnTo>
                    <a:pt x="258839" y="66491"/>
                  </a:lnTo>
                  <a:lnTo>
                    <a:pt x="253499" y="92811"/>
                  </a:lnTo>
                  <a:cubicBezTo>
                    <a:pt x="243132" y="117187"/>
                    <a:pt x="218957" y="134125"/>
                    <a:pt x="191439" y="134125"/>
                  </a:cubicBezTo>
                  <a:cubicBezTo>
                    <a:pt x="184747" y="134125"/>
                    <a:pt x="172072" y="131217"/>
                    <a:pt x="166636" y="131217"/>
                  </a:cubicBezTo>
                  <a:cubicBezTo>
                    <a:pt x="137757" y="131217"/>
                    <a:pt x="114325" y="154610"/>
                    <a:pt x="114325" y="183503"/>
                  </a:cubicBezTo>
                  <a:lnTo>
                    <a:pt x="114325" y="239497"/>
                  </a:lnTo>
                  <a:cubicBezTo>
                    <a:pt x="114325" y="250254"/>
                    <a:pt x="105651" y="258941"/>
                    <a:pt x="94920" y="258941"/>
                  </a:cubicBezTo>
                  <a:lnTo>
                    <a:pt x="19380" y="258941"/>
                  </a:lnTo>
                  <a:cubicBezTo>
                    <a:pt x="8686" y="258941"/>
                    <a:pt x="0" y="250254"/>
                    <a:pt x="0" y="239497"/>
                  </a:cubicBezTo>
                  <a:lnTo>
                    <a:pt x="0" y="163944"/>
                  </a:lnTo>
                  <a:cubicBezTo>
                    <a:pt x="0" y="153238"/>
                    <a:pt x="8686" y="144500"/>
                    <a:pt x="19380" y="144500"/>
                  </a:cubicBezTo>
                  <a:lnTo>
                    <a:pt x="75374" y="144500"/>
                  </a:lnTo>
                  <a:cubicBezTo>
                    <a:pt x="104267" y="144500"/>
                    <a:pt x="127647" y="121082"/>
                    <a:pt x="127647" y="92240"/>
                  </a:cubicBezTo>
                  <a:cubicBezTo>
                    <a:pt x="127647" y="86817"/>
                    <a:pt x="124739" y="74117"/>
                    <a:pt x="124739" y="67437"/>
                  </a:cubicBezTo>
                  <a:cubicBezTo>
                    <a:pt x="124739" y="30734"/>
                    <a:pt x="154851" y="0"/>
                    <a:pt x="19259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30" name="Shape 26">
              <a:extLst>
                <a:ext uri="{FF2B5EF4-FFF2-40B4-BE49-F238E27FC236}">
                  <a16:creationId xmlns:a16="http://schemas.microsoft.com/office/drawing/2014/main" id="{E782EEAC-7954-4AD2-880C-22AC6C3F4EEB}"/>
                </a:ext>
              </a:extLst>
            </p:cNvPr>
            <p:cNvSpPr/>
            <p:nvPr/>
          </p:nvSpPr>
          <p:spPr>
            <a:xfrm>
              <a:off x="8784908" y="5182553"/>
              <a:ext cx="228600" cy="144145"/>
            </a:xfrm>
            <a:custGeom>
              <a:avLst/>
              <a:gdLst/>
              <a:ahLst/>
              <a:cxnLst/>
              <a:rect l="0" t="0" r="0" b="0"/>
              <a:pathLst>
                <a:path w="228638" h="144437">
                  <a:moveTo>
                    <a:pt x="114312" y="0"/>
                  </a:moveTo>
                  <a:cubicBezTo>
                    <a:pt x="184277" y="0"/>
                    <a:pt x="228638" y="11049"/>
                    <a:pt x="228638" y="11049"/>
                  </a:cubicBezTo>
                  <a:lnTo>
                    <a:pt x="228638" y="52934"/>
                  </a:lnTo>
                  <a:cubicBezTo>
                    <a:pt x="228638" y="52934"/>
                    <a:pt x="178918" y="43294"/>
                    <a:pt x="114312" y="43079"/>
                  </a:cubicBezTo>
                  <a:cubicBezTo>
                    <a:pt x="83248" y="43079"/>
                    <a:pt x="61658" y="46774"/>
                    <a:pt x="48793" y="48057"/>
                  </a:cubicBezTo>
                  <a:cubicBezTo>
                    <a:pt x="48819" y="58166"/>
                    <a:pt x="48781" y="86461"/>
                    <a:pt x="48793" y="96457"/>
                  </a:cubicBezTo>
                  <a:cubicBezTo>
                    <a:pt x="60287" y="97587"/>
                    <a:pt x="81611" y="101371"/>
                    <a:pt x="113817" y="101371"/>
                  </a:cubicBezTo>
                  <a:cubicBezTo>
                    <a:pt x="180213" y="101371"/>
                    <a:pt x="228638" y="91884"/>
                    <a:pt x="228638" y="91884"/>
                  </a:cubicBezTo>
                  <a:lnTo>
                    <a:pt x="228638" y="133439"/>
                  </a:lnTo>
                  <a:cubicBezTo>
                    <a:pt x="228638" y="133439"/>
                    <a:pt x="183591" y="144437"/>
                    <a:pt x="114312" y="144437"/>
                  </a:cubicBezTo>
                  <a:cubicBezTo>
                    <a:pt x="44539" y="144437"/>
                    <a:pt x="0" y="133388"/>
                    <a:pt x="0" y="133388"/>
                  </a:cubicBezTo>
                  <a:lnTo>
                    <a:pt x="0" y="11075"/>
                  </a:lnTo>
                  <a:cubicBezTo>
                    <a:pt x="0" y="11075"/>
                    <a:pt x="43828" y="0"/>
                    <a:pt x="11431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31" name="Shape 75288">
              <a:extLst>
                <a:ext uri="{FF2B5EF4-FFF2-40B4-BE49-F238E27FC236}">
                  <a16:creationId xmlns:a16="http://schemas.microsoft.com/office/drawing/2014/main" id="{79CA969C-84E5-482E-BB28-30AAE581D32F}"/>
                </a:ext>
              </a:extLst>
            </p:cNvPr>
            <p:cNvSpPr/>
            <p:nvPr/>
          </p:nvSpPr>
          <p:spPr>
            <a:xfrm>
              <a:off x="9068118" y="5184458"/>
              <a:ext cx="49530" cy="139065"/>
            </a:xfrm>
            <a:custGeom>
              <a:avLst/>
              <a:gdLst/>
              <a:ahLst/>
              <a:cxnLst/>
              <a:rect l="0" t="0" r="0" b="0"/>
              <a:pathLst>
                <a:path w="50064" h="139408">
                  <a:moveTo>
                    <a:pt x="0" y="0"/>
                  </a:moveTo>
                  <a:lnTo>
                    <a:pt x="50064" y="0"/>
                  </a:lnTo>
                  <a:lnTo>
                    <a:pt x="50064" y="139408"/>
                  </a:lnTo>
                  <a:lnTo>
                    <a:pt x="0" y="1394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32" name="Shape 75289">
              <a:extLst>
                <a:ext uri="{FF2B5EF4-FFF2-40B4-BE49-F238E27FC236}">
                  <a16:creationId xmlns:a16="http://schemas.microsoft.com/office/drawing/2014/main" id="{8017EF77-7B6E-4433-8C20-7FE066C8CA01}"/>
                </a:ext>
              </a:extLst>
            </p:cNvPr>
            <p:cNvSpPr/>
            <p:nvPr/>
          </p:nvSpPr>
          <p:spPr>
            <a:xfrm>
              <a:off x="8398193" y="5184458"/>
              <a:ext cx="49530" cy="139065"/>
            </a:xfrm>
            <a:custGeom>
              <a:avLst/>
              <a:gdLst/>
              <a:ahLst/>
              <a:cxnLst/>
              <a:rect l="0" t="0" r="0" b="0"/>
              <a:pathLst>
                <a:path w="50088" h="139408">
                  <a:moveTo>
                    <a:pt x="0" y="0"/>
                  </a:moveTo>
                  <a:lnTo>
                    <a:pt x="50088" y="0"/>
                  </a:lnTo>
                  <a:lnTo>
                    <a:pt x="50088" y="139408"/>
                  </a:lnTo>
                  <a:lnTo>
                    <a:pt x="0" y="1394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33" name="Shape 29">
              <a:extLst>
                <a:ext uri="{FF2B5EF4-FFF2-40B4-BE49-F238E27FC236}">
                  <a16:creationId xmlns:a16="http://schemas.microsoft.com/office/drawing/2014/main" id="{0CB65F64-B568-4062-9E95-A68780114B4E}"/>
                </a:ext>
              </a:extLst>
            </p:cNvPr>
            <p:cNvSpPr/>
            <p:nvPr/>
          </p:nvSpPr>
          <p:spPr>
            <a:xfrm>
              <a:off x="8504238" y="5184458"/>
              <a:ext cx="225425" cy="139065"/>
            </a:xfrm>
            <a:custGeom>
              <a:avLst/>
              <a:gdLst/>
              <a:ahLst/>
              <a:cxnLst/>
              <a:rect l="0" t="0" r="0" b="0"/>
              <a:pathLst>
                <a:path w="225540" h="139408">
                  <a:moveTo>
                    <a:pt x="176886" y="0"/>
                  </a:moveTo>
                  <a:lnTo>
                    <a:pt x="225540" y="0"/>
                  </a:lnTo>
                  <a:lnTo>
                    <a:pt x="225540" y="139408"/>
                  </a:lnTo>
                  <a:lnTo>
                    <a:pt x="176861" y="139408"/>
                  </a:lnTo>
                  <a:cubicBezTo>
                    <a:pt x="176861" y="139408"/>
                    <a:pt x="140691" y="110134"/>
                    <a:pt x="87453" y="82588"/>
                  </a:cubicBezTo>
                  <a:cubicBezTo>
                    <a:pt x="72619" y="74892"/>
                    <a:pt x="60072" y="69799"/>
                    <a:pt x="48451" y="65050"/>
                  </a:cubicBezTo>
                  <a:lnTo>
                    <a:pt x="48451" y="139408"/>
                  </a:lnTo>
                  <a:lnTo>
                    <a:pt x="0" y="139408"/>
                  </a:lnTo>
                  <a:lnTo>
                    <a:pt x="0" y="267"/>
                  </a:lnTo>
                  <a:cubicBezTo>
                    <a:pt x="0" y="267"/>
                    <a:pt x="40996" y="8217"/>
                    <a:pt x="87529" y="32347"/>
                  </a:cubicBezTo>
                  <a:cubicBezTo>
                    <a:pt x="140767" y="59931"/>
                    <a:pt x="176886" y="86690"/>
                    <a:pt x="176886" y="86690"/>
                  </a:cubicBezTo>
                  <a:lnTo>
                    <a:pt x="17688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34" name="Shape 30">
              <a:extLst>
                <a:ext uri="{FF2B5EF4-FFF2-40B4-BE49-F238E27FC236}">
                  <a16:creationId xmlns:a16="http://schemas.microsoft.com/office/drawing/2014/main" id="{4515E85F-0592-44BC-980E-CE18E2E464E3}"/>
                </a:ext>
              </a:extLst>
            </p:cNvPr>
            <p:cNvSpPr/>
            <p:nvPr/>
          </p:nvSpPr>
          <p:spPr>
            <a:xfrm>
              <a:off x="8116253" y="5182553"/>
              <a:ext cx="248285" cy="145415"/>
            </a:xfrm>
            <a:custGeom>
              <a:avLst/>
              <a:gdLst/>
              <a:ahLst/>
              <a:cxnLst/>
              <a:rect l="0" t="0" r="0" b="0"/>
              <a:pathLst>
                <a:path w="248438" h="145491">
                  <a:moveTo>
                    <a:pt x="37123" y="0"/>
                  </a:moveTo>
                  <a:cubicBezTo>
                    <a:pt x="37123" y="0"/>
                    <a:pt x="113043" y="73101"/>
                    <a:pt x="124270" y="83528"/>
                  </a:cubicBezTo>
                  <a:cubicBezTo>
                    <a:pt x="135471" y="73101"/>
                    <a:pt x="211404" y="0"/>
                    <a:pt x="211404" y="0"/>
                  </a:cubicBezTo>
                  <a:lnTo>
                    <a:pt x="248438" y="33934"/>
                  </a:lnTo>
                  <a:lnTo>
                    <a:pt x="124270" y="145491"/>
                  </a:lnTo>
                  <a:lnTo>
                    <a:pt x="0" y="33882"/>
                  </a:lnTo>
                  <a:lnTo>
                    <a:pt x="0" y="33835"/>
                  </a:lnTo>
                  <a:lnTo>
                    <a:pt x="3712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35" name="Shape 31">
              <a:extLst>
                <a:ext uri="{FF2B5EF4-FFF2-40B4-BE49-F238E27FC236}">
                  <a16:creationId xmlns:a16="http://schemas.microsoft.com/office/drawing/2014/main" id="{802F8F9C-19B3-4504-828B-16E175624D58}"/>
                </a:ext>
              </a:extLst>
            </p:cNvPr>
            <p:cNvSpPr/>
            <p:nvPr/>
          </p:nvSpPr>
          <p:spPr>
            <a:xfrm>
              <a:off x="8821103" y="5375593"/>
              <a:ext cx="35560" cy="59055"/>
            </a:xfrm>
            <a:custGeom>
              <a:avLst/>
              <a:gdLst/>
              <a:ahLst/>
              <a:cxnLst/>
              <a:rect l="0" t="0" r="0" b="0"/>
              <a:pathLst>
                <a:path w="36170" h="59690">
                  <a:moveTo>
                    <a:pt x="0" y="0"/>
                  </a:moveTo>
                  <a:lnTo>
                    <a:pt x="36170" y="0"/>
                  </a:lnTo>
                  <a:lnTo>
                    <a:pt x="36170" y="7379"/>
                  </a:lnTo>
                  <a:lnTo>
                    <a:pt x="13716" y="7379"/>
                  </a:lnTo>
                  <a:lnTo>
                    <a:pt x="13716" y="25413"/>
                  </a:lnTo>
                  <a:lnTo>
                    <a:pt x="33693" y="25413"/>
                  </a:lnTo>
                  <a:lnTo>
                    <a:pt x="33693" y="32703"/>
                  </a:lnTo>
                  <a:lnTo>
                    <a:pt x="13716" y="32703"/>
                  </a:lnTo>
                  <a:lnTo>
                    <a:pt x="13716" y="52312"/>
                  </a:lnTo>
                  <a:lnTo>
                    <a:pt x="36170" y="52312"/>
                  </a:lnTo>
                  <a:lnTo>
                    <a:pt x="36170" y="59690"/>
                  </a:lnTo>
                  <a:lnTo>
                    <a:pt x="0" y="5969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36" name="Shape 32">
              <a:extLst>
                <a:ext uri="{FF2B5EF4-FFF2-40B4-BE49-F238E27FC236}">
                  <a16:creationId xmlns:a16="http://schemas.microsoft.com/office/drawing/2014/main" id="{D85C820A-A274-47C4-A83B-8F00CFA84476}"/>
                </a:ext>
              </a:extLst>
            </p:cNvPr>
            <p:cNvSpPr/>
            <p:nvPr/>
          </p:nvSpPr>
          <p:spPr>
            <a:xfrm>
              <a:off x="8869363" y="5375593"/>
              <a:ext cx="54610" cy="59055"/>
            </a:xfrm>
            <a:custGeom>
              <a:avLst/>
              <a:gdLst/>
              <a:ahLst/>
              <a:cxnLst/>
              <a:rect l="0" t="0" r="0" b="0"/>
              <a:pathLst>
                <a:path w="54864" h="59690">
                  <a:moveTo>
                    <a:pt x="0" y="0"/>
                  </a:moveTo>
                  <a:lnTo>
                    <a:pt x="12954" y="0"/>
                  </a:lnTo>
                  <a:lnTo>
                    <a:pt x="39535" y="36271"/>
                  </a:lnTo>
                  <a:cubicBezTo>
                    <a:pt x="42025" y="39662"/>
                    <a:pt x="43549" y="42342"/>
                    <a:pt x="43549" y="42342"/>
                  </a:cubicBezTo>
                  <a:lnTo>
                    <a:pt x="43752" y="42342"/>
                  </a:lnTo>
                  <a:cubicBezTo>
                    <a:pt x="43752" y="42342"/>
                    <a:pt x="43409" y="39472"/>
                    <a:pt x="43409" y="35979"/>
                  </a:cubicBezTo>
                  <a:lnTo>
                    <a:pt x="43409" y="0"/>
                  </a:lnTo>
                  <a:lnTo>
                    <a:pt x="54864" y="0"/>
                  </a:lnTo>
                  <a:lnTo>
                    <a:pt x="54864" y="59690"/>
                  </a:lnTo>
                  <a:lnTo>
                    <a:pt x="43853" y="59690"/>
                  </a:lnTo>
                  <a:lnTo>
                    <a:pt x="15646" y="21158"/>
                  </a:lnTo>
                  <a:cubicBezTo>
                    <a:pt x="13157" y="17793"/>
                    <a:pt x="11329" y="14478"/>
                    <a:pt x="11329" y="14478"/>
                  </a:cubicBezTo>
                  <a:lnTo>
                    <a:pt x="11125" y="14478"/>
                  </a:lnTo>
                  <a:cubicBezTo>
                    <a:pt x="11125" y="14478"/>
                    <a:pt x="11544" y="17882"/>
                    <a:pt x="11544" y="21413"/>
                  </a:cubicBezTo>
                  <a:lnTo>
                    <a:pt x="11544" y="59690"/>
                  </a:lnTo>
                  <a:lnTo>
                    <a:pt x="0" y="5969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37" name="Shape 33">
              <a:extLst>
                <a:ext uri="{FF2B5EF4-FFF2-40B4-BE49-F238E27FC236}">
                  <a16:creationId xmlns:a16="http://schemas.microsoft.com/office/drawing/2014/main" id="{2D4871ED-7AB4-428B-ABBB-CEA265CBB6E2}"/>
                </a:ext>
              </a:extLst>
            </p:cNvPr>
            <p:cNvSpPr/>
            <p:nvPr/>
          </p:nvSpPr>
          <p:spPr>
            <a:xfrm>
              <a:off x="8939848" y="5375593"/>
              <a:ext cx="35560" cy="59055"/>
            </a:xfrm>
            <a:custGeom>
              <a:avLst/>
              <a:gdLst/>
              <a:ahLst/>
              <a:cxnLst/>
              <a:rect l="0" t="0" r="0" b="0"/>
              <a:pathLst>
                <a:path w="36170" h="59690">
                  <a:moveTo>
                    <a:pt x="0" y="0"/>
                  </a:moveTo>
                  <a:lnTo>
                    <a:pt x="36170" y="0"/>
                  </a:lnTo>
                  <a:lnTo>
                    <a:pt x="36170" y="7379"/>
                  </a:lnTo>
                  <a:lnTo>
                    <a:pt x="13741" y="7379"/>
                  </a:lnTo>
                  <a:lnTo>
                    <a:pt x="13741" y="25413"/>
                  </a:lnTo>
                  <a:lnTo>
                    <a:pt x="33706" y="25413"/>
                  </a:lnTo>
                  <a:lnTo>
                    <a:pt x="33706" y="32703"/>
                  </a:lnTo>
                  <a:lnTo>
                    <a:pt x="13741" y="32703"/>
                  </a:lnTo>
                  <a:lnTo>
                    <a:pt x="13741" y="52312"/>
                  </a:lnTo>
                  <a:lnTo>
                    <a:pt x="36170" y="52312"/>
                  </a:lnTo>
                  <a:lnTo>
                    <a:pt x="36170" y="59690"/>
                  </a:lnTo>
                  <a:lnTo>
                    <a:pt x="0" y="5969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38" name="Shape 34">
              <a:extLst>
                <a:ext uri="{FF2B5EF4-FFF2-40B4-BE49-F238E27FC236}">
                  <a16:creationId xmlns:a16="http://schemas.microsoft.com/office/drawing/2014/main" id="{8A777AD4-D592-4689-840C-009E6A9A1DB9}"/>
                </a:ext>
              </a:extLst>
            </p:cNvPr>
            <p:cNvSpPr/>
            <p:nvPr/>
          </p:nvSpPr>
          <p:spPr>
            <a:xfrm>
              <a:off x="8988743" y="5374958"/>
              <a:ext cx="23495" cy="60325"/>
            </a:xfrm>
            <a:custGeom>
              <a:avLst/>
              <a:gdLst/>
              <a:ahLst/>
              <a:cxnLst/>
              <a:rect l="0" t="0" r="0" b="0"/>
              <a:pathLst>
                <a:path w="23947" h="60554">
                  <a:moveTo>
                    <a:pt x="20320" y="0"/>
                  </a:moveTo>
                  <a:lnTo>
                    <a:pt x="23947" y="855"/>
                  </a:lnTo>
                  <a:lnTo>
                    <a:pt x="23947" y="7334"/>
                  </a:lnTo>
                  <a:lnTo>
                    <a:pt x="20320" y="6312"/>
                  </a:lnTo>
                  <a:cubicBezTo>
                    <a:pt x="17400" y="6312"/>
                    <a:pt x="15139" y="6769"/>
                    <a:pt x="13513" y="7366"/>
                  </a:cubicBezTo>
                  <a:lnTo>
                    <a:pt x="13513" y="30785"/>
                  </a:lnTo>
                  <a:cubicBezTo>
                    <a:pt x="14377" y="31077"/>
                    <a:pt x="16535" y="31242"/>
                    <a:pt x="18593" y="31242"/>
                  </a:cubicBezTo>
                  <a:lnTo>
                    <a:pt x="23947" y="29752"/>
                  </a:lnTo>
                  <a:lnTo>
                    <a:pt x="23947" y="46622"/>
                  </a:lnTo>
                  <a:lnTo>
                    <a:pt x="13742" y="33490"/>
                  </a:lnTo>
                  <a:lnTo>
                    <a:pt x="13513" y="33490"/>
                  </a:lnTo>
                  <a:lnTo>
                    <a:pt x="13513" y="60554"/>
                  </a:lnTo>
                  <a:lnTo>
                    <a:pt x="0" y="60554"/>
                  </a:lnTo>
                  <a:lnTo>
                    <a:pt x="0" y="3353"/>
                  </a:lnTo>
                  <a:cubicBezTo>
                    <a:pt x="4661" y="1460"/>
                    <a:pt x="11773" y="0"/>
                    <a:pt x="2032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39" name="Shape 35">
              <a:extLst>
                <a:ext uri="{FF2B5EF4-FFF2-40B4-BE49-F238E27FC236}">
                  <a16:creationId xmlns:a16="http://schemas.microsoft.com/office/drawing/2014/main" id="{C509E3DA-74AB-4344-A026-1CDB7B07962D}"/>
                </a:ext>
              </a:extLst>
            </p:cNvPr>
            <p:cNvSpPr/>
            <p:nvPr/>
          </p:nvSpPr>
          <p:spPr>
            <a:xfrm>
              <a:off x="9012873" y="5375593"/>
              <a:ext cx="26035" cy="59690"/>
            </a:xfrm>
            <a:custGeom>
              <a:avLst/>
              <a:gdLst/>
              <a:ahLst/>
              <a:cxnLst/>
              <a:rect l="0" t="0" r="0" b="0"/>
              <a:pathLst>
                <a:path w="26079" h="59699">
                  <a:moveTo>
                    <a:pt x="0" y="0"/>
                  </a:moveTo>
                  <a:lnTo>
                    <a:pt x="17014" y="4014"/>
                  </a:lnTo>
                  <a:cubicBezTo>
                    <a:pt x="21564" y="7146"/>
                    <a:pt x="23806" y="11674"/>
                    <a:pt x="23806" y="17256"/>
                  </a:cubicBezTo>
                  <a:cubicBezTo>
                    <a:pt x="23806" y="26310"/>
                    <a:pt x="15716" y="32445"/>
                    <a:pt x="3943" y="33054"/>
                  </a:cubicBezTo>
                  <a:lnTo>
                    <a:pt x="3943" y="33244"/>
                  </a:lnTo>
                  <a:lnTo>
                    <a:pt x="26079" y="59699"/>
                  </a:lnTo>
                  <a:lnTo>
                    <a:pt x="10826" y="59699"/>
                  </a:lnTo>
                  <a:lnTo>
                    <a:pt x="0" y="45767"/>
                  </a:lnTo>
                  <a:lnTo>
                    <a:pt x="0" y="28897"/>
                  </a:lnTo>
                  <a:lnTo>
                    <a:pt x="6521" y="27081"/>
                  </a:lnTo>
                  <a:cubicBezTo>
                    <a:pt x="9141" y="24929"/>
                    <a:pt x="10433" y="21783"/>
                    <a:pt x="10433" y="17801"/>
                  </a:cubicBezTo>
                  <a:cubicBezTo>
                    <a:pt x="10433" y="13629"/>
                    <a:pt x="9426" y="10544"/>
                    <a:pt x="7165" y="8500"/>
                  </a:cubicBezTo>
                  <a:lnTo>
                    <a:pt x="0" y="647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40" name="Shape 36">
              <a:extLst>
                <a:ext uri="{FF2B5EF4-FFF2-40B4-BE49-F238E27FC236}">
                  <a16:creationId xmlns:a16="http://schemas.microsoft.com/office/drawing/2014/main" id="{22E97CB8-CEFE-4BBE-A837-B83405F17D5F}"/>
                </a:ext>
              </a:extLst>
            </p:cNvPr>
            <p:cNvSpPr/>
            <p:nvPr/>
          </p:nvSpPr>
          <p:spPr>
            <a:xfrm>
              <a:off x="9046528" y="5374958"/>
              <a:ext cx="52070" cy="60960"/>
            </a:xfrm>
            <a:custGeom>
              <a:avLst/>
              <a:gdLst/>
              <a:ahLst/>
              <a:cxnLst/>
              <a:rect l="0" t="0" r="0" b="0"/>
              <a:pathLst>
                <a:path w="52261" h="61417">
                  <a:moveTo>
                    <a:pt x="32728" y="0"/>
                  </a:moveTo>
                  <a:cubicBezTo>
                    <a:pt x="41149" y="0"/>
                    <a:pt x="47079" y="1283"/>
                    <a:pt x="51308" y="3277"/>
                  </a:cubicBezTo>
                  <a:lnTo>
                    <a:pt x="47181" y="10071"/>
                  </a:lnTo>
                  <a:cubicBezTo>
                    <a:pt x="44831" y="8941"/>
                    <a:pt x="40717" y="7785"/>
                    <a:pt x="34341" y="7785"/>
                  </a:cubicBezTo>
                  <a:cubicBezTo>
                    <a:pt x="21502" y="7785"/>
                    <a:pt x="13919" y="14910"/>
                    <a:pt x="13919" y="30886"/>
                  </a:cubicBezTo>
                  <a:cubicBezTo>
                    <a:pt x="13919" y="45962"/>
                    <a:pt x="21502" y="53797"/>
                    <a:pt x="31852" y="53797"/>
                  </a:cubicBezTo>
                  <a:cubicBezTo>
                    <a:pt x="35840" y="53797"/>
                    <a:pt x="38126" y="53162"/>
                    <a:pt x="39332" y="52654"/>
                  </a:cubicBezTo>
                  <a:lnTo>
                    <a:pt x="39332" y="33045"/>
                  </a:lnTo>
                  <a:lnTo>
                    <a:pt x="28614" y="33045"/>
                  </a:lnTo>
                  <a:lnTo>
                    <a:pt x="28614" y="26264"/>
                  </a:lnTo>
                  <a:lnTo>
                    <a:pt x="52261" y="26264"/>
                  </a:lnTo>
                  <a:lnTo>
                    <a:pt x="52261" y="58039"/>
                  </a:lnTo>
                  <a:cubicBezTo>
                    <a:pt x="47625" y="60211"/>
                    <a:pt x="42215" y="61417"/>
                    <a:pt x="32398" y="61417"/>
                  </a:cubicBezTo>
                  <a:cubicBezTo>
                    <a:pt x="12510" y="61417"/>
                    <a:pt x="0" y="50394"/>
                    <a:pt x="0" y="30340"/>
                  </a:cubicBezTo>
                  <a:cubicBezTo>
                    <a:pt x="0" y="11354"/>
                    <a:pt x="13488" y="0"/>
                    <a:pt x="3272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41" name="Shape 75290">
              <a:extLst>
                <a:ext uri="{FF2B5EF4-FFF2-40B4-BE49-F238E27FC236}">
                  <a16:creationId xmlns:a16="http://schemas.microsoft.com/office/drawing/2014/main" id="{090B5DAC-4C02-4800-B1D5-D3B3EE6E5DB0}"/>
                </a:ext>
              </a:extLst>
            </p:cNvPr>
            <p:cNvSpPr/>
            <p:nvPr/>
          </p:nvSpPr>
          <p:spPr>
            <a:xfrm>
              <a:off x="9113838" y="5375593"/>
              <a:ext cx="13335" cy="59055"/>
            </a:xfrm>
            <a:custGeom>
              <a:avLst/>
              <a:gdLst/>
              <a:ahLst/>
              <a:cxnLst/>
              <a:rect l="0" t="0" r="0" b="0"/>
              <a:pathLst>
                <a:path w="13792" h="59690">
                  <a:moveTo>
                    <a:pt x="0" y="0"/>
                  </a:moveTo>
                  <a:lnTo>
                    <a:pt x="13792" y="0"/>
                  </a:lnTo>
                  <a:lnTo>
                    <a:pt x="13792" y="59690"/>
                  </a:lnTo>
                  <a:lnTo>
                    <a:pt x="0" y="5969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42" name="Shape 38">
              <a:extLst>
                <a:ext uri="{FF2B5EF4-FFF2-40B4-BE49-F238E27FC236}">
                  <a16:creationId xmlns:a16="http://schemas.microsoft.com/office/drawing/2014/main" id="{688C1494-2DE1-45C2-B0C0-4EC91EA05488}"/>
                </a:ext>
              </a:extLst>
            </p:cNvPr>
            <p:cNvSpPr/>
            <p:nvPr/>
          </p:nvSpPr>
          <p:spPr>
            <a:xfrm>
              <a:off x="9143048" y="5375593"/>
              <a:ext cx="35560" cy="59055"/>
            </a:xfrm>
            <a:custGeom>
              <a:avLst/>
              <a:gdLst/>
              <a:ahLst/>
              <a:cxnLst/>
              <a:rect l="0" t="0" r="0" b="0"/>
              <a:pathLst>
                <a:path w="36195" h="59690">
                  <a:moveTo>
                    <a:pt x="0" y="0"/>
                  </a:moveTo>
                  <a:lnTo>
                    <a:pt x="36195" y="0"/>
                  </a:lnTo>
                  <a:lnTo>
                    <a:pt x="36195" y="7379"/>
                  </a:lnTo>
                  <a:lnTo>
                    <a:pt x="13741" y="7379"/>
                  </a:lnTo>
                  <a:lnTo>
                    <a:pt x="13741" y="25413"/>
                  </a:lnTo>
                  <a:lnTo>
                    <a:pt x="33731" y="25413"/>
                  </a:lnTo>
                  <a:lnTo>
                    <a:pt x="33731" y="32703"/>
                  </a:lnTo>
                  <a:lnTo>
                    <a:pt x="13741" y="32703"/>
                  </a:lnTo>
                  <a:lnTo>
                    <a:pt x="13741" y="52312"/>
                  </a:lnTo>
                  <a:lnTo>
                    <a:pt x="36195" y="52312"/>
                  </a:lnTo>
                  <a:lnTo>
                    <a:pt x="36195" y="59690"/>
                  </a:lnTo>
                  <a:lnTo>
                    <a:pt x="0" y="5969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43" name="Shape 39">
              <a:extLst>
                <a:ext uri="{FF2B5EF4-FFF2-40B4-BE49-F238E27FC236}">
                  <a16:creationId xmlns:a16="http://schemas.microsoft.com/office/drawing/2014/main" id="{93EE0D58-BF5C-41B7-864C-F6909249AD28}"/>
                </a:ext>
              </a:extLst>
            </p:cNvPr>
            <p:cNvSpPr/>
            <p:nvPr/>
          </p:nvSpPr>
          <p:spPr>
            <a:xfrm>
              <a:off x="9188133" y="5374958"/>
              <a:ext cx="41910" cy="60960"/>
            </a:xfrm>
            <a:custGeom>
              <a:avLst/>
              <a:gdLst/>
              <a:ahLst/>
              <a:cxnLst/>
              <a:rect l="0" t="0" r="0" b="0"/>
              <a:pathLst>
                <a:path w="42139" h="61417">
                  <a:moveTo>
                    <a:pt x="23000" y="0"/>
                  </a:moveTo>
                  <a:cubicBezTo>
                    <a:pt x="30480" y="0"/>
                    <a:pt x="35941" y="1460"/>
                    <a:pt x="39345" y="3353"/>
                  </a:cubicBezTo>
                  <a:lnTo>
                    <a:pt x="36297" y="10134"/>
                  </a:lnTo>
                  <a:cubicBezTo>
                    <a:pt x="33706" y="8839"/>
                    <a:pt x="29591" y="7455"/>
                    <a:pt x="24829" y="7455"/>
                  </a:cubicBezTo>
                  <a:cubicBezTo>
                    <a:pt x="18047" y="7455"/>
                    <a:pt x="14122" y="10833"/>
                    <a:pt x="14122" y="16116"/>
                  </a:cubicBezTo>
                  <a:cubicBezTo>
                    <a:pt x="14122" y="21310"/>
                    <a:pt x="18898" y="23749"/>
                    <a:pt x="25388" y="25959"/>
                  </a:cubicBezTo>
                  <a:cubicBezTo>
                    <a:pt x="39980" y="30886"/>
                    <a:pt x="42139" y="37478"/>
                    <a:pt x="42139" y="43193"/>
                  </a:cubicBezTo>
                  <a:cubicBezTo>
                    <a:pt x="42139" y="53797"/>
                    <a:pt x="32182" y="61417"/>
                    <a:pt x="18377" y="61417"/>
                  </a:cubicBezTo>
                  <a:cubicBezTo>
                    <a:pt x="9513" y="61417"/>
                    <a:pt x="4001" y="60134"/>
                    <a:pt x="0" y="58039"/>
                  </a:cubicBezTo>
                  <a:lnTo>
                    <a:pt x="3340" y="50305"/>
                  </a:lnTo>
                  <a:cubicBezTo>
                    <a:pt x="5956" y="51676"/>
                    <a:pt x="10161" y="53098"/>
                    <a:pt x="15799" y="53098"/>
                  </a:cubicBezTo>
                  <a:cubicBezTo>
                    <a:pt x="23114" y="53098"/>
                    <a:pt x="27661" y="49429"/>
                    <a:pt x="27661" y="43879"/>
                  </a:cubicBezTo>
                  <a:cubicBezTo>
                    <a:pt x="27661" y="39370"/>
                    <a:pt x="24409" y="36614"/>
                    <a:pt x="16104" y="33833"/>
                  </a:cubicBezTo>
                  <a:cubicBezTo>
                    <a:pt x="4001" y="29756"/>
                    <a:pt x="750" y="23330"/>
                    <a:pt x="750" y="17500"/>
                  </a:cubicBezTo>
                  <a:cubicBezTo>
                    <a:pt x="750" y="8077"/>
                    <a:pt x="9296" y="0"/>
                    <a:pt x="230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178312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13B658E-F0C3-4A1C-A173-9448C2678CC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005EB8"/>
              </a:gs>
              <a:gs pos="9000">
                <a:schemeClr val="accent1">
                  <a:alpha val="6000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effectLst>
                <a:outerShdw blurRad="50800" dist="50800" dir="5400000" algn="ctr" rotWithShape="0">
                  <a:srgbClr val="000000">
                    <a:alpha val="10000"/>
                  </a:srgbClr>
                </a:outerShdw>
              </a:effectLst>
            </a:endParaRP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4D2BDD01-1FF0-45BA-923D-F8040BDE5DD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94217" y="285751"/>
            <a:ext cx="11622616" cy="6330949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14FDA0A-E8A5-44B0-A2F3-EC18961252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60821" y="3430092"/>
            <a:ext cx="4180417" cy="552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bg1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/>
              <a:t>[titre]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09664C8-BE96-4549-A1EF-E397C6B0A4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60821" y="4186835"/>
            <a:ext cx="6252633" cy="7665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333"/>
              </a:lnSpc>
              <a:buNone/>
              <a:defRPr sz="8666">
                <a:solidFill>
                  <a:schemeClr val="bg1"/>
                </a:solidFill>
                <a:latin typeface="Vinci Sans "/>
              </a:defRPr>
            </a:lvl1pPr>
          </a:lstStyle>
          <a:p>
            <a:pPr lvl="0"/>
            <a:r>
              <a:rPr lang="fr-FR" dirty="0"/>
              <a:t>message</a:t>
            </a:r>
          </a:p>
        </p:txBody>
      </p:sp>
    </p:spTree>
    <p:extLst>
      <p:ext uri="{BB962C8B-B14F-4D97-AF65-F5344CB8AC3E}">
        <p14:creationId xmlns:p14="http://schemas.microsoft.com/office/powerpoint/2010/main" val="2284997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E3CE92E2-FD9A-4FB3-ABC0-2783D8DD996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00625" y="0"/>
            <a:ext cx="9391375" cy="6858000"/>
          </a:xfrm>
          <a:custGeom>
            <a:avLst/>
            <a:gdLst>
              <a:gd name="connsiteX0" fmla="*/ 3820225 w 7043531"/>
              <a:gd name="connsiteY0" fmla="*/ 0 h 5143500"/>
              <a:gd name="connsiteX1" fmla="*/ 7043531 w 7043531"/>
              <a:gd name="connsiteY1" fmla="*/ 0 h 5143500"/>
              <a:gd name="connsiteX2" fmla="*/ 7043531 w 7043531"/>
              <a:gd name="connsiteY2" fmla="*/ 5143500 h 5143500"/>
              <a:gd name="connsiteX3" fmla="*/ 1228351 w 7043531"/>
              <a:gd name="connsiteY3" fmla="*/ 5143500 h 5143500"/>
              <a:gd name="connsiteX4" fmla="*/ 1226552 w 7043531"/>
              <a:gd name="connsiteY4" fmla="*/ 5141524 h 5143500"/>
              <a:gd name="connsiteX5" fmla="*/ 0 w 7043531"/>
              <a:gd name="connsiteY5" fmla="*/ 3576073 h 5143500"/>
              <a:gd name="connsiteX6" fmla="*/ 3736884 w 7043531"/>
              <a:gd name="connsiteY6" fmla="*/ 38325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43531" h="5143500">
                <a:moveTo>
                  <a:pt x="3820225" y="0"/>
                </a:moveTo>
                <a:lnTo>
                  <a:pt x="7043531" y="0"/>
                </a:lnTo>
                <a:lnTo>
                  <a:pt x="7043531" y="5143500"/>
                </a:lnTo>
                <a:lnTo>
                  <a:pt x="1228351" y="5143500"/>
                </a:lnTo>
                <a:lnTo>
                  <a:pt x="1226552" y="5141524"/>
                </a:lnTo>
                <a:cubicBezTo>
                  <a:pt x="825280" y="4689973"/>
                  <a:pt x="419849" y="4170619"/>
                  <a:pt x="0" y="3576073"/>
                </a:cubicBezTo>
                <a:cubicBezTo>
                  <a:pt x="1351564" y="1671918"/>
                  <a:pt x="2539912" y="616708"/>
                  <a:pt x="3736884" y="38325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667"/>
            </a:lvl1pPr>
          </a:lstStyle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BEFEA27-134E-49BC-B9AE-D51B882097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8897" y="6382455"/>
            <a:ext cx="954335" cy="15101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0111FDD-58EC-444C-879D-C877F5BCDA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4580" y="6345481"/>
            <a:ext cx="1191645" cy="18856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41238D2-827E-4100-A86D-F648E06808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4762" y="6234067"/>
            <a:ext cx="1408089" cy="222819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2F92C072-2420-45CC-A0C4-105B56B8BD7C}"/>
              </a:ext>
            </a:extLst>
          </p:cNvPr>
          <p:cNvGrpSpPr/>
          <p:nvPr userDrawn="1"/>
        </p:nvGrpSpPr>
        <p:grpSpPr>
          <a:xfrm>
            <a:off x="575779" y="455379"/>
            <a:ext cx="2424596" cy="434911"/>
            <a:chOff x="2866707" y="376237"/>
            <a:chExt cx="5788027" cy="1038225"/>
          </a:xfrm>
        </p:grpSpPr>
        <p:sp>
          <p:nvSpPr>
            <p:cNvPr id="8" name="Shape 72">
              <a:extLst>
                <a:ext uri="{FF2B5EF4-FFF2-40B4-BE49-F238E27FC236}">
                  <a16:creationId xmlns:a16="http://schemas.microsoft.com/office/drawing/2014/main" id="{52CFF683-024B-4981-B44A-8584A039CF16}"/>
                </a:ext>
              </a:extLst>
            </p:cNvPr>
            <p:cNvSpPr/>
            <p:nvPr/>
          </p:nvSpPr>
          <p:spPr>
            <a:xfrm>
              <a:off x="7725976" y="427995"/>
              <a:ext cx="928758" cy="986467"/>
            </a:xfrm>
            <a:custGeom>
              <a:avLst/>
              <a:gdLst/>
              <a:ahLst/>
              <a:cxnLst/>
              <a:rect l="0" t="0" r="0" b="0"/>
              <a:pathLst>
                <a:path w="928789" h="986574">
                  <a:moveTo>
                    <a:pt x="430140" y="4153"/>
                  </a:moveTo>
                  <a:cubicBezTo>
                    <a:pt x="565572" y="0"/>
                    <a:pt x="732129" y="25254"/>
                    <a:pt x="898106" y="115595"/>
                  </a:cubicBezTo>
                  <a:cubicBezTo>
                    <a:pt x="928789" y="131305"/>
                    <a:pt x="909701" y="158560"/>
                    <a:pt x="909701" y="158560"/>
                  </a:cubicBezTo>
                  <a:lnTo>
                    <a:pt x="847648" y="235191"/>
                  </a:lnTo>
                  <a:cubicBezTo>
                    <a:pt x="833704" y="250584"/>
                    <a:pt x="815860" y="249009"/>
                    <a:pt x="803186" y="242875"/>
                  </a:cubicBezTo>
                  <a:cubicBezTo>
                    <a:pt x="706006" y="190424"/>
                    <a:pt x="560336" y="163157"/>
                    <a:pt x="422986" y="163767"/>
                  </a:cubicBezTo>
                  <a:cubicBezTo>
                    <a:pt x="212610" y="169888"/>
                    <a:pt x="212433" y="235890"/>
                    <a:pt x="212433" y="264871"/>
                  </a:cubicBezTo>
                  <a:cubicBezTo>
                    <a:pt x="212433" y="297307"/>
                    <a:pt x="212433" y="337693"/>
                    <a:pt x="343065" y="352844"/>
                  </a:cubicBezTo>
                  <a:lnTo>
                    <a:pt x="590728" y="379705"/>
                  </a:lnTo>
                  <a:cubicBezTo>
                    <a:pt x="822566" y="404711"/>
                    <a:pt x="921486" y="495554"/>
                    <a:pt x="917092" y="647637"/>
                  </a:cubicBezTo>
                  <a:cubicBezTo>
                    <a:pt x="912685" y="799732"/>
                    <a:pt x="815708" y="859892"/>
                    <a:pt x="688467" y="894664"/>
                  </a:cubicBezTo>
                  <a:cubicBezTo>
                    <a:pt x="688467" y="894664"/>
                    <a:pt x="353047" y="986574"/>
                    <a:pt x="32855" y="807682"/>
                  </a:cubicBezTo>
                  <a:cubicBezTo>
                    <a:pt x="0" y="789318"/>
                    <a:pt x="21272" y="764692"/>
                    <a:pt x="21272" y="764692"/>
                  </a:cubicBezTo>
                  <a:lnTo>
                    <a:pt x="83337" y="688061"/>
                  </a:lnTo>
                  <a:cubicBezTo>
                    <a:pt x="96710" y="671868"/>
                    <a:pt x="114706" y="673583"/>
                    <a:pt x="127800" y="680377"/>
                  </a:cubicBezTo>
                  <a:cubicBezTo>
                    <a:pt x="270675" y="753072"/>
                    <a:pt x="462254" y="771030"/>
                    <a:pt x="600201" y="752361"/>
                  </a:cubicBezTo>
                  <a:cubicBezTo>
                    <a:pt x="719937" y="736156"/>
                    <a:pt x="740842" y="684632"/>
                    <a:pt x="740842" y="640017"/>
                  </a:cubicBezTo>
                  <a:cubicBezTo>
                    <a:pt x="740842" y="576466"/>
                    <a:pt x="680072" y="555638"/>
                    <a:pt x="680072" y="555638"/>
                  </a:cubicBezTo>
                  <a:cubicBezTo>
                    <a:pt x="643712" y="536143"/>
                    <a:pt x="498132" y="527329"/>
                    <a:pt x="318439" y="508990"/>
                  </a:cubicBezTo>
                  <a:cubicBezTo>
                    <a:pt x="138760" y="490639"/>
                    <a:pt x="35306" y="402793"/>
                    <a:pt x="35306" y="264871"/>
                  </a:cubicBezTo>
                  <a:cubicBezTo>
                    <a:pt x="35306" y="179375"/>
                    <a:pt x="69938" y="121107"/>
                    <a:pt x="148920" y="69151"/>
                  </a:cubicBezTo>
                  <a:cubicBezTo>
                    <a:pt x="190398" y="41865"/>
                    <a:pt x="294706" y="8306"/>
                    <a:pt x="430140" y="4153"/>
                  </a:cubicBezTo>
                  <a:close/>
                </a:path>
              </a:pathLst>
            </a:custGeom>
            <a:solidFill>
              <a:schemeClr val="tx2"/>
            </a:solidFill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9B4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9" name="Shape 73">
              <a:extLst>
                <a:ext uri="{FF2B5EF4-FFF2-40B4-BE49-F238E27FC236}">
                  <a16:creationId xmlns:a16="http://schemas.microsoft.com/office/drawing/2014/main" id="{3C563F12-69BD-43E3-9CF4-E862FE6D9E53}"/>
                </a:ext>
              </a:extLst>
            </p:cNvPr>
            <p:cNvSpPr/>
            <p:nvPr/>
          </p:nvSpPr>
          <p:spPr>
            <a:xfrm>
              <a:off x="5447749" y="433537"/>
              <a:ext cx="177794" cy="911710"/>
            </a:xfrm>
            <a:custGeom>
              <a:avLst/>
              <a:gdLst/>
              <a:ahLst/>
              <a:cxnLst/>
              <a:rect l="0" t="0" r="0" b="0"/>
              <a:pathLst>
                <a:path w="177800" h="911809">
                  <a:moveTo>
                    <a:pt x="28334" y="0"/>
                  </a:moveTo>
                  <a:lnTo>
                    <a:pt x="149454" y="0"/>
                  </a:lnTo>
                  <a:cubicBezTo>
                    <a:pt x="165113" y="0"/>
                    <a:pt x="177800" y="12687"/>
                    <a:pt x="177800" y="28346"/>
                  </a:cubicBezTo>
                  <a:lnTo>
                    <a:pt x="177800" y="883463"/>
                  </a:lnTo>
                  <a:cubicBezTo>
                    <a:pt x="177800" y="899122"/>
                    <a:pt x="165113" y="911809"/>
                    <a:pt x="149454" y="911809"/>
                  </a:cubicBezTo>
                  <a:lnTo>
                    <a:pt x="28334" y="911809"/>
                  </a:lnTo>
                  <a:cubicBezTo>
                    <a:pt x="12687" y="911809"/>
                    <a:pt x="0" y="899122"/>
                    <a:pt x="0" y="883463"/>
                  </a:cubicBezTo>
                  <a:lnTo>
                    <a:pt x="0" y="28346"/>
                  </a:lnTo>
                  <a:cubicBezTo>
                    <a:pt x="0" y="12687"/>
                    <a:pt x="12687" y="0"/>
                    <a:pt x="28334" y="0"/>
                  </a:cubicBezTo>
                  <a:close/>
                </a:path>
              </a:pathLst>
            </a:custGeom>
            <a:solidFill>
              <a:schemeClr val="tx2"/>
            </a:solidFill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9B4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12" name="Shape 74">
              <a:extLst>
                <a:ext uri="{FF2B5EF4-FFF2-40B4-BE49-F238E27FC236}">
                  <a16:creationId xmlns:a16="http://schemas.microsoft.com/office/drawing/2014/main" id="{855C0551-FDA1-4390-9BE3-06A6FDD6D850}"/>
                </a:ext>
              </a:extLst>
            </p:cNvPr>
            <p:cNvSpPr/>
            <p:nvPr/>
          </p:nvSpPr>
          <p:spPr>
            <a:xfrm>
              <a:off x="3883561" y="376237"/>
              <a:ext cx="1428550" cy="1026530"/>
            </a:xfrm>
            <a:custGeom>
              <a:avLst/>
              <a:gdLst/>
              <a:ahLst/>
              <a:cxnLst/>
              <a:rect l="0" t="0" r="0" b="0"/>
              <a:pathLst>
                <a:path w="1428598" h="1026642">
                  <a:moveTo>
                    <a:pt x="85230" y="57335"/>
                  </a:moveTo>
                  <a:cubicBezTo>
                    <a:pt x="194325" y="58502"/>
                    <a:pt x="446050" y="97355"/>
                    <a:pt x="714312" y="389496"/>
                  </a:cubicBezTo>
                  <a:cubicBezTo>
                    <a:pt x="1071995" y="0"/>
                    <a:pt x="1400251" y="60769"/>
                    <a:pt x="1400251" y="60769"/>
                  </a:cubicBezTo>
                  <a:cubicBezTo>
                    <a:pt x="1415911" y="60769"/>
                    <a:pt x="1428598" y="73368"/>
                    <a:pt x="1428598" y="88900"/>
                  </a:cubicBezTo>
                  <a:lnTo>
                    <a:pt x="1428598" y="198641"/>
                  </a:lnTo>
                  <a:cubicBezTo>
                    <a:pt x="1428598" y="214173"/>
                    <a:pt x="1415911" y="226771"/>
                    <a:pt x="1400251" y="226771"/>
                  </a:cubicBezTo>
                  <a:cubicBezTo>
                    <a:pt x="1400251" y="226771"/>
                    <a:pt x="1200264" y="218910"/>
                    <a:pt x="1054532" y="309626"/>
                  </a:cubicBezTo>
                  <a:cubicBezTo>
                    <a:pt x="909244" y="400062"/>
                    <a:pt x="827367" y="512635"/>
                    <a:pt x="826859" y="513321"/>
                  </a:cubicBezTo>
                  <a:cubicBezTo>
                    <a:pt x="827367" y="514020"/>
                    <a:pt x="909244" y="626592"/>
                    <a:pt x="1054532" y="717029"/>
                  </a:cubicBezTo>
                  <a:cubicBezTo>
                    <a:pt x="1200264" y="807733"/>
                    <a:pt x="1400251" y="799884"/>
                    <a:pt x="1400251" y="799884"/>
                  </a:cubicBezTo>
                  <a:cubicBezTo>
                    <a:pt x="1415911" y="799884"/>
                    <a:pt x="1428598" y="812470"/>
                    <a:pt x="1428598" y="828002"/>
                  </a:cubicBezTo>
                  <a:lnTo>
                    <a:pt x="1428598" y="937755"/>
                  </a:lnTo>
                  <a:cubicBezTo>
                    <a:pt x="1428598" y="953275"/>
                    <a:pt x="1415911" y="965873"/>
                    <a:pt x="1400251" y="965873"/>
                  </a:cubicBezTo>
                  <a:cubicBezTo>
                    <a:pt x="1400251" y="965873"/>
                    <a:pt x="1071969" y="1026642"/>
                    <a:pt x="714286" y="637121"/>
                  </a:cubicBezTo>
                  <a:cubicBezTo>
                    <a:pt x="356616" y="1026604"/>
                    <a:pt x="28347" y="965835"/>
                    <a:pt x="28347" y="965835"/>
                  </a:cubicBezTo>
                  <a:cubicBezTo>
                    <a:pt x="12688" y="965835"/>
                    <a:pt x="0" y="953249"/>
                    <a:pt x="0" y="937717"/>
                  </a:cubicBezTo>
                  <a:lnTo>
                    <a:pt x="0" y="827964"/>
                  </a:lnTo>
                  <a:cubicBezTo>
                    <a:pt x="0" y="812431"/>
                    <a:pt x="12688" y="799846"/>
                    <a:pt x="28347" y="799846"/>
                  </a:cubicBezTo>
                  <a:cubicBezTo>
                    <a:pt x="28347" y="799846"/>
                    <a:pt x="228346" y="807707"/>
                    <a:pt x="374079" y="716991"/>
                  </a:cubicBezTo>
                  <a:cubicBezTo>
                    <a:pt x="519354" y="626554"/>
                    <a:pt x="601244" y="513981"/>
                    <a:pt x="601739" y="513296"/>
                  </a:cubicBezTo>
                  <a:cubicBezTo>
                    <a:pt x="601244" y="512597"/>
                    <a:pt x="519354" y="400024"/>
                    <a:pt x="374079" y="309588"/>
                  </a:cubicBezTo>
                  <a:cubicBezTo>
                    <a:pt x="228346" y="218872"/>
                    <a:pt x="28347" y="226733"/>
                    <a:pt x="28347" y="226733"/>
                  </a:cubicBezTo>
                  <a:cubicBezTo>
                    <a:pt x="12688" y="226733"/>
                    <a:pt x="0" y="214147"/>
                    <a:pt x="0" y="198615"/>
                  </a:cubicBezTo>
                  <a:lnTo>
                    <a:pt x="0" y="88862"/>
                  </a:lnTo>
                  <a:cubicBezTo>
                    <a:pt x="0" y="73330"/>
                    <a:pt x="12688" y="60744"/>
                    <a:pt x="28347" y="60744"/>
                  </a:cubicBezTo>
                  <a:cubicBezTo>
                    <a:pt x="28347" y="60744"/>
                    <a:pt x="48864" y="56946"/>
                    <a:pt x="85230" y="57335"/>
                  </a:cubicBezTo>
                  <a:close/>
                </a:path>
              </a:pathLst>
            </a:custGeom>
            <a:solidFill>
              <a:schemeClr val="accent1"/>
            </a:solidFill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AA036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85A1245C-D6B8-44C9-AE38-5025D672E933}"/>
                </a:ext>
              </a:extLst>
            </p:cNvPr>
            <p:cNvGrpSpPr/>
            <p:nvPr/>
          </p:nvGrpSpPr>
          <p:grpSpPr>
            <a:xfrm>
              <a:off x="5731521" y="435364"/>
              <a:ext cx="902356" cy="909876"/>
              <a:chOff x="5731521" y="435364"/>
              <a:chExt cx="902356" cy="909876"/>
            </a:xfrm>
          </p:grpSpPr>
          <p:sp>
            <p:nvSpPr>
              <p:cNvPr id="20" name="Shape 75">
                <a:extLst>
                  <a:ext uri="{FF2B5EF4-FFF2-40B4-BE49-F238E27FC236}">
                    <a16:creationId xmlns:a16="http://schemas.microsoft.com/office/drawing/2014/main" id="{299FDA2E-D7C5-41E0-A1FA-E5A62F2E9877}"/>
                  </a:ext>
                </a:extLst>
              </p:cNvPr>
              <p:cNvSpPr/>
              <p:nvPr/>
            </p:nvSpPr>
            <p:spPr>
              <a:xfrm>
                <a:off x="5731521" y="787682"/>
                <a:ext cx="451178" cy="557558"/>
              </a:xfrm>
              <a:custGeom>
                <a:avLst/>
                <a:gdLst/>
                <a:ahLst/>
                <a:cxnLst/>
                <a:rect l="0" t="0" r="0" b="0"/>
                <a:pathLst>
                  <a:path w="451193" h="557619">
                    <a:moveTo>
                      <a:pt x="278854" y="0"/>
                    </a:moveTo>
                    <a:lnTo>
                      <a:pt x="451193" y="0"/>
                    </a:lnTo>
                    <a:lnTo>
                      <a:pt x="451193" y="156426"/>
                    </a:lnTo>
                    <a:lnTo>
                      <a:pt x="269787" y="156426"/>
                    </a:lnTo>
                    <a:cubicBezTo>
                      <a:pt x="205029" y="156426"/>
                      <a:pt x="152362" y="211328"/>
                      <a:pt x="152362" y="278765"/>
                    </a:cubicBezTo>
                    <a:cubicBezTo>
                      <a:pt x="152362" y="346278"/>
                      <a:pt x="205029" y="401193"/>
                      <a:pt x="269787" y="401193"/>
                    </a:cubicBezTo>
                    <a:lnTo>
                      <a:pt x="451193" y="401193"/>
                    </a:lnTo>
                    <a:lnTo>
                      <a:pt x="451193" y="557619"/>
                    </a:lnTo>
                    <a:lnTo>
                      <a:pt x="278854" y="557619"/>
                    </a:lnTo>
                    <a:cubicBezTo>
                      <a:pt x="201841" y="557619"/>
                      <a:pt x="132093" y="526415"/>
                      <a:pt x="81686" y="475933"/>
                    </a:cubicBezTo>
                    <a:cubicBezTo>
                      <a:pt x="31204" y="425539"/>
                      <a:pt x="0" y="355790"/>
                      <a:pt x="0" y="278765"/>
                    </a:cubicBezTo>
                    <a:cubicBezTo>
                      <a:pt x="0" y="124816"/>
                      <a:pt x="124828" y="0"/>
                      <a:pt x="278854" y="0"/>
                    </a:cubicBezTo>
                    <a:close/>
                  </a:path>
                </a:pathLst>
              </a:custGeom>
              <a:solidFill>
                <a:schemeClr val="tx2"/>
              </a:solidFill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0069B4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21" name="Shape 76">
                <a:extLst>
                  <a:ext uri="{FF2B5EF4-FFF2-40B4-BE49-F238E27FC236}">
                    <a16:creationId xmlns:a16="http://schemas.microsoft.com/office/drawing/2014/main" id="{52D03944-E285-4246-92B1-7B4B17D10932}"/>
                  </a:ext>
                </a:extLst>
              </p:cNvPr>
              <p:cNvSpPr/>
              <p:nvPr/>
            </p:nvSpPr>
            <p:spPr>
              <a:xfrm>
                <a:off x="5756172" y="435657"/>
                <a:ext cx="426529" cy="241942"/>
              </a:xfrm>
              <a:custGeom>
                <a:avLst/>
                <a:gdLst/>
                <a:ahLst/>
                <a:cxnLst/>
                <a:rect l="0" t="0" r="0" b="0"/>
                <a:pathLst>
                  <a:path w="426543" h="241968">
                    <a:moveTo>
                      <a:pt x="426543" y="0"/>
                    </a:moveTo>
                    <a:lnTo>
                      <a:pt x="426543" y="161009"/>
                    </a:lnTo>
                    <a:lnTo>
                      <a:pt x="388847" y="162549"/>
                    </a:lnTo>
                    <a:cubicBezTo>
                      <a:pt x="289814" y="171354"/>
                      <a:pt x="198527" y="194435"/>
                      <a:pt x="125642" y="234183"/>
                    </a:cubicBezTo>
                    <a:cubicBezTo>
                      <a:pt x="112967" y="240406"/>
                      <a:pt x="95110" y="241968"/>
                      <a:pt x="81166" y="226398"/>
                    </a:cubicBezTo>
                    <a:lnTo>
                      <a:pt x="19126" y="148940"/>
                    </a:lnTo>
                    <a:cubicBezTo>
                      <a:pt x="19126" y="148940"/>
                      <a:pt x="0" y="121369"/>
                      <a:pt x="30696" y="105506"/>
                    </a:cubicBezTo>
                    <a:cubicBezTo>
                      <a:pt x="155168" y="37017"/>
                      <a:pt x="277757" y="7463"/>
                      <a:pt x="386745" y="181"/>
                    </a:cubicBezTo>
                    <a:lnTo>
                      <a:pt x="426543" y="0"/>
                    </a:lnTo>
                    <a:close/>
                  </a:path>
                </a:pathLst>
              </a:custGeom>
              <a:solidFill>
                <a:schemeClr val="tx2"/>
              </a:solidFill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0069B4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22" name="Shape 77">
                <a:extLst>
                  <a:ext uri="{FF2B5EF4-FFF2-40B4-BE49-F238E27FC236}">
                    <a16:creationId xmlns:a16="http://schemas.microsoft.com/office/drawing/2014/main" id="{F67BB058-822D-4C77-A091-2F8252905807}"/>
                  </a:ext>
                </a:extLst>
              </p:cNvPr>
              <p:cNvSpPr/>
              <p:nvPr/>
            </p:nvSpPr>
            <p:spPr>
              <a:xfrm>
                <a:off x="6182699" y="435364"/>
                <a:ext cx="451178" cy="909876"/>
              </a:xfrm>
              <a:custGeom>
                <a:avLst/>
                <a:gdLst/>
                <a:ahLst/>
                <a:cxnLst/>
                <a:rect l="0" t="0" r="0" b="0"/>
                <a:pathLst>
                  <a:path w="451193" h="909975">
                    <a:moveTo>
                      <a:pt x="64222" y="0"/>
                    </a:moveTo>
                    <a:cubicBezTo>
                      <a:pt x="195713" y="7622"/>
                      <a:pt x="296081" y="44966"/>
                      <a:pt x="337553" y="72538"/>
                    </a:cubicBezTo>
                    <a:cubicBezTo>
                      <a:pt x="416572" y="125014"/>
                      <a:pt x="451193" y="183942"/>
                      <a:pt x="451193" y="270366"/>
                    </a:cubicBezTo>
                    <a:lnTo>
                      <a:pt x="451193" y="631122"/>
                    </a:lnTo>
                    <a:cubicBezTo>
                      <a:pt x="451193" y="785160"/>
                      <a:pt x="326365" y="909975"/>
                      <a:pt x="172415" y="909975"/>
                    </a:cubicBezTo>
                    <a:lnTo>
                      <a:pt x="0" y="909975"/>
                    </a:lnTo>
                    <a:lnTo>
                      <a:pt x="0" y="753550"/>
                    </a:lnTo>
                    <a:lnTo>
                      <a:pt x="181483" y="753550"/>
                    </a:lnTo>
                    <a:cubicBezTo>
                      <a:pt x="246164" y="753550"/>
                      <a:pt x="298831" y="698635"/>
                      <a:pt x="298831" y="631122"/>
                    </a:cubicBezTo>
                    <a:cubicBezTo>
                      <a:pt x="298831" y="563685"/>
                      <a:pt x="246164" y="508783"/>
                      <a:pt x="181483" y="508783"/>
                    </a:cubicBezTo>
                    <a:lnTo>
                      <a:pt x="0" y="508783"/>
                    </a:lnTo>
                    <a:lnTo>
                      <a:pt x="0" y="352357"/>
                    </a:lnTo>
                    <a:lnTo>
                      <a:pt x="172415" y="352357"/>
                    </a:lnTo>
                    <a:cubicBezTo>
                      <a:pt x="212065" y="352357"/>
                      <a:pt x="249796" y="360662"/>
                      <a:pt x="283896" y="375560"/>
                    </a:cubicBezTo>
                    <a:lnTo>
                      <a:pt x="283896" y="270366"/>
                    </a:lnTo>
                    <a:cubicBezTo>
                      <a:pt x="283896" y="241092"/>
                      <a:pt x="273888" y="164930"/>
                      <a:pt x="63525" y="158707"/>
                    </a:cubicBezTo>
                    <a:lnTo>
                      <a:pt x="0" y="161302"/>
                    </a:lnTo>
                    <a:lnTo>
                      <a:pt x="0" y="293"/>
                    </a:lnTo>
                    <a:lnTo>
                      <a:pt x="64222" y="0"/>
                    </a:lnTo>
                    <a:close/>
                  </a:path>
                </a:pathLst>
              </a:custGeom>
              <a:solidFill>
                <a:schemeClr val="tx2"/>
              </a:solidFill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0069B4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 sz="2400"/>
              </a:p>
            </p:txBody>
          </p:sp>
        </p:grpSp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91251F76-55B9-42EC-A8B6-3BC60842AA67}"/>
                </a:ext>
              </a:extLst>
            </p:cNvPr>
            <p:cNvGrpSpPr/>
            <p:nvPr/>
          </p:nvGrpSpPr>
          <p:grpSpPr>
            <a:xfrm>
              <a:off x="2866707" y="435364"/>
              <a:ext cx="902356" cy="909876"/>
              <a:chOff x="2866707" y="435364"/>
              <a:chExt cx="902356" cy="909876"/>
            </a:xfrm>
          </p:grpSpPr>
          <p:sp>
            <p:nvSpPr>
              <p:cNvPr id="17" name="Shape 78">
                <a:extLst>
                  <a:ext uri="{FF2B5EF4-FFF2-40B4-BE49-F238E27FC236}">
                    <a16:creationId xmlns:a16="http://schemas.microsoft.com/office/drawing/2014/main" id="{1EE9DD2F-BD14-47C1-AD43-E3AADEAA886C}"/>
                  </a:ext>
                </a:extLst>
              </p:cNvPr>
              <p:cNvSpPr/>
              <p:nvPr/>
            </p:nvSpPr>
            <p:spPr>
              <a:xfrm>
                <a:off x="2866707" y="787682"/>
                <a:ext cx="451178" cy="557558"/>
              </a:xfrm>
              <a:custGeom>
                <a:avLst/>
                <a:gdLst/>
                <a:ahLst/>
                <a:cxnLst/>
                <a:rect l="0" t="0" r="0" b="0"/>
                <a:pathLst>
                  <a:path w="451193" h="557619">
                    <a:moveTo>
                      <a:pt x="278854" y="0"/>
                    </a:moveTo>
                    <a:lnTo>
                      <a:pt x="451193" y="0"/>
                    </a:lnTo>
                    <a:lnTo>
                      <a:pt x="451193" y="156426"/>
                    </a:lnTo>
                    <a:lnTo>
                      <a:pt x="269786" y="156426"/>
                    </a:lnTo>
                    <a:cubicBezTo>
                      <a:pt x="205029" y="156426"/>
                      <a:pt x="152362" y="211328"/>
                      <a:pt x="152362" y="278765"/>
                    </a:cubicBezTo>
                    <a:cubicBezTo>
                      <a:pt x="152362" y="346278"/>
                      <a:pt x="205029" y="401193"/>
                      <a:pt x="269786" y="401193"/>
                    </a:cubicBezTo>
                    <a:lnTo>
                      <a:pt x="451193" y="401193"/>
                    </a:lnTo>
                    <a:lnTo>
                      <a:pt x="451193" y="557619"/>
                    </a:lnTo>
                    <a:lnTo>
                      <a:pt x="278854" y="557619"/>
                    </a:lnTo>
                    <a:cubicBezTo>
                      <a:pt x="201841" y="557619"/>
                      <a:pt x="132093" y="526415"/>
                      <a:pt x="81686" y="475933"/>
                    </a:cubicBezTo>
                    <a:cubicBezTo>
                      <a:pt x="31204" y="425539"/>
                      <a:pt x="0" y="355790"/>
                      <a:pt x="0" y="278765"/>
                    </a:cubicBezTo>
                    <a:cubicBezTo>
                      <a:pt x="0" y="124816"/>
                      <a:pt x="124828" y="0"/>
                      <a:pt x="278854" y="0"/>
                    </a:cubicBezTo>
                    <a:close/>
                  </a:path>
                </a:pathLst>
              </a:custGeom>
              <a:solidFill>
                <a:schemeClr val="tx2"/>
              </a:solidFill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0069B4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8" name="Shape 79">
                <a:extLst>
                  <a:ext uri="{FF2B5EF4-FFF2-40B4-BE49-F238E27FC236}">
                    <a16:creationId xmlns:a16="http://schemas.microsoft.com/office/drawing/2014/main" id="{3F96ABC2-DDC6-4554-9A0A-9219393EF201}"/>
                  </a:ext>
                </a:extLst>
              </p:cNvPr>
              <p:cNvSpPr/>
              <p:nvPr/>
            </p:nvSpPr>
            <p:spPr>
              <a:xfrm>
                <a:off x="2891357" y="435657"/>
                <a:ext cx="426528" cy="241942"/>
              </a:xfrm>
              <a:custGeom>
                <a:avLst/>
                <a:gdLst/>
                <a:ahLst/>
                <a:cxnLst/>
                <a:rect l="0" t="0" r="0" b="0"/>
                <a:pathLst>
                  <a:path w="426542" h="241968">
                    <a:moveTo>
                      <a:pt x="426542" y="0"/>
                    </a:moveTo>
                    <a:lnTo>
                      <a:pt x="426542" y="161009"/>
                    </a:lnTo>
                    <a:lnTo>
                      <a:pt x="388847" y="162549"/>
                    </a:lnTo>
                    <a:cubicBezTo>
                      <a:pt x="289814" y="171354"/>
                      <a:pt x="198527" y="194435"/>
                      <a:pt x="125641" y="234183"/>
                    </a:cubicBezTo>
                    <a:cubicBezTo>
                      <a:pt x="112967" y="240406"/>
                      <a:pt x="95110" y="241968"/>
                      <a:pt x="81166" y="226398"/>
                    </a:cubicBezTo>
                    <a:lnTo>
                      <a:pt x="19126" y="148940"/>
                    </a:lnTo>
                    <a:cubicBezTo>
                      <a:pt x="19126" y="148940"/>
                      <a:pt x="0" y="121369"/>
                      <a:pt x="30696" y="105506"/>
                    </a:cubicBezTo>
                    <a:cubicBezTo>
                      <a:pt x="155169" y="37017"/>
                      <a:pt x="277757" y="7463"/>
                      <a:pt x="386745" y="181"/>
                    </a:cubicBezTo>
                    <a:lnTo>
                      <a:pt x="426542" y="0"/>
                    </a:lnTo>
                    <a:close/>
                  </a:path>
                </a:pathLst>
              </a:custGeom>
              <a:solidFill>
                <a:schemeClr val="tx2"/>
              </a:solidFill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0069B4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9" name="Shape 80">
                <a:extLst>
                  <a:ext uri="{FF2B5EF4-FFF2-40B4-BE49-F238E27FC236}">
                    <a16:creationId xmlns:a16="http://schemas.microsoft.com/office/drawing/2014/main" id="{6BD8F5E0-D309-4EE8-BBAB-826A0755ED9D}"/>
                  </a:ext>
                </a:extLst>
              </p:cNvPr>
              <p:cNvSpPr/>
              <p:nvPr/>
            </p:nvSpPr>
            <p:spPr>
              <a:xfrm>
                <a:off x="3317885" y="435364"/>
                <a:ext cx="451178" cy="909876"/>
              </a:xfrm>
              <a:custGeom>
                <a:avLst/>
                <a:gdLst/>
                <a:ahLst/>
                <a:cxnLst/>
                <a:rect l="0" t="0" r="0" b="0"/>
                <a:pathLst>
                  <a:path w="451193" h="909975">
                    <a:moveTo>
                      <a:pt x="64222" y="0"/>
                    </a:moveTo>
                    <a:cubicBezTo>
                      <a:pt x="195713" y="7622"/>
                      <a:pt x="296082" y="44966"/>
                      <a:pt x="337553" y="72538"/>
                    </a:cubicBezTo>
                    <a:cubicBezTo>
                      <a:pt x="416573" y="125014"/>
                      <a:pt x="451193" y="183942"/>
                      <a:pt x="451193" y="270366"/>
                    </a:cubicBezTo>
                    <a:lnTo>
                      <a:pt x="451193" y="631122"/>
                    </a:lnTo>
                    <a:cubicBezTo>
                      <a:pt x="451193" y="785160"/>
                      <a:pt x="326365" y="909975"/>
                      <a:pt x="172415" y="909975"/>
                    </a:cubicBezTo>
                    <a:lnTo>
                      <a:pt x="0" y="909975"/>
                    </a:lnTo>
                    <a:lnTo>
                      <a:pt x="0" y="753550"/>
                    </a:lnTo>
                    <a:lnTo>
                      <a:pt x="181483" y="753550"/>
                    </a:lnTo>
                    <a:cubicBezTo>
                      <a:pt x="246164" y="753550"/>
                      <a:pt x="298831" y="698635"/>
                      <a:pt x="298831" y="631122"/>
                    </a:cubicBezTo>
                    <a:cubicBezTo>
                      <a:pt x="298831" y="563685"/>
                      <a:pt x="246164" y="508783"/>
                      <a:pt x="181483" y="508783"/>
                    </a:cubicBezTo>
                    <a:lnTo>
                      <a:pt x="0" y="508783"/>
                    </a:lnTo>
                    <a:lnTo>
                      <a:pt x="0" y="352357"/>
                    </a:lnTo>
                    <a:lnTo>
                      <a:pt x="172415" y="352357"/>
                    </a:lnTo>
                    <a:cubicBezTo>
                      <a:pt x="212065" y="352357"/>
                      <a:pt x="249796" y="360662"/>
                      <a:pt x="283896" y="375560"/>
                    </a:cubicBezTo>
                    <a:lnTo>
                      <a:pt x="283896" y="270366"/>
                    </a:lnTo>
                    <a:cubicBezTo>
                      <a:pt x="283896" y="241092"/>
                      <a:pt x="273888" y="164930"/>
                      <a:pt x="63526" y="158707"/>
                    </a:cubicBezTo>
                    <a:lnTo>
                      <a:pt x="0" y="161302"/>
                    </a:lnTo>
                    <a:lnTo>
                      <a:pt x="0" y="293"/>
                    </a:lnTo>
                    <a:lnTo>
                      <a:pt x="64222" y="0"/>
                    </a:lnTo>
                    <a:close/>
                  </a:path>
                </a:pathLst>
              </a:custGeom>
              <a:solidFill>
                <a:schemeClr val="tx2"/>
              </a:solidFill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0069B4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 sz="2400"/>
              </a:p>
            </p:txBody>
          </p:sp>
        </p:grpSp>
        <p:sp>
          <p:nvSpPr>
            <p:cNvPr id="16" name="Shape 81">
              <a:extLst>
                <a:ext uri="{FF2B5EF4-FFF2-40B4-BE49-F238E27FC236}">
                  <a16:creationId xmlns:a16="http://schemas.microsoft.com/office/drawing/2014/main" id="{21533CB0-0E25-4BAA-B5A1-91F8BAB74C58}"/>
                </a:ext>
              </a:extLst>
            </p:cNvPr>
            <p:cNvSpPr/>
            <p:nvPr/>
          </p:nvSpPr>
          <p:spPr>
            <a:xfrm>
              <a:off x="6751204" y="433344"/>
              <a:ext cx="900934" cy="910390"/>
            </a:xfrm>
            <a:custGeom>
              <a:avLst/>
              <a:gdLst/>
              <a:ahLst/>
              <a:cxnLst/>
              <a:rect l="0" t="0" r="0" b="0"/>
              <a:pathLst>
                <a:path w="900964" h="910489">
                  <a:moveTo>
                    <a:pt x="450482" y="0"/>
                  </a:moveTo>
                  <a:cubicBezTo>
                    <a:pt x="550735" y="0"/>
                    <a:pt x="609880" y="9601"/>
                    <a:pt x="609880" y="9601"/>
                  </a:cubicBezTo>
                  <a:cubicBezTo>
                    <a:pt x="900964" y="46495"/>
                    <a:pt x="892201" y="265290"/>
                    <a:pt x="892201" y="265290"/>
                  </a:cubicBezTo>
                  <a:lnTo>
                    <a:pt x="892201" y="882142"/>
                  </a:lnTo>
                  <a:cubicBezTo>
                    <a:pt x="892201" y="897801"/>
                    <a:pt x="879513" y="910489"/>
                    <a:pt x="863854" y="910489"/>
                  </a:cubicBezTo>
                  <a:lnTo>
                    <a:pt x="753250" y="910489"/>
                  </a:lnTo>
                  <a:cubicBezTo>
                    <a:pt x="737603" y="910489"/>
                    <a:pt x="724903" y="897801"/>
                    <a:pt x="724903" y="882142"/>
                  </a:cubicBezTo>
                  <a:lnTo>
                    <a:pt x="724903" y="265290"/>
                  </a:lnTo>
                  <a:cubicBezTo>
                    <a:pt x="724903" y="265290"/>
                    <a:pt x="728396" y="185014"/>
                    <a:pt x="573863" y="171450"/>
                  </a:cubicBezTo>
                  <a:cubicBezTo>
                    <a:pt x="482841" y="163462"/>
                    <a:pt x="450482" y="165316"/>
                    <a:pt x="450482" y="165316"/>
                  </a:cubicBezTo>
                  <a:cubicBezTo>
                    <a:pt x="450482" y="165316"/>
                    <a:pt x="418123" y="163462"/>
                    <a:pt x="327101" y="171450"/>
                  </a:cubicBezTo>
                  <a:cubicBezTo>
                    <a:pt x="172568" y="185014"/>
                    <a:pt x="176061" y="265290"/>
                    <a:pt x="176061" y="265290"/>
                  </a:cubicBezTo>
                  <a:lnTo>
                    <a:pt x="176061" y="882142"/>
                  </a:lnTo>
                  <a:cubicBezTo>
                    <a:pt x="176061" y="897801"/>
                    <a:pt x="163361" y="910489"/>
                    <a:pt x="147713" y="910489"/>
                  </a:cubicBezTo>
                  <a:lnTo>
                    <a:pt x="37097" y="910489"/>
                  </a:lnTo>
                  <a:cubicBezTo>
                    <a:pt x="21451" y="910489"/>
                    <a:pt x="8763" y="897801"/>
                    <a:pt x="8763" y="882142"/>
                  </a:cubicBezTo>
                  <a:lnTo>
                    <a:pt x="8763" y="265290"/>
                  </a:lnTo>
                  <a:cubicBezTo>
                    <a:pt x="8763" y="265290"/>
                    <a:pt x="0" y="46495"/>
                    <a:pt x="291084" y="9601"/>
                  </a:cubicBezTo>
                  <a:cubicBezTo>
                    <a:pt x="291084" y="9601"/>
                    <a:pt x="350228" y="0"/>
                    <a:pt x="450482" y="0"/>
                  </a:cubicBezTo>
                  <a:close/>
                </a:path>
              </a:pathLst>
            </a:custGeom>
            <a:solidFill>
              <a:schemeClr val="tx2"/>
            </a:solidFill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9B4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4370457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23">
            <a:extLst>
              <a:ext uri="{FF2B5EF4-FFF2-40B4-BE49-F238E27FC236}">
                <a16:creationId xmlns:a16="http://schemas.microsoft.com/office/drawing/2014/main" id="{8FD32CE0-C88B-4F5F-B371-FB5AAFD806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3723" y="906505"/>
            <a:ext cx="5377357" cy="3232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133"/>
              </a:lnSpc>
              <a:buNone/>
              <a:defRPr sz="4000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/>
              <a:t>This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your</a:t>
            </a:r>
            <a:r>
              <a:rPr lang="fr-FR" dirty="0"/>
              <a:t> slide headline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EAC0C8CA-16A5-4D5A-BE8C-708BFCD43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3991" y="166469"/>
            <a:ext cx="669376" cy="289616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2"/>
                </a:solidFill>
                <a:latin typeface="Vinci Sans" panose="02000000000000000000" pitchFamily="2" charset="0"/>
              </a:defRPr>
            </a:lvl1pPr>
          </a:lstStyle>
          <a:p>
            <a:fld id="{6062C8A5-5AC4-4C59-90BD-70250E866859}" type="slidenum">
              <a:rPr lang="fr-FR" smtClean="0"/>
              <a:pPr/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4431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F49B3E4-9A7F-4541-A450-C2ADA74E4D1D}"/>
              </a:ext>
            </a:extLst>
          </p:cNvPr>
          <p:cNvSpPr/>
          <p:nvPr userDrawn="1"/>
        </p:nvSpPr>
        <p:spPr>
          <a:xfrm>
            <a:off x="0" y="1"/>
            <a:ext cx="12192000" cy="64892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D61714F0-6AB2-4899-82B5-C8DC46AEB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3991" y="166469"/>
            <a:ext cx="669376" cy="289616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2"/>
                </a:solidFill>
                <a:latin typeface="Vinci Sans" panose="02000000000000000000" pitchFamily="2" charset="0"/>
              </a:defRPr>
            </a:lvl1pPr>
          </a:lstStyle>
          <a:p>
            <a:fld id="{6062C8A5-5AC4-4C59-90BD-70250E866859}" type="slidenum">
              <a:rPr lang="fr-FR" smtClean="0"/>
              <a:pPr/>
              <a:t>‹Nº›</a:t>
            </a:fld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D83E587-69BD-43FC-9431-849F2EFEF4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3723" y="182057"/>
            <a:ext cx="6720000" cy="288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baseline="0">
                <a:solidFill>
                  <a:schemeClr val="tx2"/>
                </a:solidFill>
                <a:latin typeface="Vinci Sans Medium" panose="02000000000000000000" pitchFamily="2" charset="0"/>
              </a:defRPr>
            </a:lvl1pPr>
          </a:lstStyle>
          <a:p>
            <a:pPr lvl="0"/>
            <a:r>
              <a:rPr lang="fr-FR" dirty="0"/>
              <a:t>TITLE OF THE CHAPTER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AAE506BD-2186-4A55-B31B-074672D2A251}"/>
              </a:ext>
            </a:extLst>
          </p:cNvPr>
          <p:cNvCxnSpPr>
            <a:cxnSpLocks/>
          </p:cNvCxnSpPr>
          <p:nvPr userDrawn="1"/>
        </p:nvCxnSpPr>
        <p:spPr>
          <a:xfrm>
            <a:off x="1143723" y="227491"/>
            <a:ext cx="0" cy="20254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23">
            <a:extLst>
              <a:ext uri="{FF2B5EF4-FFF2-40B4-BE49-F238E27FC236}">
                <a16:creationId xmlns:a16="http://schemas.microsoft.com/office/drawing/2014/main" id="{C1CEC84B-9256-4BF5-95C9-53544DE368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3722" y="906505"/>
            <a:ext cx="9906529" cy="6489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/>
              <a:t>This </a:t>
            </a:r>
            <a:r>
              <a:rPr lang="fr-FR" dirty="0" err="1"/>
              <a:t>is</a:t>
            </a:r>
            <a:r>
              <a:rPr lang="fr-FR" dirty="0"/>
              <a:t> a slide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F729086-2FBA-49C5-9C73-138444C21A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1453299"/>
            <a:ext cx="9907251" cy="584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63204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ist (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F49B3E4-9A7F-4541-A450-C2ADA74E4D1D}"/>
              </a:ext>
            </a:extLst>
          </p:cNvPr>
          <p:cNvSpPr/>
          <p:nvPr userDrawn="1"/>
        </p:nvSpPr>
        <p:spPr>
          <a:xfrm>
            <a:off x="0" y="1"/>
            <a:ext cx="12192000" cy="64892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D61714F0-6AB2-4899-82B5-C8DC46AEB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3991" y="166469"/>
            <a:ext cx="669376" cy="289616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2"/>
                </a:solidFill>
                <a:latin typeface="Vinci Sans" panose="02000000000000000000" pitchFamily="2" charset="0"/>
              </a:defRPr>
            </a:lvl1pPr>
          </a:lstStyle>
          <a:p>
            <a:fld id="{6062C8A5-5AC4-4C59-90BD-70250E866859}" type="slidenum">
              <a:rPr lang="fr-FR" smtClean="0"/>
              <a:pPr/>
              <a:t>‹Nº›</a:t>
            </a:fld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D83E587-69BD-43FC-9431-849F2EFEF4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3723" y="182057"/>
            <a:ext cx="6720000" cy="288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baseline="0">
                <a:solidFill>
                  <a:schemeClr val="tx2"/>
                </a:solidFill>
                <a:latin typeface="Vinci Sans Medium" panose="02000000000000000000" pitchFamily="2" charset="0"/>
              </a:defRPr>
            </a:lvl1pPr>
          </a:lstStyle>
          <a:p>
            <a:pPr lvl="0"/>
            <a:r>
              <a:rPr lang="fr-FR" dirty="0"/>
              <a:t>TITLE OF THE CHAPTER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AAE506BD-2186-4A55-B31B-074672D2A251}"/>
              </a:ext>
            </a:extLst>
          </p:cNvPr>
          <p:cNvCxnSpPr>
            <a:cxnSpLocks/>
          </p:cNvCxnSpPr>
          <p:nvPr userDrawn="1"/>
        </p:nvCxnSpPr>
        <p:spPr>
          <a:xfrm>
            <a:off x="1143723" y="227491"/>
            <a:ext cx="0" cy="20254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exte 23">
            <a:extLst>
              <a:ext uri="{FF2B5EF4-FFF2-40B4-BE49-F238E27FC236}">
                <a16:creationId xmlns:a16="http://schemas.microsoft.com/office/drawing/2014/main" id="{537BD858-7919-4E5A-B70D-B5B9BC5A78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3722" y="906505"/>
            <a:ext cx="9906529" cy="6489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/>
              <a:t>This </a:t>
            </a:r>
            <a:r>
              <a:rPr lang="fr-FR" dirty="0" err="1"/>
              <a:t>is</a:t>
            </a:r>
            <a:r>
              <a:rPr lang="fr-FR" dirty="0"/>
              <a:t> a slide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7C1F350A-601A-41AF-A427-7B184AA727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1453299"/>
            <a:ext cx="9907251" cy="584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13" name="Espace réservé du texte 6">
            <a:extLst>
              <a:ext uri="{FF2B5EF4-FFF2-40B4-BE49-F238E27FC236}">
                <a16:creationId xmlns:a16="http://schemas.microsoft.com/office/drawing/2014/main" id="{8D390456-3C41-4580-A7A5-7950AEE299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43723" y="2324899"/>
            <a:ext cx="9906528" cy="4044648"/>
          </a:xfrm>
          <a:prstGeom prst="rect">
            <a:avLst/>
          </a:prstGeom>
        </p:spPr>
        <p:txBody>
          <a:bodyPr/>
          <a:lstStyle>
            <a:lvl1pPr marL="457189" indent="-457189">
              <a:buFontTx/>
              <a:buBlip>
                <a:blip r:embed="rId2"/>
              </a:buBlip>
              <a:defRPr sz="2667">
                <a:solidFill>
                  <a:schemeClr val="tx1"/>
                </a:solidFill>
                <a:latin typeface="Vinci Sans" panose="02000000000000000000" pitchFamily="50" charset="0"/>
              </a:defRPr>
            </a:lvl1pPr>
            <a:lvl2pPr marL="990575" indent="-38099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inci Sans" panose="02000000000000000000" pitchFamily="50" charset="0"/>
              </a:defRPr>
            </a:lvl2pPr>
            <a:lvl3pPr>
              <a:defRPr sz="2133">
                <a:solidFill>
                  <a:schemeClr val="tx1"/>
                </a:solidFill>
                <a:latin typeface="Vinci Sans" panose="02000000000000000000" pitchFamily="50" charset="0"/>
              </a:defRPr>
            </a:lvl3pPr>
            <a:lvl4pPr>
              <a:defRPr sz="1867">
                <a:solidFill>
                  <a:schemeClr val="tx1"/>
                </a:solidFill>
                <a:latin typeface="Vinci Sans" panose="02000000000000000000" pitchFamily="50" charset="0"/>
              </a:defRPr>
            </a:lvl4pPr>
            <a:lvl5pPr>
              <a:defRPr sz="1867">
                <a:solidFill>
                  <a:schemeClr val="tx1"/>
                </a:solidFill>
                <a:latin typeface="Vinci Sans" panose="02000000000000000000" pitchFamily="50" charset="0"/>
              </a:defRPr>
            </a:lvl5pPr>
          </a:lstStyle>
          <a:p>
            <a:pPr lvl="0"/>
            <a:r>
              <a:rPr lang="en-US" dirty="0"/>
              <a:t>Here you have a list of items</a:t>
            </a:r>
          </a:p>
          <a:p>
            <a:pPr lvl="0"/>
            <a:r>
              <a:rPr lang="en-US" dirty="0"/>
              <a:t>And some text</a:t>
            </a:r>
          </a:p>
          <a:p>
            <a:pPr lvl="0"/>
            <a:r>
              <a:rPr lang="en-US" dirty="0"/>
              <a:t>But remember not to overload your slides with content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2949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A1BD0C4-28C5-4F3D-B22E-EDED80C145A5}"/>
              </a:ext>
            </a:extLst>
          </p:cNvPr>
          <p:cNvSpPr/>
          <p:nvPr userDrawn="1"/>
        </p:nvSpPr>
        <p:spPr>
          <a:xfrm>
            <a:off x="206478" y="599769"/>
            <a:ext cx="11788876" cy="6056612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E90C11DF-D907-4342-8E76-7822614C8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3991" y="166469"/>
            <a:ext cx="669376" cy="289616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2"/>
                </a:solidFill>
                <a:latin typeface="Vinci Sans" panose="02000000000000000000" pitchFamily="2" charset="0"/>
              </a:defRPr>
            </a:lvl1pPr>
          </a:lstStyle>
          <a:p>
            <a:fld id="{6062C8A5-5AC4-4C59-90BD-70250E866859}" type="slidenum">
              <a:rPr lang="fr-FR" smtClean="0"/>
              <a:pPr/>
              <a:t>‹Nº›</a:t>
            </a:fld>
            <a:endParaRPr lang="fr-FR" dirty="0"/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F82B9662-BC29-405D-B8C9-02EBCCD710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3723" y="182057"/>
            <a:ext cx="6720000" cy="288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baseline="0">
                <a:solidFill>
                  <a:schemeClr val="tx2"/>
                </a:solidFill>
                <a:latin typeface="Vinci Sans Medium" panose="02000000000000000000" pitchFamily="2" charset="0"/>
              </a:defRPr>
            </a:lvl1pPr>
          </a:lstStyle>
          <a:p>
            <a:pPr lvl="0"/>
            <a:r>
              <a:rPr lang="fr-FR" dirty="0"/>
              <a:t>TITLE OF THE CHAPTER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C976CB19-12D2-49CE-880F-011020AB94E1}"/>
              </a:ext>
            </a:extLst>
          </p:cNvPr>
          <p:cNvCxnSpPr>
            <a:cxnSpLocks/>
          </p:cNvCxnSpPr>
          <p:nvPr userDrawn="1"/>
        </p:nvCxnSpPr>
        <p:spPr>
          <a:xfrm>
            <a:off x="1143723" y="227491"/>
            <a:ext cx="0" cy="20254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texte 23">
            <a:extLst>
              <a:ext uri="{FF2B5EF4-FFF2-40B4-BE49-F238E27FC236}">
                <a16:creationId xmlns:a16="http://schemas.microsoft.com/office/drawing/2014/main" id="{7B7BEAAA-767D-4064-B9CB-F2C11F4438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3722" y="906505"/>
            <a:ext cx="9906529" cy="6489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/>
              <a:t>This </a:t>
            </a:r>
            <a:r>
              <a:rPr lang="fr-FR" dirty="0" err="1"/>
              <a:t>is</a:t>
            </a:r>
            <a:r>
              <a:rPr lang="fr-FR" dirty="0"/>
              <a:t> a slide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1B9A13EC-68F7-4A44-9387-541BF2C85F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1453299"/>
            <a:ext cx="9907251" cy="584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0295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1D110E8-8EB3-415D-8D9D-F094A99026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66364" y="739928"/>
            <a:ext cx="3865971" cy="6067333"/>
          </a:xfrm>
          <a:prstGeom prst="rect">
            <a:avLst/>
          </a:prstGeom>
        </p:spPr>
      </p:pic>
      <p:sp>
        <p:nvSpPr>
          <p:cNvPr id="58" name="Rectangle 1">
            <a:extLst>
              <a:ext uri="{FF2B5EF4-FFF2-40B4-BE49-F238E27FC236}">
                <a16:creationId xmlns:a16="http://schemas.microsoft.com/office/drawing/2014/main" id="{D50EB0B2-D296-4A63-8BBB-F89181812118}"/>
              </a:ext>
            </a:extLst>
          </p:cNvPr>
          <p:cNvSpPr/>
          <p:nvPr userDrawn="1"/>
        </p:nvSpPr>
        <p:spPr>
          <a:xfrm>
            <a:off x="0" y="105571"/>
            <a:ext cx="12192000" cy="64892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fr-FR" sz="2400" dirty="0">
              <a:solidFill>
                <a:prstClr val="white"/>
              </a:solidFill>
            </a:endParaRPr>
          </a:p>
        </p:txBody>
      </p:sp>
      <p:sp>
        <p:nvSpPr>
          <p:cNvPr id="59" name="Marcador de texto 1">
            <a:extLst>
              <a:ext uri="{FF2B5EF4-FFF2-40B4-BE49-F238E27FC236}">
                <a16:creationId xmlns:a16="http://schemas.microsoft.com/office/drawing/2014/main" id="{B8D7634C-2B67-4157-B867-70728E9F36CA}"/>
              </a:ext>
            </a:extLst>
          </p:cNvPr>
          <p:cNvSpPr txBox="1">
            <a:spLocks/>
          </p:cNvSpPr>
          <p:nvPr userDrawn="1"/>
        </p:nvSpPr>
        <p:spPr>
          <a:xfrm>
            <a:off x="1143723" y="265187"/>
            <a:ext cx="6720000" cy="288868"/>
          </a:xfrm>
          <a:prstGeom prst="rect">
            <a:avLst/>
          </a:prstGeom>
        </p:spPr>
        <p:txBody>
          <a:bodyPr/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sz="1600" kern="1200" cap="all" baseline="0">
                <a:solidFill>
                  <a:schemeClr val="tx2"/>
                </a:solidFill>
                <a:latin typeface="Vinci Sans Medium" panose="02000000000000000000" pitchFamily="2" charset="0"/>
                <a:ea typeface="+mn-ea"/>
                <a:cs typeface="+mn-cs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400" b="1" i="0" u="none" strike="noStrike" kern="1200" cap="all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Vinci Sans Medium" panose="02000000000000000000" pitchFamily="2" charset="0"/>
                <a:ea typeface="+mn-ea"/>
                <a:cs typeface="+mn-cs"/>
              </a:rPr>
              <a:t>índice</a:t>
            </a:r>
          </a:p>
        </p:txBody>
      </p:sp>
      <p:cxnSp>
        <p:nvCxnSpPr>
          <p:cNvPr id="60" name="Connecteur droit 6">
            <a:extLst>
              <a:ext uri="{FF2B5EF4-FFF2-40B4-BE49-F238E27FC236}">
                <a16:creationId xmlns:a16="http://schemas.microsoft.com/office/drawing/2014/main" id="{90C6212E-5B0D-4B42-A983-41C2600DBE6C}"/>
              </a:ext>
            </a:extLst>
          </p:cNvPr>
          <p:cNvCxnSpPr>
            <a:cxnSpLocks/>
          </p:cNvCxnSpPr>
          <p:nvPr userDrawn="1"/>
        </p:nvCxnSpPr>
        <p:spPr>
          <a:xfrm>
            <a:off x="1143723" y="352186"/>
            <a:ext cx="0" cy="202544"/>
          </a:xfrm>
          <a:prstGeom prst="line">
            <a:avLst/>
          </a:prstGeom>
          <a:ln w="19050">
            <a:solidFill>
              <a:srgbClr val="EB3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Marcador de contenido 2">
            <a:extLst>
              <a:ext uri="{FF2B5EF4-FFF2-40B4-BE49-F238E27FC236}">
                <a16:creationId xmlns:a16="http://schemas.microsoft.com/office/drawing/2014/main" id="{330D50A9-4E23-46BA-B631-A7F3B06D4C7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96635" y="983266"/>
            <a:ext cx="6019800" cy="5373812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sz="2400" b="1">
                <a:solidFill>
                  <a:schemeClr val="accent1">
                    <a:lumMod val="75000"/>
                  </a:schemeClr>
                </a:solidFill>
                <a:latin typeface="Vinci Sans" panose="02000000000000000000" pitchFamily="50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Vinci Sans" panose="02000000000000000000" pitchFamily="50" charset="0"/>
              </a:defRPr>
            </a:lvl2pPr>
            <a:lvl3pPr>
              <a:defRPr sz="1800">
                <a:solidFill>
                  <a:srgbClr val="92D050"/>
                </a:solidFill>
                <a:latin typeface="Vinci Sans" panose="02000000000000000000" pitchFamily="50" charset="0"/>
              </a:defRPr>
            </a:lvl3pPr>
            <a:lvl4pPr marL="1600200" indent="-228600">
              <a:buFont typeface="Wingdings" panose="05000000000000000000" pitchFamily="2" charset="2"/>
              <a:buChar char="ü"/>
              <a:defRPr sz="1600">
                <a:solidFill>
                  <a:schemeClr val="bg1">
                    <a:lumMod val="65000"/>
                  </a:schemeClr>
                </a:solidFill>
                <a:latin typeface="Vinci Sans" panose="02000000000000000000" pitchFamily="50" charset="0"/>
              </a:defRPr>
            </a:lvl4pPr>
          </a:lstStyle>
          <a:p>
            <a:pPr lvl="0"/>
            <a:r>
              <a:rPr lang="es-ES" dirty="0"/>
              <a:t> Haga clic para editar el texto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</p:txBody>
      </p:sp>
    </p:spTree>
    <p:extLst>
      <p:ext uri="{BB962C8B-B14F-4D97-AF65-F5344CB8AC3E}">
        <p14:creationId xmlns:p14="http://schemas.microsoft.com/office/powerpoint/2010/main" val="42695987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ist (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A1BD0C4-28C5-4F3D-B22E-EDED80C145A5}"/>
              </a:ext>
            </a:extLst>
          </p:cNvPr>
          <p:cNvSpPr/>
          <p:nvPr userDrawn="1"/>
        </p:nvSpPr>
        <p:spPr>
          <a:xfrm>
            <a:off x="206478" y="599769"/>
            <a:ext cx="11788876" cy="6056612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E90C11DF-D907-4342-8E76-7822614C8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3991" y="166469"/>
            <a:ext cx="669376" cy="289616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2"/>
                </a:solidFill>
                <a:latin typeface="Vinci Sans" panose="02000000000000000000" pitchFamily="2" charset="0"/>
              </a:defRPr>
            </a:lvl1pPr>
          </a:lstStyle>
          <a:p>
            <a:fld id="{6062C8A5-5AC4-4C59-90BD-70250E866859}" type="slidenum">
              <a:rPr lang="fr-FR" smtClean="0"/>
              <a:pPr/>
              <a:t>‹Nº›</a:t>
            </a:fld>
            <a:endParaRPr lang="fr-FR" dirty="0"/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F82B9662-BC29-405D-B8C9-02EBCCD710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3723" y="182057"/>
            <a:ext cx="6720000" cy="288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baseline="0">
                <a:solidFill>
                  <a:schemeClr val="tx2"/>
                </a:solidFill>
                <a:latin typeface="Vinci Sans Medium" panose="02000000000000000000" pitchFamily="2" charset="0"/>
              </a:defRPr>
            </a:lvl1pPr>
          </a:lstStyle>
          <a:p>
            <a:pPr lvl="0"/>
            <a:r>
              <a:rPr lang="fr-FR" dirty="0"/>
              <a:t>TITLE OF THE CHAPTER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C976CB19-12D2-49CE-880F-011020AB94E1}"/>
              </a:ext>
            </a:extLst>
          </p:cNvPr>
          <p:cNvCxnSpPr>
            <a:cxnSpLocks/>
          </p:cNvCxnSpPr>
          <p:nvPr userDrawn="1"/>
        </p:nvCxnSpPr>
        <p:spPr>
          <a:xfrm>
            <a:off x="1143723" y="227491"/>
            <a:ext cx="0" cy="20254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6">
            <a:extLst>
              <a:ext uri="{FF2B5EF4-FFF2-40B4-BE49-F238E27FC236}">
                <a16:creationId xmlns:a16="http://schemas.microsoft.com/office/drawing/2014/main" id="{9487589A-83F9-4C89-BFB7-96770FE62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43723" y="2324899"/>
            <a:ext cx="9906528" cy="4044648"/>
          </a:xfrm>
          <a:prstGeom prst="rect">
            <a:avLst/>
          </a:prstGeom>
        </p:spPr>
        <p:txBody>
          <a:bodyPr/>
          <a:lstStyle>
            <a:lvl1pPr marL="457189" indent="-457189">
              <a:buFontTx/>
              <a:buBlip>
                <a:blip r:embed="rId2"/>
              </a:buBlip>
              <a:defRPr sz="2667">
                <a:solidFill>
                  <a:schemeClr val="tx1"/>
                </a:solidFill>
                <a:latin typeface="Vinci Sans" panose="02000000000000000000" pitchFamily="50" charset="0"/>
              </a:defRPr>
            </a:lvl1pPr>
            <a:lvl2pPr marL="990575" indent="-38099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inci Sans" panose="02000000000000000000" pitchFamily="50" charset="0"/>
              </a:defRPr>
            </a:lvl2pPr>
            <a:lvl3pPr>
              <a:defRPr sz="2133">
                <a:solidFill>
                  <a:schemeClr val="tx1"/>
                </a:solidFill>
                <a:latin typeface="Vinci Sans" panose="02000000000000000000" pitchFamily="50" charset="0"/>
              </a:defRPr>
            </a:lvl3pPr>
            <a:lvl4pPr>
              <a:defRPr sz="1867">
                <a:solidFill>
                  <a:schemeClr val="tx1"/>
                </a:solidFill>
                <a:latin typeface="Vinci Sans" panose="02000000000000000000" pitchFamily="50" charset="0"/>
              </a:defRPr>
            </a:lvl4pPr>
            <a:lvl5pPr>
              <a:defRPr sz="1867">
                <a:solidFill>
                  <a:schemeClr val="tx1"/>
                </a:solidFill>
                <a:latin typeface="Vinci Sans" panose="02000000000000000000" pitchFamily="50" charset="0"/>
              </a:defRPr>
            </a:lvl5pPr>
          </a:lstStyle>
          <a:p>
            <a:pPr lvl="0"/>
            <a:r>
              <a:rPr lang="en-US" dirty="0"/>
              <a:t>Here you have a list of items</a:t>
            </a:r>
          </a:p>
          <a:p>
            <a:pPr lvl="0"/>
            <a:r>
              <a:rPr lang="en-US" dirty="0"/>
              <a:t>And some text</a:t>
            </a:r>
          </a:p>
          <a:p>
            <a:pPr lvl="0"/>
            <a:r>
              <a:rPr lang="en-US" dirty="0"/>
              <a:t>But remember not to overload your slides with content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7" name="Espace réservé du texte 23">
            <a:extLst>
              <a:ext uri="{FF2B5EF4-FFF2-40B4-BE49-F238E27FC236}">
                <a16:creationId xmlns:a16="http://schemas.microsoft.com/office/drawing/2014/main" id="{67639124-8A83-4582-B1D8-0E6146C2A7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3722" y="906505"/>
            <a:ext cx="9906529" cy="6489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/>
              <a:t>This </a:t>
            </a:r>
            <a:r>
              <a:rPr lang="fr-FR" dirty="0" err="1"/>
              <a:t>is</a:t>
            </a:r>
            <a:r>
              <a:rPr lang="fr-FR" dirty="0"/>
              <a:t> a slide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18" name="Espace réservé du texte 5">
            <a:extLst>
              <a:ext uri="{FF2B5EF4-FFF2-40B4-BE49-F238E27FC236}">
                <a16:creationId xmlns:a16="http://schemas.microsoft.com/office/drawing/2014/main" id="{055068DF-5EAB-4D47-B353-3505F130CA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1453299"/>
            <a:ext cx="9907251" cy="584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60848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B219A37-DC62-43DF-A4AA-EA6F154BCB41}"/>
              </a:ext>
            </a:extLst>
          </p:cNvPr>
          <p:cNvCxnSpPr>
            <a:cxnSpLocks/>
          </p:cNvCxnSpPr>
          <p:nvPr userDrawn="1"/>
        </p:nvCxnSpPr>
        <p:spPr>
          <a:xfrm>
            <a:off x="10742246" y="4691785"/>
            <a:ext cx="83210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6F49B3E4-9A7F-4541-A450-C2ADA74E4D1D}"/>
              </a:ext>
            </a:extLst>
          </p:cNvPr>
          <p:cNvSpPr/>
          <p:nvPr userDrawn="1"/>
        </p:nvSpPr>
        <p:spPr>
          <a:xfrm>
            <a:off x="0" y="1"/>
            <a:ext cx="12192000" cy="64892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E4EF5325-EB61-4F6A-BC20-B56A57DF94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3723" y="906505"/>
            <a:ext cx="5377357" cy="6489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/>
              <a:t>A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B640B270-0411-4859-AE36-29E3A2DE34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1453299"/>
            <a:ext cx="5378451" cy="6489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en-US" dirty="0"/>
              <a:t>is worth a thousand words</a:t>
            </a:r>
          </a:p>
        </p:txBody>
      </p:sp>
      <p:sp>
        <p:nvSpPr>
          <p:cNvPr id="10" name="Espace réservé pour une image  5">
            <a:extLst>
              <a:ext uri="{FF2B5EF4-FFF2-40B4-BE49-F238E27FC236}">
                <a16:creationId xmlns:a16="http://schemas.microsoft.com/office/drawing/2014/main" id="{59797527-93A4-4B57-B48F-CEB7C393593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89651" y="0"/>
            <a:ext cx="4202348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Vinci Sans" panose="02000000000000000000" pitchFamily="50" charset="0"/>
              </a:defRPr>
            </a:lvl1pPr>
          </a:lstStyle>
          <a:p>
            <a:endParaRPr lang="fr-FR" dirty="0"/>
          </a:p>
        </p:txBody>
      </p:sp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D28515D8-0133-4E0F-A795-7AE40FD784E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33991" y="166469"/>
            <a:ext cx="669376" cy="289616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2"/>
                </a:solidFill>
                <a:latin typeface="Vinci Sans" panose="02000000000000000000" pitchFamily="2" charset="0"/>
              </a:defRPr>
            </a:lvl1pPr>
          </a:lstStyle>
          <a:p>
            <a:fld id="{6062C8A5-5AC4-4C59-90BD-70250E866859}" type="slidenum">
              <a:rPr lang="fr-FR" smtClean="0"/>
              <a:pPr/>
              <a:t>‹Nº›</a:t>
            </a:fld>
            <a:endParaRPr lang="fr-FR" dirty="0"/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BC6F79B4-D0E5-43DF-96BB-2BF77D9F16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3723" y="182057"/>
            <a:ext cx="6720000" cy="288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baseline="0">
                <a:solidFill>
                  <a:schemeClr val="tx2"/>
                </a:solidFill>
                <a:latin typeface="Vinci Sans Medium" panose="02000000000000000000" pitchFamily="2" charset="0"/>
              </a:defRPr>
            </a:lvl1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OF THE CHAPTER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9CE5C5A-2F39-486A-A850-C97E953E039B}"/>
              </a:ext>
            </a:extLst>
          </p:cNvPr>
          <p:cNvCxnSpPr>
            <a:cxnSpLocks/>
          </p:cNvCxnSpPr>
          <p:nvPr userDrawn="1"/>
        </p:nvCxnSpPr>
        <p:spPr>
          <a:xfrm>
            <a:off x="1143723" y="227491"/>
            <a:ext cx="0" cy="20254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7A0B7EE7-E31C-4615-8893-17CF098AE1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43000" y="2649020"/>
            <a:ext cx="5377728" cy="3595915"/>
          </a:xfrm>
          <a:prstGeom prst="rect">
            <a:avLst/>
          </a:prstGeom>
        </p:spPr>
        <p:txBody>
          <a:bodyPr/>
          <a:lstStyle>
            <a:lvl1pPr marL="457189" indent="-457189">
              <a:buFontTx/>
              <a:buBlip>
                <a:blip r:embed="rId2"/>
              </a:buBlip>
              <a:defRPr sz="2667">
                <a:solidFill>
                  <a:schemeClr val="tx1"/>
                </a:solidFill>
                <a:latin typeface="Vinci Sans" panose="02000000000000000000" pitchFamily="50" charset="0"/>
              </a:defRPr>
            </a:lvl1pPr>
            <a:lvl2pPr marL="990575" indent="-38099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inci Sans" panose="02000000000000000000" pitchFamily="50" charset="0"/>
              </a:defRPr>
            </a:lvl2pPr>
            <a:lvl3pPr>
              <a:defRPr sz="2133">
                <a:solidFill>
                  <a:schemeClr val="tx1"/>
                </a:solidFill>
                <a:latin typeface="Vinci Sans" panose="02000000000000000000" pitchFamily="50" charset="0"/>
              </a:defRPr>
            </a:lvl3pPr>
            <a:lvl4pPr>
              <a:defRPr sz="1867">
                <a:solidFill>
                  <a:schemeClr val="tx1"/>
                </a:solidFill>
                <a:latin typeface="Vinci Sans" panose="02000000000000000000" pitchFamily="50" charset="0"/>
              </a:defRPr>
            </a:lvl4pPr>
            <a:lvl5pPr>
              <a:defRPr sz="1867">
                <a:solidFill>
                  <a:schemeClr val="tx1"/>
                </a:solidFill>
                <a:latin typeface="Vinci Sans" panose="02000000000000000000" pitchFamily="50" charset="0"/>
              </a:defRPr>
            </a:lvl5pPr>
          </a:lstStyle>
          <a:p>
            <a:pPr lvl="0"/>
            <a:r>
              <a:rPr lang="en-US" dirty="0"/>
              <a:t>Here you have a list of items</a:t>
            </a:r>
          </a:p>
          <a:p>
            <a:pPr lvl="0"/>
            <a:r>
              <a:rPr lang="en-US" dirty="0"/>
              <a:t>And some text</a:t>
            </a:r>
          </a:p>
          <a:p>
            <a:pPr lvl="0"/>
            <a:r>
              <a:rPr lang="en-US" dirty="0"/>
              <a:t>But remember not to overload your slides with content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597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(header) +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DCCC892-164A-46FB-97A3-F5E88AF5843D}"/>
              </a:ext>
            </a:extLst>
          </p:cNvPr>
          <p:cNvSpPr/>
          <p:nvPr userDrawn="1"/>
        </p:nvSpPr>
        <p:spPr>
          <a:xfrm>
            <a:off x="0" y="2118587"/>
            <a:ext cx="12207875" cy="4739413"/>
          </a:xfrm>
          <a:prstGeom prst="rect">
            <a:avLst/>
          </a:prstGeom>
          <a:gradFill flip="none" rotWithShape="1">
            <a:gsLst>
              <a:gs pos="100000">
                <a:srgbClr val="005EB8"/>
              </a:gs>
              <a:gs pos="9000">
                <a:schemeClr val="bg2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effectLst>
                <a:outerShdw blurRad="50800" dist="50800" dir="5400000" algn="ctr" rotWithShape="0">
                  <a:srgbClr val="000000">
                    <a:alpha val="10000"/>
                  </a:srgb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44986F-7BDE-4168-BB5E-F5FDBBDD3901}"/>
              </a:ext>
            </a:extLst>
          </p:cNvPr>
          <p:cNvSpPr/>
          <p:nvPr userDrawn="1"/>
        </p:nvSpPr>
        <p:spPr>
          <a:xfrm>
            <a:off x="0" y="1"/>
            <a:ext cx="12192000" cy="64892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9" name="Espace réservé pour une image  9">
            <a:extLst>
              <a:ext uri="{FF2B5EF4-FFF2-40B4-BE49-F238E27FC236}">
                <a16:creationId xmlns:a16="http://schemas.microsoft.com/office/drawing/2014/main" id="{2287702E-98AD-4A8F-8D02-86D73ED9CB3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94217" y="2359804"/>
            <a:ext cx="11622616" cy="42568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677CB82A-213B-4018-9D7D-B871C7091DF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33991" y="166469"/>
            <a:ext cx="669376" cy="289616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2"/>
                </a:solidFill>
                <a:latin typeface="Vinci Sans" panose="02000000000000000000" pitchFamily="2" charset="0"/>
              </a:defRPr>
            </a:lvl1pPr>
          </a:lstStyle>
          <a:p>
            <a:fld id="{6062C8A5-5AC4-4C59-90BD-70250E866859}" type="slidenum">
              <a:rPr lang="fr-FR" smtClean="0"/>
              <a:pPr/>
              <a:t>‹Nº›</a:t>
            </a:fld>
            <a:endParaRPr lang="fr-FR" dirty="0"/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80EA563A-0334-4BC5-AFD8-8049597395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3723" y="182057"/>
            <a:ext cx="6720000" cy="288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baseline="0">
                <a:solidFill>
                  <a:schemeClr val="tx2"/>
                </a:solidFill>
                <a:latin typeface="Vinci Sans Medium" panose="02000000000000000000" pitchFamily="2" charset="0"/>
              </a:defRPr>
            </a:lvl1pPr>
          </a:lstStyle>
          <a:p>
            <a:pPr lvl="0"/>
            <a:r>
              <a:rPr lang="fr-FR" dirty="0"/>
              <a:t>TITLE OF THE CHAPTER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5A458D63-E64F-4C1D-8D49-BB675CD55FA3}"/>
              </a:ext>
            </a:extLst>
          </p:cNvPr>
          <p:cNvCxnSpPr>
            <a:cxnSpLocks/>
          </p:cNvCxnSpPr>
          <p:nvPr userDrawn="1"/>
        </p:nvCxnSpPr>
        <p:spPr>
          <a:xfrm>
            <a:off x="1143723" y="227491"/>
            <a:ext cx="0" cy="20254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texte 23">
            <a:extLst>
              <a:ext uri="{FF2B5EF4-FFF2-40B4-BE49-F238E27FC236}">
                <a16:creationId xmlns:a16="http://schemas.microsoft.com/office/drawing/2014/main" id="{817C0F96-DFD9-4A6F-AA73-9B5ACE6444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3722" y="906505"/>
            <a:ext cx="9906529" cy="6489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/>
              <a:t>This </a:t>
            </a:r>
            <a:r>
              <a:rPr lang="fr-FR" dirty="0" err="1"/>
              <a:t>is</a:t>
            </a:r>
            <a:r>
              <a:rPr lang="fr-FR" dirty="0"/>
              <a:t> a slide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EC2E6536-E4B3-42D3-8A10-6B89404007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1453299"/>
            <a:ext cx="9907251" cy="584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CADE30-A1B1-4447-8F43-DD2BA3629E20}"/>
              </a:ext>
            </a:extLst>
          </p:cNvPr>
          <p:cNvSpPr/>
          <p:nvPr userDrawn="1"/>
        </p:nvSpPr>
        <p:spPr>
          <a:xfrm>
            <a:off x="3857094" y="3313187"/>
            <a:ext cx="5820305" cy="940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6000"/>
              </a:lnSpc>
            </a:pPr>
            <a:endParaRPr lang="en-US" sz="8000" b="1" dirty="0">
              <a:solidFill>
                <a:schemeClr val="bg1"/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083D29CE-4F95-40F7-A7B9-4F3080DA60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20067" y="3184765"/>
            <a:ext cx="3861984" cy="121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80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Big </a:t>
            </a:r>
            <a:r>
              <a:rPr lang="fr-FR" dirty="0" err="1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2629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image (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44986F-7BDE-4168-BB5E-F5FDBBDD3901}"/>
              </a:ext>
            </a:extLst>
          </p:cNvPr>
          <p:cNvSpPr/>
          <p:nvPr userDrawn="1"/>
        </p:nvSpPr>
        <p:spPr>
          <a:xfrm>
            <a:off x="0" y="1"/>
            <a:ext cx="12192000" cy="64892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9" name="Espace réservé pour une image  9">
            <a:extLst>
              <a:ext uri="{FF2B5EF4-FFF2-40B4-BE49-F238E27FC236}">
                <a16:creationId xmlns:a16="http://schemas.microsoft.com/office/drawing/2014/main" id="{2287702E-98AD-4A8F-8D02-86D73ED9CB3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54001" y="2101851"/>
            <a:ext cx="11715751" cy="45550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677CB82A-213B-4018-9D7D-B871C7091DF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33991" y="166469"/>
            <a:ext cx="669376" cy="289616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2"/>
                </a:solidFill>
                <a:latin typeface="Vinci Sans" panose="02000000000000000000" pitchFamily="2" charset="0"/>
              </a:defRPr>
            </a:lvl1pPr>
          </a:lstStyle>
          <a:p>
            <a:fld id="{6062C8A5-5AC4-4C59-90BD-70250E866859}" type="slidenum">
              <a:rPr lang="fr-FR" smtClean="0"/>
              <a:pPr/>
              <a:t>‹Nº›</a:t>
            </a:fld>
            <a:endParaRPr lang="fr-FR" dirty="0"/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80EA563A-0334-4BC5-AFD8-8049597395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3723" y="182057"/>
            <a:ext cx="6720000" cy="288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baseline="0">
                <a:solidFill>
                  <a:schemeClr val="tx2"/>
                </a:solidFill>
                <a:latin typeface="Vinci Sans Medium" panose="02000000000000000000" pitchFamily="2" charset="0"/>
              </a:defRPr>
            </a:lvl1pPr>
          </a:lstStyle>
          <a:p>
            <a:pPr lvl="0"/>
            <a:r>
              <a:rPr lang="fr-FR" dirty="0"/>
              <a:t>TITLE OF THE CHAPTER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5A458D63-E64F-4C1D-8D49-BB675CD55FA3}"/>
              </a:ext>
            </a:extLst>
          </p:cNvPr>
          <p:cNvCxnSpPr>
            <a:cxnSpLocks/>
          </p:cNvCxnSpPr>
          <p:nvPr userDrawn="1"/>
        </p:nvCxnSpPr>
        <p:spPr>
          <a:xfrm>
            <a:off x="1143723" y="227491"/>
            <a:ext cx="0" cy="20254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texte 23">
            <a:extLst>
              <a:ext uri="{FF2B5EF4-FFF2-40B4-BE49-F238E27FC236}">
                <a16:creationId xmlns:a16="http://schemas.microsoft.com/office/drawing/2014/main" id="{817C0F96-DFD9-4A6F-AA73-9B5ACE6444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3722" y="906505"/>
            <a:ext cx="9906529" cy="6489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/>
              <a:t>This </a:t>
            </a:r>
            <a:r>
              <a:rPr lang="fr-FR" dirty="0" err="1"/>
              <a:t>is</a:t>
            </a:r>
            <a:r>
              <a:rPr lang="fr-FR" dirty="0"/>
              <a:t> a slide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EC2E6536-E4B3-42D3-8A10-6B89404007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1453299"/>
            <a:ext cx="9907251" cy="584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42332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F49B3E4-9A7F-4541-A450-C2ADA74E4D1D}"/>
              </a:ext>
            </a:extLst>
          </p:cNvPr>
          <p:cNvSpPr/>
          <p:nvPr userDrawn="1"/>
        </p:nvSpPr>
        <p:spPr>
          <a:xfrm>
            <a:off x="0" y="1"/>
            <a:ext cx="12192000" cy="64892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7" name="Espace réservé du graphique 5">
            <a:extLst>
              <a:ext uri="{FF2B5EF4-FFF2-40B4-BE49-F238E27FC236}">
                <a16:creationId xmlns:a16="http://schemas.microsoft.com/office/drawing/2014/main" id="{CCC9EFE8-ED5F-43BE-A36E-D329973E7416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1926773" y="2515611"/>
            <a:ext cx="8328547" cy="38668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C9346CC6-7907-49B7-9492-EE519DBD653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33991" y="166469"/>
            <a:ext cx="669376" cy="289616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2"/>
                </a:solidFill>
                <a:latin typeface="Vinci Sans" panose="02000000000000000000" pitchFamily="2" charset="0"/>
              </a:defRPr>
            </a:lvl1pPr>
          </a:lstStyle>
          <a:p>
            <a:fld id="{6062C8A5-5AC4-4C59-90BD-70250E866859}" type="slidenum">
              <a:rPr lang="fr-FR" smtClean="0"/>
              <a:pPr/>
              <a:t>‹Nº›</a:t>
            </a:fld>
            <a:endParaRPr lang="fr-FR" dirty="0"/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8B1531AA-A0F4-4020-9010-F77D6B872D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3723" y="182057"/>
            <a:ext cx="6720000" cy="288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baseline="0">
                <a:solidFill>
                  <a:schemeClr val="tx2"/>
                </a:solidFill>
                <a:latin typeface="Vinci Sans Medium" panose="02000000000000000000" pitchFamily="2" charset="0"/>
              </a:defRPr>
            </a:lvl1pPr>
          </a:lstStyle>
          <a:p>
            <a:pPr lvl="0"/>
            <a:r>
              <a:rPr lang="fr-FR" dirty="0"/>
              <a:t>TITLE OF THE CHAPTER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B413977B-00B1-4D3F-A2F6-AF6851D5AB4E}"/>
              </a:ext>
            </a:extLst>
          </p:cNvPr>
          <p:cNvCxnSpPr>
            <a:cxnSpLocks/>
          </p:cNvCxnSpPr>
          <p:nvPr userDrawn="1"/>
        </p:nvCxnSpPr>
        <p:spPr>
          <a:xfrm>
            <a:off x="1143723" y="227491"/>
            <a:ext cx="0" cy="20254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texte 23">
            <a:extLst>
              <a:ext uri="{FF2B5EF4-FFF2-40B4-BE49-F238E27FC236}">
                <a16:creationId xmlns:a16="http://schemas.microsoft.com/office/drawing/2014/main" id="{70B2D2D5-AE8F-4495-A56D-69A4D0AD83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3722" y="906505"/>
            <a:ext cx="9906529" cy="6489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/>
              <a:t>This </a:t>
            </a:r>
            <a:r>
              <a:rPr lang="fr-FR" dirty="0" err="1"/>
              <a:t>is</a:t>
            </a:r>
            <a:r>
              <a:rPr lang="fr-FR" dirty="0"/>
              <a:t> a slide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78B584B5-BE04-4541-A672-3BF016D01B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1453299"/>
            <a:ext cx="9907251" cy="584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02365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F49B3E4-9A7F-4541-A450-C2ADA74E4D1D}"/>
              </a:ext>
            </a:extLst>
          </p:cNvPr>
          <p:cNvSpPr/>
          <p:nvPr userDrawn="1"/>
        </p:nvSpPr>
        <p:spPr>
          <a:xfrm>
            <a:off x="0" y="1"/>
            <a:ext cx="12192000" cy="64892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E4EF5325-EB61-4F6A-BC20-B56A57DF94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3723" y="906505"/>
            <a:ext cx="5377357" cy="6489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/>
              <a:t>This </a:t>
            </a:r>
            <a:r>
              <a:rPr lang="fr-FR" dirty="0" err="1"/>
              <a:t>is</a:t>
            </a:r>
            <a:r>
              <a:rPr lang="fr-FR" dirty="0"/>
              <a:t> a slide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27B3DD9B-DC41-493D-B820-6C114B87D3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1453299"/>
            <a:ext cx="5378451" cy="584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7" name="Espace réservé du graphique 5">
            <a:extLst>
              <a:ext uri="{FF2B5EF4-FFF2-40B4-BE49-F238E27FC236}">
                <a16:creationId xmlns:a16="http://schemas.microsoft.com/office/drawing/2014/main" id="{DA583D8F-0E24-4FAE-83B7-FCFD1D945B4F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1143001" y="2411111"/>
            <a:ext cx="5826456" cy="38668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11" name="Espace réservé pour une image  5">
            <a:extLst>
              <a:ext uri="{FF2B5EF4-FFF2-40B4-BE49-F238E27FC236}">
                <a16:creationId xmlns:a16="http://schemas.microsoft.com/office/drawing/2014/main" id="{6B1FD939-81B3-4AFD-A222-DAC36BD1FF4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89651" y="0"/>
            <a:ext cx="4202348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E87DE9B8-6840-4FA2-B3DD-B701D902870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333991" y="166469"/>
            <a:ext cx="669376" cy="289616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2"/>
                </a:solidFill>
                <a:latin typeface="Vinci Sans" panose="02000000000000000000" pitchFamily="2" charset="0"/>
              </a:defRPr>
            </a:lvl1pPr>
          </a:lstStyle>
          <a:p>
            <a:fld id="{6062C8A5-5AC4-4C59-90BD-70250E866859}" type="slidenum">
              <a:rPr lang="fr-FR" smtClean="0"/>
              <a:pPr/>
              <a:t>‹Nº›</a:t>
            </a:fld>
            <a:endParaRPr lang="fr-FR" dirty="0"/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5A34B549-1612-4B8F-BF43-13F00CD469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43723" y="182057"/>
            <a:ext cx="6720000" cy="288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baseline="0">
                <a:solidFill>
                  <a:schemeClr val="tx2"/>
                </a:solidFill>
                <a:latin typeface="Vinci Sans Medium" panose="02000000000000000000" pitchFamily="2" charset="0"/>
              </a:defRPr>
            </a:lvl1pPr>
          </a:lstStyle>
          <a:p>
            <a:pPr lvl="0"/>
            <a:r>
              <a:rPr lang="fr-FR" dirty="0"/>
              <a:t>TITLE OF THE CHAPTER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A28CE1D-E5D0-4ED7-923A-2077F212DE09}"/>
              </a:ext>
            </a:extLst>
          </p:cNvPr>
          <p:cNvCxnSpPr>
            <a:cxnSpLocks/>
          </p:cNvCxnSpPr>
          <p:nvPr userDrawn="1"/>
        </p:nvCxnSpPr>
        <p:spPr>
          <a:xfrm>
            <a:off x="1143723" y="227491"/>
            <a:ext cx="0" cy="20254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65924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F49B3E4-9A7F-4541-A450-C2ADA74E4D1D}"/>
              </a:ext>
            </a:extLst>
          </p:cNvPr>
          <p:cNvSpPr/>
          <p:nvPr userDrawn="1"/>
        </p:nvSpPr>
        <p:spPr>
          <a:xfrm>
            <a:off x="0" y="1"/>
            <a:ext cx="12192000" cy="64892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7" name="Espace réservé du tableau 9">
            <a:extLst>
              <a:ext uri="{FF2B5EF4-FFF2-40B4-BE49-F238E27FC236}">
                <a16:creationId xmlns:a16="http://schemas.microsoft.com/office/drawing/2014/main" id="{3534714E-6E54-4557-ABA1-804AFB2FFCE7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1674215" y="2368899"/>
            <a:ext cx="8774375" cy="40455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F803C96B-FEBE-436D-BC89-9AD66512B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3991" y="166469"/>
            <a:ext cx="669376" cy="289616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5EB8"/>
                </a:solidFill>
                <a:latin typeface="Vinci Sans" panose="02000000000000000000" pitchFamily="2" charset="0"/>
              </a:defRPr>
            </a:lvl1pPr>
          </a:lstStyle>
          <a:p>
            <a:fld id="{6062C8A5-5AC4-4C59-90BD-70250E866859}" type="slidenum">
              <a:rPr lang="fr-FR" smtClean="0"/>
              <a:pPr/>
              <a:t>‹Nº›</a:t>
            </a:fld>
            <a:endParaRPr lang="fr-FR" dirty="0"/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7CA19F0D-9C45-49F5-B2CE-E634A55887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43723" y="182057"/>
            <a:ext cx="6720000" cy="288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baseline="0">
                <a:solidFill>
                  <a:schemeClr val="tx2"/>
                </a:solidFill>
                <a:latin typeface="Vinci Sans Medium" panose="02000000000000000000" pitchFamily="2" charset="0"/>
              </a:defRPr>
            </a:lvl1pPr>
          </a:lstStyle>
          <a:p>
            <a:pPr lvl="0"/>
            <a:r>
              <a:rPr lang="fr-FR" dirty="0"/>
              <a:t>TITLE OF THE CHAPTER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51F95EDE-AEAE-40DE-A89E-E0F524C818E0}"/>
              </a:ext>
            </a:extLst>
          </p:cNvPr>
          <p:cNvCxnSpPr>
            <a:cxnSpLocks/>
          </p:cNvCxnSpPr>
          <p:nvPr userDrawn="1"/>
        </p:nvCxnSpPr>
        <p:spPr>
          <a:xfrm>
            <a:off x="1143723" y="227491"/>
            <a:ext cx="0" cy="20254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texte 23">
            <a:extLst>
              <a:ext uri="{FF2B5EF4-FFF2-40B4-BE49-F238E27FC236}">
                <a16:creationId xmlns:a16="http://schemas.microsoft.com/office/drawing/2014/main" id="{A173698F-36FB-4E55-A9DF-BC494D6479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3722" y="906505"/>
            <a:ext cx="9906529" cy="6489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/>
              <a:t>This </a:t>
            </a:r>
            <a:r>
              <a:rPr lang="fr-FR" dirty="0" err="1"/>
              <a:t>is</a:t>
            </a:r>
            <a:r>
              <a:rPr lang="fr-FR" dirty="0"/>
              <a:t> a slide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9DCA86AD-18C7-48A0-B4EC-E51995F159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1453299"/>
            <a:ext cx="9907251" cy="584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44228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F49B3E4-9A7F-4541-A450-C2ADA74E4D1D}"/>
              </a:ext>
            </a:extLst>
          </p:cNvPr>
          <p:cNvSpPr/>
          <p:nvPr userDrawn="1"/>
        </p:nvSpPr>
        <p:spPr>
          <a:xfrm>
            <a:off x="0" y="1"/>
            <a:ext cx="12192000" cy="64892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1" name="Espace réservé du texte 14">
            <a:extLst>
              <a:ext uri="{FF2B5EF4-FFF2-40B4-BE49-F238E27FC236}">
                <a16:creationId xmlns:a16="http://schemas.microsoft.com/office/drawing/2014/main" id="{7BD4D0B3-F13B-4CCB-9860-2B9B231D44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5580" y="2721761"/>
            <a:ext cx="3860456" cy="4677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67" cap="all" baseline="0">
                <a:solidFill>
                  <a:schemeClr val="tx2"/>
                </a:solidFill>
                <a:latin typeface="Vinci Sans" panose="02000000000000000000" pitchFamily="2" charset="0"/>
              </a:defRPr>
            </a:lvl1pPr>
          </a:lstStyle>
          <a:p>
            <a:pPr lvl="0"/>
            <a:r>
              <a:rPr lang="fr-FR" dirty="0"/>
              <a:t>HEADLINE</a:t>
            </a:r>
          </a:p>
        </p:txBody>
      </p:sp>
      <p:sp>
        <p:nvSpPr>
          <p:cNvPr id="12" name="Espace réservé du texte 14">
            <a:extLst>
              <a:ext uri="{FF2B5EF4-FFF2-40B4-BE49-F238E27FC236}">
                <a16:creationId xmlns:a16="http://schemas.microsoft.com/office/drawing/2014/main" id="{E0C24EF6-D1FE-4773-BFB4-DBEE97B0FAE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04857" y="3125938"/>
            <a:ext cx="3860456" cy="3260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cap="none" baseline="0">
                <a:solidFill>
                  <a:schemeClr val="tx2"/>
                </a:solidFill>
                <a:latin typeface="Vinci Sans" panose="02000000000000000000" pitchFamily="2" charset="0"/>
              </a:defRPr>
            </a:lvl1pPr>
          </a:lstStyle>
          <a:p>
            <a:pPr lvl="0"/>
            <a:r>
              <a:rPr lang="fr-FR" dirty="0" err="1"/>
              <a:t>Title</a:t>
            </a:r>
            <a:endParaRPr lang="fr-FR" dirty="0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4C2BF860-C01B-4F6A-8F67-B709F0480D2B}"/>
              </a:ext>
            </a:extLst>
          </p:cNvPr>
          <p:cNvCxnSpPr>
            <a:cxnSpLocks/>
          </p:cNvCxnSpPr>
          <p:nvPr userDrawn="1"/>
        </p:nvCxnSpPr>
        <p:spPr>
          <a:xfrm>
            <a:off x="3509618" y="3593721"/>
            <a:ext cx="445273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texte 21">
            <a:extLst>
              <a:ext uri="{FF2B5EF4-FFF2-40B4-BE49-F238E27FC236}">
                <a16:creationId xmlns:a16="http://schemas.microsoft.com/office/drawing/2014/main" id="{362C7D89-FBCD-4B83-BAA0-F1D09BC4CB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04857" y="3856156"/>
            <a:ext cx="3861179" cy="1883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EEBD194E-6716-42AD-8E7D-427393F887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2801" y="2721761"/>
            <a:ext cx="3860456" cy="4677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67" cap="all" baseline="0">
                <a:solidFill>
                  <a:schemeClr val="tx2"/>
                </a:solidFill>
                <a:latin typeface="Vinci Sans" panose="02000000000000000000" pitchFamily="2" charset="0"/>
              </a:defRPr>
            </a:lvl1pPr>
          </a:lstStyle>
          <a:p>
            <a:pPr lvl="0"/>
            <a:r>
              <a:rPr lang="fr-FR" dirty="0"/>
              <a:t>HEADLINE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1FDDB535-46DF-43CF-A579-F24352F44ED9}"/>
              </a:ext>
            </a:extLst>
          </p:cNvPr>
          <p:cNvCxnSpPr>
            <a:cxnSpLocks/>
          </p:cNvCxnSpPr>
          <p:nvPr userDrawn="1"/>
        </p:nvCxnSpPr>
        <p:spPr>
          <a:xfrm>
            <a:off x="8006840" y="3593721"/>
            <a:ext cx="445273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texte 21">
            <a:extLst>
              <a:ext uri="{FF2B5EF4-FFF2-40B4-BE49-F238E27FC236}">
                <a16:creationId xmlns:a16="http://schemas.microsoft.com/office/drawing/2014/main" id="{EBD5C3D8-363B-4DE4-BDC8-5BDEEC51F68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2078" y="3856156"/>
            <a:ext cx="3861179" cy="1883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C0BFCD32-2BDC-4359-B05F-E07828970A7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01031" y="3125938"/>
            <a:ext cx="3860456" cy="3260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cap="none" baseline="0">
                <a:solidFill>
                  <a:schemeClr val="tx2"/>
                </a:solidFill>
                <a:latin typeface="Vinci Sans" panose="02000000000000000000" pitchFamily="2" charset="0"/>
              </a:defRPr>
            </a:lvl1pPr>
          </a:lstStyle>
          <a:p>
            <a:pPr lvl="0"/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20" name="Espace réservé du numéro de diapositive 5">
            <a:extLst>
              <a:ext uri="{FF2B5EF4-FFF2-40B4-BE49-F238E27FC236}">
                <a16:creationId xmlns:a16="http://schemas.microsoft.com/office/drawing/2014/main" id="{8C90C40E-3005-42EA-A08B-749991206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3991" y="166469"/>
            <a:ext cx="669376" cy="289616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2"/>
                </a:solidFill>
                <a:latin typeface="Vinci Sans" panose="02000000000000000000" pitchFamily="2" charset="0"/>
              </a:defRPr>
            </a:lvl1pPr>
          </a:lstStyle>
          <a:p>
            <a:fld id="{6062C8A5-5AC4-4C59-90BD-70250E866859}" type="slidenum">
              <a:rPr lang="fr-FR" smtClean="0"/>
              <a:pPr/>
              <a:t>‹Nº›</a:t>
            </a:fld>
            <a:endParaRPr lang="fr-FR" dirty="0"/>
          </a:p>
        </p:txBody>
      </p:sp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B5CE3AEF-29A6-4116-AC66-E3F2A2BEE6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3723" y="182057"/>
            <a:ext cx="6720000" cy="288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baseline="0">
                <a:solidFill>
                  <a:schemeClr val="tx2"/>
                </a:solidFill>
                <a:latin typeface="Vinci Sans Medium" panose="02000000000000000000" pitchFamily="2" charset="0"/>
              </a:defRPr>
            </a:lvl1pPr>
          </a:lstStyle>
          <a:p>
            <a:pPr lvl="0"/>
            <a:r>
              <a:rPr lang="fr-FR" dirty="0"/>
              <a:t>TITLE OF THE CHAPTER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A6EF7B4E-AEDE-46A1-BE2E-643A68BB5476}"/>
              </a:ext>
            </a:extLst>
          </p:cNvPr>
          <p:cNvCxnSpPr>
            <a:cxnSpLocks/>
          </p:cNvCxnSpPr>
          <p:nvPr userDrawn="1"/>
        </p:nvCxnSpPr>
        <p:spPr>
          <a:xfrm>
            <a:off x="1143723" y="227491"/>
            <a:ext cx="0" cy="20254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texte 23">
            <a:extLst>
              <a:ext uri="{FF2B5EF4-FFF2-40B4-BE49-F238E27FC236}">
                <a16:creationId xmlns:a16="http://schemas.microsoft.com/office/drawing/2014/main" id="{75C7AC26-D6F1-4CBE-86E8-84A5FBCB6C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3722" y="906505"/>
            <a:ext cx="9906529" cy="6489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/>
              <a:t>This </a:t>
            </a:r>
            <a:r>
              <a:rPr lang="fr-FR" dirty="0" err="1"/>
              <a:t>is</a:t>
            </a:r>
            <a:r>
              <a:rPr lang="fr-FR" dirty="0"/>
              <a:t> a slide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23" name="Espace réservé du texte 5">
            <a:extLst>
              <a:ext uri="{FF2B5EF4-FFF2-40B4-BE49-F238E27FC236}">
                <a16:creationId xmlns:a16="http://schemas.microsoft.com/office/drawing/2014/main" id="{B3B0B450-EC2A-43B4-9E80-6D9F884418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1453299"/>
            <a:ext cx="9907251" cy="584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51006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F49B3E4-9A7F-4541-A450-C2ADA74E4D1D}"/>
              </a:ext>
            </a:extLst>
          </p:cNvPr>
          <p:cNvSpPr/>
          <p:nvPr userDrawn="1"/>
        </p:nvSpPr>
        <p:spPr>
          <a:xfrm>
            <a:off x="0" y="1"/>
            <a:ext cx="12192000" cy="64892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7AD47C4F-1F18-4BF8-83BF-62EF513AC1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82953" y="2695637"/>
            <a:ext cx="3118176" cy="4677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67" cap="all" baseline="0">
                <a:solidFill>
                  <a:schemeClr val="tx2"/>
                </a:solidFill>
                <a:latin typeface="Vinci Sans" panose="02000000000000000000" pitchFamily="2" charset="0"/>
              </a:defRPr>
            </a:lvl1pPr>
          </a:lstStyle>
          <a:p>
            <a:pPr lvl="0"/>
            <a:r>
              <a:rPr lang="fr-FR" dirty="0"/>
              <a:t>HEADLINE</a:t>
            </a:r>
          </a:p>
        </p:txBody>
      </p:sp>
      <p:sp>
        <p:nvSpPr>
          <p:cNvPr id="11" name="Espace réservé du texte 14">
            <a:extLst>
              <a:ext uri="{FF2B5EF4-FFF2-40B4-BE49-F238E27FC236}">
                <a16:creationId xmlns:a16="http://schemas.microsoft.com/office/drawing/2014/main" id="{687C6B55-C30E-464F-99CE-D5FEB41F47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82953" y="3099814"/>
            <a:ext cx="3118177" cy="3260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cap="none" baseline="0">
                <a:solidFill>
                  <a:schemeClr val="tx2"/>
                </a:solidFill>
                <a:latin typeface="Vinci Sans" panose="02000000000000000000" pitchFamily="2" charset="0"/>
              </a:defRPr>
            </a:lvl1pPr>
          </a:lstStyle>
          <a:p>
            <a:pPr lvl="0"/>
            <a:r>
              <a:rPr lang="fr-FR" dirty="0" err="1"/>
              <a:t>Title</a:t>
            </a:r>
            <a:endParaRPr lang="fr-FR" dirty="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9E9A67F3-ACA9-4A11-AE06-233AF4C81DDC}"/>
              </a:ext>
            </a:extLst>
          </p:cNvPr>
          <p:cNvCxnSpPr>
            <a:cxnSpLocks/>
          </p:cNvCxnSpPr>
          <p:nvPr userDrawn="1"/>
        </p:nvCxnSpPr>
        <p:spPr>
          <a:xfrm>
            <a:off x="2502012" y="3567597"/>
            <a:ext cx="445273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texte 21">
            <a:extLst>
              <a:ext uri="{FF2B5EF4-FFF2-40B4-BE49-F238E27FC236}">
                <a16:creationId xmlns:a16="http://schemas.microsoft.com/office/drawing/2014/main" id="{D887948E-CB8F-4BAD-B809-D7327220F7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82953" y="3830031"/>
            <a:ext cx="3118177" cy="22932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600176A2-AAE9-458E-8ED5-94E3DC45C9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52207" y="2695637"/>
            <a:ext cx="3118176" cy="4677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67" cap="all" baseline="0">
                <a:solidFill>
                  <a:schemeClr val="tx2"/>
                </a:solidFill>
                <a:latin typeface="Vinci Sans" panose="02000000000000000000" pitchFamily="2" charset="0"/>
              </a:defRPr>
            </a:lvl1pPr>
          </a:lstStyle>
          <a:p>
            <a:pPr lvl="0"/>
            <a:r>
              <a:rPr lang="fr-FR" dirty="0"/>
              <a:t>HEADLINE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CF14DE4A-D989-4D11-B0E9-F5A7D7E330D0}"/>
              </a:ext>
            </a:extLst>
          </p:cNvPr>
          <p:cNvCxnSpPr>
            <a:cxnSpLocks/>
          </p:cNvCxnSpPr>
          <p:nvPr userDrawn="1"/>
        </p:nvCxnSpPr>
        <p:spPr>
          <a:xfrm>
            <a:off x="6171265" y="3567597"/>
            <a:ext cx="445273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21">
            <a:extLst>
              <a:ext uri="{FF2B5EF4-FFF2-40B4-BE49-F238E27FC236}">
                <a16:creationId xmlns:a16="http://schemas.microsoft.com/office/drawing/2014/main" id="{F0617FB9-FACF-4A9F-AE11-28E8B42B57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52206" y="3830032"/>
            <a:ext cx="3118177" cy="22932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16A707ED-82E4-4049-B0A3-C69E0FEA8D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78687" y="2695637"/>
            <a:ext cx="3120671" cy="4677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67" cap="all" baseline="0">
                <a:solidFill>
                  <a:schemeClr val="tx2"/>
                </a:solidFill>
                <a:latin typeface="Vinci Sans" panose="02000000000000000000" pitchFamily="2" charset="0"/>
              </a:defRPr>
            </a:lvl1pPr>
          </a:lstStyle>
          <a:p>
            <a:pPr lvl="0"/>
            <a:r>
              <a:rPr lang="fr-FR" dirty="0"/>
              <a:t>HEADLINE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782F3E7D-55B5-4E33-97A1-3E9E00817B3E}"/>
              </a:ext>
            </a:extLst>
          </p:cNvPr>
          <p:cNvCxnSpPr>
            <a:cxnSpLocks/>
          </p:cNvCxnSpPr>
          <p:nvPr userDrawn="1"/>
        </p:nvCxnSpPr>
        <p:spPr>
          <a:xfrm>
            <a:off x="9839470" y="3567597"/>
            <a:ext cx="445273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u texte 21">
            <a:extLst>
              <a:ext uri="{FF2B5EF4-FFF2-40B4-BE49-F238E27FC236}">
                <a16:creationId xmlns:a16="http://schemas.microsoft.com/office/drawing/2014/main" id="{7B5A692C-C7A0-4A24-A73B-5D25501D13A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80459" y="3830032"/>
            <a:ext cx="3118899" cy="22932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22398B7C-84A8-4919-9447-8FD204F64AD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49712" y="3099814"/>
            <a:ext cx="3120671" cy="3260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cap="none" baseline="0">
                <a:solidFill>
                  <a:schemeClr val="tx2"/>
                </a:solidFill>
                <a:latin typeface="Vinci Sans" panose="02000000000000000000" pitchFamily="2" charset="0"/>
              </a:defRPr>
            </a:lvl1pPr>
          </a:lstStyle>
          <a:p>
            <a:pPr lvl="0"/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A16FC24F-2090-4803-A5FF-5B358122EAF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78688" y="3099814"/>
            <a:ext cx="3118176" cy="3260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cap="none" baseline="0">
                <a:solidFill>
                  <a:schemeClr val="tx2"/>
                </a:solidFill>
                <a:latin typeface="Vinci Sans" panose="02000000000000000000" pitchFamily="2" charset="0"/>
              </a:defRPr>
            </a:lvl1pPr>
          </a:lstStyle>
          <a:p>
            <a:pPr lvl="0"/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23" name="Espace réservé du numéro de diapositive 5">
            <a:extLst>
              <a:ext uri="{FF2B5EF4-FFF2-40B4-BE49-F238E27FC236}">
                <a16:creationId xmlns:a16="http://schemas.microsoft.com/office/drawing/2014/main" id="{E81F40A6-D567-4706-B2C2-71F616116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3991" y="166469"/>
            <a:ext cx="669376" cy="289616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2"/>
                </a:solidFill>
                <a:latin typeface="Vinci Sans" panose="02000000000000000000" pitchFamily="2" charset="0"/>
              </a:defRPr>
            </a:lvl1pPr>
          </a:lstStyle>
          <a:p>
            <a:fld id="{6062C8A5-5AC4-4C59-90BD-70250E866859}" type="slidenum">
              <a:rPr lang="fr-FR" smtClean="0"/>
              <a:pPr/>
              <a:t>‹Nº›</a:t>
            </a:fld>
            <a:endParaRPr lang="fr-FR" dirty="0"/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57C23A9-008E-4393-8C3D-21099D2C7E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3723" y="182057"/>
            <a:ext cx="6720000" cy="288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baseline="0">
                <a:solidFill>
                  <a:schemeClr val="tx2"/>
                </a:solidFill>
                <a:latin typeface="Vinci Sans Medium" panose="02000000000000000000" pitchFamily="2" charset="0"/>
              </a:defRPr>
            </a:lvl1pPr>
          </a:lstStyle>
          <a:p>
            <a:pPr lvl="0"/>
            <a:r>
              <a:rPr lang="fr-FR" dirty="0"/>
              <a:t>TITLE OF THE CHAPTER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E738C6BE-2273-434B-BB22-1451CA08F7E7}"/>
              </a:ext>
            </a:extLst>
          </p:cNvPr>
          <p:cNvCxnSpPr>
            <a:cxnSpLocks/>
          </p:cNvCxnSpPr>
          <p:nvPr userDrawn="1"/>
        </p:nvCxnSpPr>
        <p:spPr>
          <a:xfrm>
            <a:off x="1143723" y="227491"/>
            <a:ext cx="0" cy="20254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space réservé du texte 23">
            <a:extLst>
              <a:ext uri="{FF2B5EF4-FFF2-40B4-BE49-F238E27FC236}">
                <a16:creationId xmlns:a16="http://schemas.microsoft.com/office/drawing/2014/main" id="{1AB17186-9FA6-472F-AE01-28406BAD8B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3722" y="906505"/>
            <a:ext cx="9906529" cy="6489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/>
              <a:t>This </a:t>
            </a:r>
            <a:r>
              <a:rPr lang="fr-FR" dirty="0" err="1"/>
              <a:t>is</a:t>
            </a:r>
            <a:r>
              <a:rPr lang="fr-FR" dirty="0"/>
              <a:t> a slide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27" name="Espace réservé du texte 5">
            <a:extLst>
              <a:ext uri="{FF2B5EF4-FFF2-40B4-BE49-F238E27FC236}">
                <a16:creationId xmlns:a16="http://schemas.microsoft.com/office/drawing/2014/main" id="{29B8D4C5-2EFD-42B5-A737-DB95C4ED1F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1453299"/>
            <a:ext cx="9907251" cy="584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78070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 point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9D2EAA1-2AF4-41A1-BBE9-F74C877AD568}"/>
              </a:ext>
            </a:extLst>
          </p:cNvPr>
          <p:cNvSpPr/>
          <p:nvPr userDrawn="1"/>
        </p:nvSpPr>
        <p:spPr>
          <a:xfrm>
            <a:off x="0" y="1"/>
            <a:ext cx="12192000" cy="64892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7" name="Espace réservé du texte 23">
            <a:extLst>
              <a:ext uri="{FF2B5EF4-FFF2-40B4-BE49-F238E27FC236}">
                <a16:creationId xmlns:a16="http://schemas.microsoft.com/office/drawing/2014/main" id="{9F8A79DA-708A-4494-BCDF-B5106BD47D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3723" y="906505"/>
            <a:ext cx="5377357" cy="6489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/>
              <a:t>This </a:t>
            </a:r>
            <a:r>
              <a:rPr lang="fr-FR" dirty="0" err="1"/>
              <a:t>is</a:t>
            </a:r>
            <a:r>
              <a:rPr lang="fr-FR" dirty="0"/>
              <a:t> a slide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849B38AB-DFA6-4FF6-BBCD-F2E6195743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1453298"/>
            <a:ext cx="5378451" cy="6489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2365A361-AB61-479A-9FCD-EADBB53BC0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89651" y="0"/>
            <a:ext cx="4202348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/>
            </a:lvl1pPr>
          </a:lstStyle>
          <a:p>
            <a:endParaRPr lang="fr-FR" dirty="0"/>
          </a:p>
        </p:txBody>
      </p:sp>
      <p:sp>
        <p:nvSpPr>
          <p:cNvPr id="10" name="Espace réservé du texte 10">
            <a:extLst>
              <a:ext uri="{FF2B5EF4-FFF2-40B4-BE49-F238E27FC236}">
                <a16:creationId xmlns:a16="http://schemas.microsoft.com/office/drawing/2014/main" id="{73C401AA-4FB2-47DF-B309-71D4D549AE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7013" y="2598629"/>
            <a:ext cx="5378080" cy="3632200"/>
          </a:xfrm>
          <a:prstGeom prst="rect">
            <a:avLst/>
          </a:prstGeom>
        </p:spPr>
        <p:txBody>
          <a:bodyPr/>
          <a:lstStyle>
            <a:lvl1pPr marL="609585" indent="-609585">
              <a:buFontTx/>
              <a:buBlip>
                <a:blip r:embed="rId2"/>
              </a:buBlip>
              <a:defRPr sz="1600">
                <a:solidFill>
                  <a:schemeClr val="tx1"/>
                </a:solidFill>
                <a:latin typeface="Vinci Sans" panose="02000000000000000000" pitchFamily="2" charset="0"/>
              </a:defRPr>
            </a:lvl1pPr>
            <a:lvl2pPr>
              <a:defRPr lang="fr-FR" sz="1467" kern="1200" dirty="0">
                <a:solidFill>
                  <a:schemeClr val="tx1"/>
                </a:solidFill>
                <a:latin typeface="Vinci Sans" panose="02000000000000000000" pitchFamily="2" charset="0"/>
                <a:ea typeface="+mn-ea"/>
                <a:cs typeface="+mn-cs"/>
              </a:defRPr>
            </a:lvl2pPr>
          </a:lstStyle>
          <a:p>
            <a:pPr lvl="0"/>
            <a:r>
              <a:rPr lang="fr-FR" dirty="0"/>
              <a:t>Ajouter du texte</a:t>
            </a:r>
          </a:p>
          <a:p>
            <a:pPr lvl="0"/>
            <a:r>
              <a:rPr lang="fr-FR" dirty="0"/>
              <a:t>Ajouter du texte</a:t>
            </a:r>
          </a:p>
          <a:p>
            <a:pPr lvl="1"/>
            <a:r>
              <a:rPr lang="fr-FR" dirty="0"/>
              <a:t>Ajouter du texte</a:t>
            </a:r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81AD5486-027D-4862-A07F-76E53D30A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3991" y="166469"/>
            <a:ext cx="669376" cy="289616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2"/>
                </a:solidFill>
                <a:latin typeface="Vinci Sans" panose="02000000000000000000" pitchFamily="2" charset="0"/>
              </a:defRPr>
            </a:lvl1pPr>
          </a:lstStyle>
          <a:p>
            <a:fld id="{6062C8A5-5AC4-4C59-90BD-70250E866859}" type="slidenum">
              <a:rPr lang="fr-FR" smtClean="0"/>
              <a:pPr/>
              <a:t>‹Nº›</a:t>
            </a:fld>
            <a:endParaRPr lang="fr-FR" dirty="0"/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7B07F643-7D43-4972-9A7B-2DA2E24D33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43723" y="182057"/>
            <a:ext cx="6720000" cy="288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baseline="0">
                <a:solidFill>
                  <a:schemeClr val="tx2"/>
                </a:solidFill>
                <a:latin typeface="Vinci Sans Medium" panose="02000000000000000000" pitchFamily="2" charset="0"/>
              </a:defRPr>
            </a:lvl1pPr>
          </a:lstStyle>
          <a:p>
            <a:pPr lvl="0"/>
            <a:r>
              <a:rPr lang="fr-FR" dirty="0"/>
              <a:t>TITLE OF THE CHAPTER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B254177D-7D26-4024-9220-8B91278C83D0}"/>
              </a:ext>
            </a:extLst>
          </p:cNvPr>
          <p:cNvCxnSpPr>
            <a:cxnSpLocks/>
          </p:cNvCxnSpPr>
          <p:nvPr userDrawn="1"/>
        </p:nvCxnSpPr>
        <p:spPr>
          <a:xfrm>
            <a:off x="1143723" y="227491"/>
            <a:ext cx="0" cy="20254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2321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posición de imagen 4">
            <a:extLst>
              <a:ext uri="{FF2B5EF4-FFF2-40B4-BE49-F238E27FC236}">
                <a16:creationId xmlns:a16="http://schemas.microsoft.com/office/drawing/2014/main" id="{C4CB3BD3-D0EC-46A7-B19C-D2AC15B173FA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0818000" cy="6840923"/>
          </a:xfrm>
          <a:custGeom>
            <a:avLst/>
            <a:gdLst>
              <a:gd name="connsiteX0" fmla="*/ 3820225 w 7043531"/>
              <a:gd name="connsiteY0" fmla="*/ 0 h 5143500"/>
              <a:gd name="connsiteX1" fmla="*/ 7043531 w 7043531"/>
              <a:gd name="connsiteY1" fmla="*/ 0 h 5143500"/>
              <a:gd name="connsiteX2" fmla="*/ 7043531 w 7043531"/>
              <a:gd name="connsiteY2" fmla="*/ 5143500 h 5143500"/>
              <a:gd name="connsiteX3" fmla="*/ 1228351 w 7043531"/>
              <a:gd name="connsiteY3" fmla="*/ 5143500 h 5143500"/>
              <a:gd name="connsiteX4" fmla="*/ 1226552 w 7043531"/>
              <a:gd name="connsiteY4" fmla="*/ 5141524 h 5143500"/>
              <a:gd name="connsiteX5" fmla="*/ 0 w 7043531"/>
              <a:gd name="connsiteY5" fmla="*/ 3576073 h 5143500"/>
              <a:gd name="connsiteX6" fmla="*/ 3736884 w 7043531"/>
              <a:gd name="connsiteY6" fmla="*/ 38325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43531" h="5143500">
                <a:moveTo>
                  <a:pt x="3820225" y="0"/>
                </a:moveTo>
                <a:lnTo>
                  <a:pt x="7043531" y="0"/>
                </a:lnTo>
                <a:lnTo>
                  <a:pt x="7043531" y="5143500"/>
                </a:lnTo>
                <a:lnTo>
                  <a:pt x="1228351" y="5143500"/>
                </a:lnTo>
                <a:lnTo>
                  <a:pt x="1226552" y="5141524"/>
                </a:lnTo>
                <a:cubicBezTo>
                  <a:pt x="825280" y="4689973"/>
                  <a:pt x="419849" y="4170619"/>
                  <a:pt x="0" y="3576073"/>
                </a:cubicBezTo>
                <a:cubicBezTo>
                  <a:pt x="1351564" y="1671918"/>
                  <a:pt x="2539912" y="616708"/>
                  <a:pt x="3736884" y="38325"/>
                </a:cubicBezTo>
                <a:close/>
              </a:path>
            </a:pathLst>
          </a:custGeom>
        </p:spPr>
      </p:pic>
      <p:sp>
        <p:nvSpPr>
          <p:cNvPr id="10" name="Forme libre 9">
            <a:extLst>
              <a:ext uri="{FF2B5EF4-FFF2-40B4-BE49-F238E27FC236}">
                <a16:creationId xmlns:a16="http://schemas.microsoft.com/office/drawing/2014/main" id="{3CA1C7D4-E023-434D-AFBF-65952ADF2607}"/>
              </a:ext>
            </a:extLst>
          </p:cNvPr>
          <p:cNvSpPr>
            <a:spLocks/>
          </p:cNvSpPr>
          <p:nvPr userDrawn="1"/>
        </p:nvSpPr>
        <p:spPr bwMode="auto">
          <a:xfrm flipH="1">
            <a:off x="8706679" y="0"/>
            <a:ext cx="3485321" cy="3737113"/>
          </a:xfrm>
          <a:custGeom>
            <a:avLst/>
            <a:gdLst>
              <a:gd name="T0" fmla="*/ 0 w 9287"/>
              <a:gd name="T1" fmla="*/ 0 h 10173"/>
              <a:gd name="T2" fmla="*/ 209550 w 9287"/>
              <a:gd name="T3" fmla="*/ 12700 h 10173"/>
              <a:gd name="T4" fmla="*/ 501650 w 9287"/>
              <a:gd name="T5" fmla="*/ 50800 h 10173"/>
              <a:gd name="T6" fmla="*/ 774700 w 9287"/>
              <a:gd name="T7" fmla="*/ 95250 h 10173"/>
              <a:gd name="T8" fmla="*/ 1149350 w 9287"/>
              <a:gd name="T9" fmla="*/ 165100 h 10173"/>
              <a:gd name="T10" fmla="*/ 1416050 w 9287"/>
              <a:gd name="T11" fmla="*/ 222250 h 10173"/>
              <a:gd name="T12" fmla="*/ 1574800 w 9287"/>
              <a:gd name="T13" fmla="*/ 260350 h 10173"/>
              <a:gd name="T14" fmla="*/ 1860550 w 9287"/>
              <a:gd name="T15" fmla="*/ 342900 h 10173"/>
              <a:gd name="T16" fmla="*/ 2184400 w 9287"/>
              <a:gd name="T17" fmla="*/ 457200 h 10173"/>
              <a:gd name="T18" fmla="*/ 2400300 w 9287"/>
              <a:gd name="T19" fmla="*/ 546100 h 10173"/>
              <a:gd name="T20" fmla="*/ 2654300 w 9287"/>
              <a:gd name="T21" fmla="*/ 660400 h 10173"/>
              <a:gd name="T22" fmla="*/ 2933700 w 9287"/>
              <a:gd name="T23" fmla="*/ 806450 h 10173"/>
              <a:gd name="T24" fmla="*/ 3321050 w 9287"/>
              <a:gd name="T25" fmla="*/ 1060450 h 10173"/>
              <a:gd name="T26" fmla="*/ 3727450 w 9287"/>
              <a:gd name="T27" fmla="*/ 1346200 h 10173"/>
              <a:gd name="T28" fmla="*/ 3981450 w 9287"/>
              <a:gd name="T29" fmla="*/ 1530350 h 10173"/>
              <a:gd name="T30" fmla="*/ 4260850 w 9287"/>
              <a:gd name="T31" fmla="*/ 1752600 h 10173"/>
              <a:gd name="T32" fmla="*/ 4559300 w 9287"/>
              <a:gd name="T33" fmla="*/ 2012950 h 10173"/>
              <a:gd name="T34" fmla="*/ 4768850 w 9287"/>
              <a:gd name="T35" fmla="*/ 2209800 h 10173"/>
              <a:gd name="T36" fmla="*/ 5041900 w 9287"/>
              <a:gd name="T37" fmla="*/ 2476500 h 10173"/>
              <a:gd name="T38" fmla="*/ 5441950 w 9287"/>
              <a:gd name="T39" fmla="*/ 2908300 h 10173"/>
              <a:gd name="T40" fmla="*/ 5702300 w 9287"/>
              <a:gd name="T41" fmla="*/ 3219450 h 10173"/>
              <a:gd name="T42" fmla="*/ 5619750 w 9287"/>
              <a:gd name="T43" fmla="*/ 3327400 h 10173"/>
              <a:gd name="T44" fmla="*/ 5505450 w 9287"/>
              <a:gd name="T45" fmla="*/ 3479800 h 10173"/>
              <a:gd name="T46" fmla="*/ 5321300 w 9287"/>
              <a:gd name="T47" fmla="*/ 3702050 h 10173"/>
              <a:gd name="T48" fmla="*/ 5080000 w 9287"/>
              <a:gd name="T49" fmla="*/ 3962400 h 10173"/>
              <a:gd name="T50" fmla="*/ 4883150 w 9287"/>
              <a:gd name="T51" fmla="*/ 4159250 h 10173"/>
              <a:gd name="T52" fmla="*/ 4686300 w 9287"/>
              <a:gd name="T53" fmla="*/ 4356100 h 10173"/>
              <a:gd name="T54" fmla="*/ 4546600 w 9287"/>
              <a:gd name="T55" fmla="*/ 4476750 h 10173"/>
              <a:gd name="T56" fmla="*/ 4356100 w 9287"/>
              <a:gd name="T57" fmla="*/ 4648200 h 10173"/>
              <a:gd name="T58" fmla="*/ 4165600 w 9287"/>
              <a:gd name="T59" fmla="*/ 4800600 h 10173"/>
              <a:gd name="T60" fmla="*/ 3898900 w 9287"/>
              <a:gd name="T61" fmla="*/ 4991100 h 10173"/>
              <a:gd name="T62" fmla="*/ 3676650 w 9287"/>
              <a:gd name="T63" fmla="*/ 5162550 h 10173"/>
              <a:gd name="T64" fmla="*/ 3390900 w 9287"/>
              <a:gd name="T65" fmla="*/ 5365750 h 10173"/>
              <a:gd name="T66" fmla="*/ 3168650 w 9287"/>
              <a:gd name="T67" fmla="*/ 5511800 h 10173"/>
              <a:gd name="T68" fmla="*/ 2908300 w 9287"/>
              <a:gd name="T69" fmla="*/ 5664200 h 10173"/>
              <a:gd name="T70" fmla="*/ 2717800 w 9287"/>
              <a:gd name="T71" fmla="*/ 5765800 h 10173"/>
              <a:gd name="T72" fmla="*/ 2552700 w 9287"/>
              <a:gd name="T73" fmla="*/ 5842000 h 10173"/>
              <a:gd name="T74" fmla="*/ 2222500 w 9287"/>
              <a:gd name="T75" fmla="*/ 5994400 h 10173"/>
              <a:gd name="T76" fmla="*/ 1885950 w 9287"/>
              <a:gd name="T77" fmla="*/ 6115050 h 10173"/>
              <a:gd name="T78" fmla="*/ 1492250 w 9287"/>
              <a:gd name="T79" fmla="*/ 6235700 h 10173"/>
              <a:gd name="T80" fmla="*/ 1181100 w 9287"/>
              <a:gd name="T81" fmla="*/ 6311900 h 1017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287" h="10173">
                <a:moveTo>
                  <a:pt x="217" y="0"/>
                </a:moveTo>
                <a:cubicBezTo>
                  <a:pt x="313" y="8"/>
                  <a:pt x="454" y="18"/>
                  <a:pt x="562" y="27"/>
                </a:cubicBezTo>
                <a:cubicBezTo>
                  <a:pt x="670" y="36"/>
                  <a:pt x="745" y="40"/>
                  <a:pt x="863" y="53"/>
                </a:cubicBezTo>
                <a:cubicBezTo>
                  <a:pt x="981" y="66"/>
                  <a:pt x="1133" y="83"/>
                  <a:pt x="1273" y="103"/>
                </a:cubicBezTo>
                <a:lnTo>
                  <a:pt x="1703" y="173"/>
                </a:lnTo>
                <a:cubicBezTo>
                  <a:pt x="1820" y="194"/>
                  <a:pt x="1883" y="207"/>
                  <a:pt x="1978" y="227"/>
                </a:cubicBezTo>
                <a:cubicBezTo>
                  <a:pt x="2073" y="247"/>
                  <a:pt x="2152" y="262"/>
                  <a:pt x="2273" y="293"/>
                </a:cubicBezTo>
                <a:cubicBezTo>
                  <a:pt x="2394" y="324"/>
                  <a:pt x="2571" y="375"/>
                  <a:pt x="2703" y="413"/>
                </a:cubicBezTo>
                <a:cubicBezTo>
                  <a:pt x="2835" y="451"/>
                  <a:pt x="2917" y="473"/>
                  <a:pt x="3063" y="523"/>
                </a:cubicBezTo>
                <a:cubicBezTo>
                  <a:pt x="3209" y="573"/>
                  <a:pt x="3437" y="657"/>
                  <a:pt x="3581" y="712"/>
                </a:cubicBezTo>
                <a:cubicBezTo>
                  <a:pt x="3725" y="767"/>
                  <a:pt x="3802" y="799"/>
                  <a:pt x="3928" y="852"/>
                </a:cubicBezTo>
                <a:cubicBezTo>
                  <a:pt x="4054" y="905"/>
                  <a:pt x="4197" y="967"/>
                  <a:pt x="4337" y="1032"/>
                </a:cubicBezTo>
                <a:cubicBezTo>
                  <a:pt x="4477" y="1097"/>
                  <a:pt x="4614" y="1158"/>
                  <a:pt x="4766" y="1240"/>
                </a:cubicBezTo>
                <a:cubicBezTo>
                  <a:pt x="4918" y="1322"/>
                  <a:pt x="5094" y="1427"/>
                  <a:pt x="5250" y="1523"/>
                </a:cubicBezTo>
                <a:cubicBezTo>
                  <a:pt x="5406" y="1619"/>
                  <a:pt x="5584" y="1736"/>
                  <a:pt x="5703" y="1816"/>
                </a:cubicBezTo>
                <a:cubicBezTo>
                  <a:pt x="5822" y="1896"/>
                  <a:pt x="5899" y="1953"/>
                  <a:pt x="5965" y="2001"/>
                </a:cubicBezTo>
                <a:cubicBezTo>
                  <a:pt x="6031" y="2049"/>
                  <a:pt x="6010" y="2036"/>
                  <a:pt x="6097" y="2103"/>
                </a:cubicBezTo>
                <a:cubicBezTo>
                  <a:pt x="6184" y="2170"/>
                  <a:pt x="6353" y="2295"/>
                  <a:pt x="6490" y="2403"/>
                </a:cubicBezTo>
                <a:cubicBezTo>
                  <a:pt x="6627" y="2511"/>
                  <a:pt x="6769" y="2625"/>
                  <a:pt x="6921" y="2752"/>
                </a:cubicBezTo>
                <a:cubicBezTo>
                  <a:pt x="7073" y="2879"/>
                  <a:pt x="7264" y="3042"/>
                  <a:pt x="7401" y="3162"/>
                </a:cubicBezTo>
                <a:cubicBezTo>
                  <a:pt x="7537" y="3282"/>
                  <a:pt x="7608" y="3350"/>
                  <a:pt x="7738" y="3472"/>
                </a:cubicBezTo>
                <a:cubicBezTo>
                  <a:pt x="7867" y="3594"/>
                  <a:pt x="7997" y="3709"/>
                  <a:pt x="8177" y="3892"/>
                </a:cubicBezTo>
                <a:cubicBezTo>
                  <a:pt x="8357" y="4075"/>
                  <a:pt x="8667" y="4407"/>
                  <a:pt x="8821" y="4572"/>
                </a:cubicBezTo>
                <a:cubicBezTo>
                  <a:pt x="8975" y="4737"/>
                  <a:pt x="9023" y="4798"/>
                  <a:pt x="9100" y="4883"/>
                </a:cubicBezTo>
                <a:lnTo>
                  <a:pt x="9283" y="5083"/>
                </a:lnTo>
                <a:cubicBezTo>
                  <a:pt x="9287" y="5071"/>
                  <a:pt x="9200" y="5195"/>
                  <a:pt x="9143" y="5263"/>
                </a:cubicBezTo>
                <a:cubicBezTo>
                  <a:pt x="9086" y="5331"/>
                  <a:pt x="9008" y="5419"/>
                  <a:pt x="8943" y="5493"/>
                </a:cubicBezTo>
                <a:cubicBezTo>
                  <a:pt x="8878" y="5567"/>
                  <a:pt x="8824" y="5628"/>
                  <a:pt x="8752" y="5707"/>
                </a:cubicBezTo>
                <a:cubicBezTo>
                  <a:pt x="8680" y="5786"/>
                  <a:pt x="8603" y="5873"/>
                  <a:pt x="8512" y="5967"/>
                </a:cubicBezTo>
                <a:cubicBezTo>
                  <a:pt x="8421" y="6061"/>
                  <a:pt x="8283" y="6194"/>
                  <a:pt x="8206" y="6271"/>
                </a:cubicBezTo>
                <a:cubicBezTo>
                  <a:pt x="8129" y="6348"/>
                  <a:pt x="8115" y="6363"/>
                  <a:pt x="8050" y="6427"/>
                </a:cubicBezTo>
                <a:cubicBezTo>
                  <a:pt x="7985" y="6491"/>
                  <a:pt x="7887" y="6582"/>
                  <a:pt x="7813" y="6653"/>
                </a:cubicBezTo>
                <a:cubicBezTo>
                  <a:pt x="7739" y="6724"/>
                  <a:pt x="7678" y="6785"/>
                  <a:pt x="7605" y="6852"/>
                </a:cubicBezTo>
                <a:cubicBezTo>
                  <a:pt x="7532" y="6919"/>
                  <a:pt x="7467" y="6973"/>
                  <a:pt x="7373" y="7053"/>
                </a:cubicBezTo>
                <a:cubicBezTo>
                  <a:pt x="7279" y="7133"/>
                  <a:pt x="7156" y="7238"/>
                  <a:pt x="7043" y="7333"/>
                </a:cubicBezTo>
                <a:cubicBezTo>
                  <a:pt x="6930" y="7428"/>
                  <a:pt x="6810" y="7530"/>
                  <a:pt x="6693" y="7623"/>
                </a:cubicBezTo>
                <a:cubicBezTo>
                  <a:pt x="6576" y="7716"/>
                  <a:pt x="6458" y="7806"/>
                  <a:pt x="6343" y="7893"/>
                </a:cubicBezTo>
                <a:cubicBezTo>
                  <a:pt x="6228" y="7980"/>
                  <a:pt x="6134" y="8048"/>
                  <a:pt x="6000" y="8143"/>
                </a:cubicBezTo>
                <a:cubicBezTo>
                  <a:pt x="5866" y="8238"/>
                  <a:pt x="5683" y="8366"/>
                  <a:pt x="5540" y="8463"/>
                </a:cubicBezTo>
                <a:cubicBezTo>
                  <a:pt x="5397" y="8560"/>
                  <a:pt x="5262" y="8648"/>
                  <a:pt x="5140" y="8723"/>
                </a:cubicBezTo>
                <a:cubicBezTo>
                  <a:pt x="5018" y="8798"/>
                  <a:pt x="4926" y="8850"/>
                  <a:pt x="4810" y="8913"/>
                </a:cubicBezTo>
                <a:cubicBezTo>
                  <a:pt x="4694" y="8976"/>
                  <a:pt x="4568" y="9041"/>
                  <a:pt x="4443" y="9103"/>
                </a:cubicBezTo>
                <a:cubicBezTo>
                  <a:pt x="4318" y="9165"/>
                  <a:pt x="4187" y="9226"/>
                  <a:pt x="4057" y="9283"/>
                </a:cubicBezTo>
                <a:cubicBezTo>
                  <a:pt x="3927" y="9340"/>
                  <a:pt x="3819" y="9385"/>
                  <a:pt x="3663" y="9443"/>
                </a:cubicBezTo>
                <a:cubicBezTo>
                  <a:pt x="3507" y="9501"/>
                  <a:pt x="3322" y="9569"/>
                  <a:pt x="3123" y="9630"/>
                </a:cubicBezTo>
                <a:cubicBezTo>
                  <a:pt x="2924" y="9691"/>
                  <a:pt x="2634" y="9768"/>
                  <a:pt x="2467" y="9812"/>
                </a:cubicBezTo>
                <a:cubicBezTo>
                  <a:pt x="2300" y="9856"/>
                  <a:pt x="2295" y="9857"/>
                  <a:pt x="2119" y="9892"/>
                </a:cubicBezTo>
                <a:cubicBezTo>
                  <a:pt x="1943" y="9927"/>
                  <a:pt x="1610" y="9989"/>
                  <a:pt x="1414" y="10022"/>
                </a:cubicBezTo>
                <a:cubicBezTo>
                  <a:pt x="1218" y="10055"/>
                  <a:pt x="1100" y="10070"/>
                  <a:pt x="944" y="10092"/>
                </a:cubicBezTo>
                <a:cubicBezTo>
                  <a:pt x="788" y="10114"/>
                  <a:pt x="609" y="10139"/>
                  <a:pt x="480" y="10153"/>
                </a:cubicBezTo>
                <a:cubicBezTo>
                  <a:pt x="351" y="10167"/>
                  <a:pt x="247" y="10170"/>
                  <a:pt x="170" y="10173"/>
                </a:cubicBezTo>
                <a:lnTo>
                  <a:pt x="15" y="10172"/>
                </a:lnTo>
                <a:lnTo>
                  <a:pt x="7" y="9360"/>
                </a:lnTo>
                <a:cubicBezTo>
                  <a:pt x="6" y="9131"/>
                  <a:pt x="7" y="9193"/>
                  <a:pt x="7" y="8800"/>
                </a:cubicBezTo>
                <a:lnTo>
                  <a:pt x="7" y="7000"/>
                </a:lnTo>
                <a:lnTo>
                  <a:pt x="0" y="3"/>
                </a:lnTo>
                <a:lnTo>
                  <a:pt x="217" y="0"/>
                </a:lnTo>
                <a:close/>
              </a:path>
            </a:pathLst>
          </a:custGeom>
          <a:solidFill>
            <a:srgbClr val="1F4E79"/>
          </a:solidFill>
          <a:ln w="12700" cap="flat" cmpd="sng">
            <a:noFill/>
            <a:prstDash val="solid"/>
            <a:round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defTabSz="609585"/>
            <a:r>
              <a:rPr lang="fr-FR" sz="2400" dirty="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58A4A656-FD48-4162-9946-9D46FB4F06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14040" y="1079137"/>
            <a:ext cx="2407920" cy="1951446"/>
          </a:xfrm>
          <a:prstGeom prst="rect">
            <a:avLst/>
          </a:prstGeom>
        </p:spPr>
        <p:txBody>
          <a:bodyPr/>
          <a:lstStyle>
            <a:lvl1pPr algn="ctr">
              <a:defRPr sz="3200" b="1">
                <a:solidFill>
                  <a:schemeClr val="bg1"/>
                </a:solidFill>
                <a:latin typeface="Vinci Sans" panose="02000000000000000000" pitchFamily="50" charset="0"/>
              </a:defRPr>
            </a:lvl1pPr>
          </a:lstStyle>
          <a:p>
            <a:br>
              <a:rPr lang="es-ES" dirty="0"/>
            </a:br>
            <a:r>
              <a:rPr lang="es-ES" dirty="0"/>
              <a:t>Título</a:t>
            </a:r>
          </a:p>
        </p:txBody>
      </p:sp>
      <p:pic>
        <p:nvPicPr>
          <p:cNvPr id="12" name="Graphique 22">
            <a:extLst>
              <a:ext uri="{FF2B5EF4-FFF2-40B4-BE49-F238E27FC236}">
                <a16:creationId xmlns:a16="http://schemas.microsoft.com/office/drawing/2014/main" id="{6DE7C3A7-43BD-46E5-B304-6EA4CD3E21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63449" y="6367392"/>
            <a:ext cx="1645919" cy="426353"/>
          </a:xfrm>
          <a:prstGeom prst="rect">
            <a:avLst/>
          </a:prstGeom>
        </p:spPr>
      </p:pic>
      <p:sp>
        <p:nvSpPr>
          <p:cNvPr id="13" name="10 Rectángulo">
            <a:extLst>
              <a:ext uri="{FF2B5EF4-FFF2-40B4-BE49-F238E27FC236}">
                <a16:creationId xmlns:a16="http://schemas.microsoft.com/office/drawing/2014/main" id="{DCCE267D-282D-4475-899A-C5517120166E}"/>
              </a:ext>
            </a:extLst>
          </p:cNvPr>
          <p:cNvSpPr/>
          <p:nvPr userDrawn="1"/>
        </p:nvSpPr>
        <p:spPr>
          <a:xfrm>
            <a:off x="156506" y="6656257"/>
            <a:ext cx="1069024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600" dirty="0">
                <a:solidFill>
                  <a:schemeClr val="bg1"/>
                </a:solidFill>
                <a:latin typeface="Vinci Sans" panose="02000000000000000000" pitchFamily="2" charset="0"/>
              </a:rPr>
              <a:t>Copyright © 2019 Axians</a:t>
            </a:r>
          </a:p>
        </p:txBody>
      </p:sp>
    </p:spTree>
    <p:extLst>
      <p:ext uri="{BB962C8B-B14F-4D97-AF65-F5344CB8AC3E}">
        <p14:creationId xmlns:p14="http://schemas.microsoft.com/office/powerpoint/2010/main" val="27931519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335D79CC-69B1-4519-B537-D64DED6BB61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9768" y="241301"/>
            <a:ext cx="11673417" cy="6390217"/>
          </a:xfrm>
          <a:prstGeom prst="rect">
            <a:avLst/>
          </a:prstGeom>
        </p:spPr>
        <p:txBody>
          <a:bodyPr/>
          <a:lstStyle>
            <a:lvl1pPr>
              <a:defRPr sz="2667"/>
            </a:lvl1pPr>
          </a:lstStyle>
          <a:p>
            <a:endParaRPr lang="fr-F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188A1A-6F60-4EDC-BB89-F74E226194F4}"/>
              </a:ext>
            </a:extLst>
          </p:cNvPr>
          <p:cNvSpPr/>
          <p:nvPr userDrawn="1"/>
        </p:nvSpPr>
        <p:spPr>
          <a:xfrm>
            <a:off x="7444903" y="0"/>
            <a:ext cx="344142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C48A8C90-1B14-4E4D-A093-08C5BA86B4B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18108" y="2022313"/>
            <a:ext cx="3095019" cy="1132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0B49FBD-50B4-47BF-88CF-6325A60953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8108" y="3170713"/>
            <a:ext cx="3095019" cy="11832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 err="1"/>
              <a:t>Text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25166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o we are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44986F-7BDE-4168-BB5E-F5FDBBDD3901}"/>
              </a:ext>
            </a:extLst>
          </p:cNvPr>
          <p:cNvSpPr/>
          <p:nvPr userDrawn="1"/>
        </p:nvSpPr>
        <p:spPr>
          <a:xfrm>
            <a:off x="0" y="1"/>
            <a:ext cx="12192000" cy="64892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CF4154B4-13E6-4216-B4C8-F41426EA6F1D}"/>
              </a:ext>
            </a:extLst>
          </p:cNvPr>
          <p:cNvCxnSpPr>
            <a:cxnSpLocks/>
          </p:cNvCxnSpPr>
          <p:nvPr userDrawn="1"/>
        </p:nvCxnSpPr>
        <p:spPr>
          <a:xfrm>
            <a:off x="1143723" y="237911"/>
            <a:ext cx="0" cy="202544"/>
          </a:xfrm>
          <a:prstGeom prst="line">
            <a:avLst/>
          </a:prstGeom>
          <a:ln w="19050">
            <a:solidFill>
              <a:srgbClr val="A200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texte 23">
            <a:extLst>
              <a:ext uri="{FF2B5EF4-FFF2-40B4-BE49-F238E27FC236}">
                <a16:creationId xmlns:a16="http://schemas.microsoft.com/office/drawing/2014/main" id="{9F8A79DA-708A-4494-BCDF-B5106BD47D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3723" y="906505"/>
            <a:ext cx="5377357" cy="6489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en-US" dirty="0"/>
              <a:t>This is a slide title</a:t>
            </a:r>
          </a:p>
        </p:txBody>
      </p:sp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849B38AB-DFA6-4FF6-BBCD-F2E6195743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1453299"/>
            <a:ext cx="5378451" cy="4550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15B7B434-0846-44FC-97B9-35E8A6A236D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43000" y="2173077"/>
            <a:ext cx="3118899" cy="148452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endParaRPr lang="fr-FR"/>
          </a:p>
        </p:txBody>
      </p:sp>
      <p:sp>
        <p:nvSpPr>
          <p:cNvPr id="12" name="Espace réservé pour une image  8">
            <a:extLst>
              <a:ext uri="{FF2B5EF4-FFF2-40B4-BE49-F238E27FC236}">
                <a16:creationId xmlns:a16="http://schemas.microsoft.com/office/drawing/2014/main" id="{34881B03-F9E0-4395-B8A5-C8983B0B5C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11205" y="2173077"/>
            <a:ext cx="3118899" cy="148452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endParaRPr lang="fr-FR"/>
          </a:p>
        </p:txBody>
      </p:sp>
      <p:sp>
        <p:nvSpPr>
          <p:cNvPr id="13" name="Espace réservé pour une image  8">
            <a:extLst>
              <a:ext uri="{FF2B5EF4-FFF2-40B4-BE49-F238E27FC236}">
                <a16:creationId xmlns:a16="http://schemas.microsoft.com/office/drawing/2014/main" id="{117CDD7E-C248-4DED-850F-3EAF305253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79411" y="2173077"/>
            <a:ext cx="3118899" cy="148452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endParaRPr lang="fr-FR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2C0B2844-FB37-4EA8-8208-1FACCFCB94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43723" y="3869352"/>
            <a:ext cx="3118176" cy="4677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67" cap="all" baseline="0">
                <a:solidFill>
                  <a:schemeClr val="accent1"/>
                </a:solidFill>
                <a:latin typeface="Vinci Sans" panose="02000000000000000000" pitchFamily="2" charset="0"/>
              </a:defRPr>
            </a:lvl1pPr>
          </a:lstStyle>
          <a:p>
            <a:pPr lvl="0"/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0E861105-75FF-4C48-A662-CF66B5D21F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273529"/>
            <a:ext cx="3118176" cy="3260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cap="none" baseline="0">
                <a:solidFill>
                  <a:schemeClr val="accent1"/>
                </a:solidFill>
                <a:latin typeface="Vinci Sans" panose="02000000000000000000" pitchFamily="2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60EF5ED7-DF75-43DD-AFD1-710804D89C89}"/>
              </a:ext>
            </a:extLst>
          </p:cNvPr>
          <p:cNvCxnSpPr>
            <a:cxnSpLocks/>
          </p:cNvCxnSpPr>
          <p:nvPr userDrawn="1"/>
        </p:nvCxnSpPr>
        <p:spPr>
          <a:xfrm>
            <a:off x="2502012" y="4741312"/>
            <a:ext cx="445273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B4B220D7-DD83-4B2C-9B39-63C6C83131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43000" y="5003747"/>
            <a:ext cx="3117851" cy="147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79144D93-5505-481F-A098-EF8C90A7F58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976" y="3869352"/>
            <a:ext cx="3118176" cy="4677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67" cap="all" baseline="0">
                <a:solidFill>
                  <a:schemeClr val="accent1"/>
                </a:solidFill>
                <a:latin typeface="Vinci Sans" panose="02000000000000000000" pitchFamily="2" charset="0"/>
              </a:defRPr>
            </a:lvl1pPr>
          </a:lstStyle>
          <a:p>
            <a:pPr lvl="0"/>
            <a:r>
              <a:rPr lang="fr-FR" dirty="0" err="1"/>
              <a:t>Title</a:t>
            </a:r>
            <a:endParaRPr lang="fr-FR" dirty="0"/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F8C51646-665D-4BEF-ABC2-C48C0D0FEC5E}"/>
              </a:ext>
            </a:extLst>
          </p:cNvPr>
          <p:cNvCxnSpPr>
            <a:cxnSpLocks/>
          </p:cNvCxnSpPr>
          <p:nvPr userDrawn="1"/>
        </p:nvCxnSpPr>
        <p:spPr>
          <a:xfrm>
            <a:off x="6171265" y="4741312"/>
            <a:ext cx="445273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space réservé du texte 21">
            <a:extLst>
              <a:ext uri="{FF2B5EF4-FFF2-40B4-BE49-F238E27FC236}">
                <a16:creationId xmlns:a16="http://schemas.microsoft.com/office/drawing/2014/main" id="{566C37A2-DB31-49EF-8B90-64C937DAC39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253" y="5003747"/>
            <a:ext cx="3117851" cy="147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D4891F09-A56D-4162-95A5-EA4E324ADD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81181" y="3869352"/>
            <a:ext cx="3118176" cy="4677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67" cap="all" baseline="0">
                <a:solidFill>
                  <a:schemeClr val="accent1"/>
                </a:solidFill>
                <a:latin typeface="Vinci Sans" panose="02000000000000000000" pitchFamily="2" charset="0"/>
              </a:defRPr>
            </a:lvl1pPr>
          </a:lstStyle>
          <a:p>
            <a:pPr lvl="0"/>
            <a:r>
              <a:rPr lang="fr-FR" dirty="0" err="1"/>
              <a:t>Title</a:t>
            </a:r>
            <a:endParaRPr lang="fr-FR" dirty="0"/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730328CD-CC7E-48EC-9765-4FD6F599CC79}"/>
              </a:ext>
            </a:extLst>
          </p:cNvPr>
          <p:cNvCxnSpPr>
            <a:cxnSpLocks/>
          </p:cNvCxnSpPr>
          <p:nvPr userDrawn="1"/>
        </p:nvCxnSpPr>
        <p:spPr>
          <a:xfrm>
            <a:off x="9839470" y="4741312"/>
            <a:ext cx="445273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space réservé du texte 21">
            <a:extLst>
              <a:ext uri="{FF2B5EF4-FFF2-40B4-BE49-F238E27FC236}">
                <a16:creationId xmlns:a16="http://schemas.microsoft.com/office/drawing/2014/main" id="{346CC423-F7A9-4828-9BD2-5E87EEC7998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80459" y="5003747"/>
            <a:ext cx="3117851" cy="147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E5C7C99E-4D74-49C9-B002-18E166E5273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11205" y="4273529"/>
            <a:ext cx="3118176" cy="3260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cap="none" baseline="0">
                <a:solidFill>
                  <a:schemeClr val="accent1"/>
                </a:solidFill>
                <a:latin typeface="Vinci Sans" panose="02000000000000000000" pitchFamily="2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30" name="Espace réservé du texte 14">
            <a:extLst>
              <a:ext uri="{FF2B5EF4-FFF2-40B4-BE49-F238E27FC236}">
                <a16:creationId xmlns:a16="http://schemas.microsoft.com/office/drawing/2014/main" id="{E6EA74D8-2442-48C1-977B-A6E2F142D84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78688" y="4273529"/>
            <a:ext cx="3118176" cy="3260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cap="none" baseline="0">
                <a:solidFill>
                  <a:schemeClr val="accent1"/>
                </a:solidFill>
                <a:latin typeface="Vinci Sans" panose="02000000000000000000" pitchFamily="2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32" name="Espace réservé du numéro de diapositive 5">
            <a:extLst>
              <a:ext uri="{FF2B5EF4-FFF2-40B4-BE49-F238E27FC236}">
                <a16:creationId xmlns:a16="http://schemas.microsoft.com/office/drawing/2014/main" id="{5C6137D1-944C-4C73-B97E-C9093C27383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11333991" y="166469"/>
            <a:ext cx="669376" cy="289616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2"/>
                </a:solidFill>
                <a:latin typeface="Vinci Sans" panose="02000000000000000000" pitchFamily="2" charset="0"/>
              </a:defRPr>
            </a:lvl1pPr>
          </a:lstStyle>
          <a:p>
            <a:fld id="{6062C8A5-5AC4-4C59-90BD-70250E866859}" type="slidenum">
              <a:rPr lang="fr-FR" smtClean="0"/>
              <a:pPr/>
              <a:t>‹Nº›</a:t>
            </a:fld>
            <a:endParaRPr lang="fr-FR" dirty="0"/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77707819-84A9-4963-A575-60AE1A11C88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43723" y="182057"/>
            <a:ext cx="6720000" cy="288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baseline="0">
                <a:solidFill>
                  <a:schemeClr val="tx2"/>
                </a:solidFill>
                <a:latin typeface="Vinci Sans Medium" panose="02000000000000000000" pitchFamily="2" charset="0"/>
              </a:defRPr>
            </a:lvl1pPr>
          </a:lstStyle>
          <a:p>
            <a:pPr lvl="0"/>
            <a:r>
              <a:rPr lang="fr-FR" dirty="0"/>
              <a:t>TITLE OF THE CHAPTER</a:t>
            </a:r>
          </a:p>
        </p:txBody>
      </p:sp>
    </p:spTree>
    <p:extLst>
      <p:ext uri="{BB962C8B-B14F-4D97-AF65-F5344CB8AC3E}">
        <p14:creationId xmlns:p14="http://schemas.microsoft.com/office/powerpoint/2010/main" val="305164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3">
            <a:extLst>
              <a:ext uri="{FF2B5EF4-FFF2-40B4-BE49-F238E27FC236}">
                <a16:creationId xmlns:a16="http://schemas.microsoft.com/office/drawing/2014/main" id="{14BD745E-36B8-40EF-9597-7FA6016A2C9E}"/>
              </a:ext>
            </a:extLst>
          </p:cNvPr>
          <p:cNvSpPr/>
          <p:nvPr userDrawn="1"/>
        </p:nvSpPr>
        <p:spPr>
          <a:xfrm>
            <a:off x="-421928" y="1005566"/>
            <a:ext cx="12613928" cy="5885932"/>
          </a:xfrm>
          <a:custGeom>
            <a:avLst/>
            <a:gdLst>
              <a:gd name="connsiteX0" fmla="*/ 0 w 6305107"/>
              <a:gd name="connsiteY0" fmla="*/ 0 h 2679404"/>
              <a:gd name="connsiteX1" fmla="*/ 6305107 w 6305107"/>
              <a:gd name="connsiteY1" fmla="*/ 0 h 2679404"/>
              <a:gd name="connsiteX2" fmla="*/ 6305107 w 6305107"/>
              <a:gd name="connsiteY2" fmla="*/ 2679404 h 2679404"/>
              <a:gd name="connsiteX3" fmla="*/ 0 w 6305107"/>
              <a:gd name="connsiteY3" fmla="*/ 2679404 h 2679404"/>
              <a:gd name="connsiteX4" fmla="*/ 0 w 6305107"/>
              <a:gd name="connsiteY4" fmla="*/ 0 h 2679404"/>
              <a:gd name="connsiteX0" fmla="*/ 0 w 7240772"/>
              <a:gd name="connsiteY0" fmla="*/ 2094614 h 4774018"/>
              <a:gd name="connsiteX1" fmla="*/ 7240772 w 7240772"/>
              <a:gd name="connsiteY1" fmla="*/ 0 h 4774018"/>
              <a:gd name="connsiteX2" fmla="*/ 6305107 w 7240772"/>
              <a:gd name="connsiteY2" fmla="*/ 4774018 h 4774018"/>
              <a:gd name="connsiteX3" fmla="*/ 0 w 7240772"/>
              <a:gd name="connsiteY3" fmla="*/ 4774018 h 4774018"/>
              <a:gd name="connsiteX4" fmla="*/ 0 w 7240772"/>
              <a:gd name="connsiteY4" fmla="*/ 2094614 h 4774018"/>
              <a:gd name="connsiteX0" fmla="*/ 0 w 7240772"/>
              <a:gd name="connsiteY0" fmla="*/ 2094614 h 6251943"/>
              <a:gd name="connsiteX1" fmla="*/ 7240772 w 7240772"/>
              <a:gd name="connsiteY1" fmla="*/ 0 h 6251943"/>
              <a:gd name="connsiteX2" fmla="*/ 7230139 w 7240772"/>
              <a:gd name="connsiteY2" fmla="*/ 6251943 h 6251943"/>
              <a:gd name="connsiteX3" fmla="*/ 0 w 7240772"/>
              <a:gd name="connsiteY3" fmla="*/ 4774018 h 6251943"/>
              <a:gd name="connsiteX4" fmla="*/ 0 w 7240772"/>
              <a:gd name="connsiteY4" fmla="*/ 2094614 h 6251943"/>
              <a:gd name="connsiteX0" fmla="*/ 1467293 w 8708065"/>
              <a:gd name="connsiteY0" fmla="*/ 2094614 h 6251943"/>
              <a:gd name="connsiteX1" fmla="*/ 8708065 w 8708065"/>
              <a:gd name="connsiteY1" fmla="*/ 0 h 6251943"/>
              <a:gd name="connsiteX2" fmla="*/ 8697432 w 8708065"/>
              <a:gd name="connsiteY2" fmla="*/ 6251943 h 6251943"/>
              <a:gd name="connsiteX3" fmla="*/ 0 w 8708065"/>
              <a:gd name="connsiteY3" fmla="*/ 6188148 h 6251943"/>
              <a:gd name="connsiteX4" fmla="*/ 1467293 w 8708065"/>
              <a:gd name="connsiteY4" fmla="*/ 2094614 h 6251943"/>
              <a:gd name="connsiteX0" fmla="*/ 0 w 10026503"/>
              <a:gd name="connsiteY0" fmla="*/ 5582093 h 6251943"/>
              <a:gd name="connsiteX1" fmla="*/ 10026503 w 10026503"/>
              <a:gd name="connsiteY1" fmla="*/ 0 h 6251943"/>
              <a:gd name="connsiteX2" fmla="*/ 10015870 w 10026503"/>
              <a:gd name="connsiteY2" fmla="*/ 6251943 h 6251943"/>
              <a:gd name="connsiteX3" fmla="*/ 1318438 w 10026503"/>
              <a:gd name="connsiteY3" fmla="*/ 6188148 h 6251943"/>
              <a:gd name="connsiteX4" fmla="*/ 0 w 10026503"/>
              <a:gd name="connsiteY4" fmla="*/ 5582093 h 6251943"/>
              <a:gd name="connsiteX0" fmla="*/ 0 w 10026503"/>
              <a:gd name="connsiteY0" fmla="*/ 5582093 h 6251943"/>
              <a:gd name="connsiteX1" fmla="*/ 10026503 w 10026503"/>
              <a:gd name="connsiteY1" fmla="*/ 0 h 6251943"/>
              <a:gd name="connsiteX2" fmla="*/ 10015870 w 10026503"/>
              <a:gd name="connsiteY2" fmla="*/ 6251943 h 6251943"/>
              <a:gd name="connsiteX3" fmla="*/ 1318438 w 10026503"/>
              <a:gd name="connsiteY3" fmla="*/ 6188148 h 6251943"/>
              <a:gd name="connsiteX4" fmla="*/ 0 w 10026503"/>
              <a:gd name="connsiteY4" fmla="*/ 5582093 h 6251943"/>
              <a:gd name="connsiteX0" fmla="*/ 0 w 10026503"/>
              <a:gd name="connsiteY0" fmla="*/ 5582093 h 6251943"/>
              <a:gd name="connsiteX1" fmla="*/ 10026503 w 10026503"/>
              <a:gd name="connsiteY1" fmla="*/ 0 h 6251943"/>
              <a:gd name="connsiteX2" fmla="*/ 10015870 w 10026503"/>
              <a:gd name="connsiteY2" fmla="*/ 6251943 h 6251943"/>
              <a:gd name="connsiteX3" fmla="*/ 1318438 w 10026503"/>
              <a:gd name="connsiteY3" fmla="*/ 6188148 h 6251943"/>
              <a:gd name="connsiteX4" fmla="*/ 0 w 10026503"/>
              <a:gd name="connsiteY4" fmla="*/ 5582093 h 6251943"/>
              <a:gd name="connsiteX0" fmla="*/ 0 w 10026503"/>
              <a:gd name="connsiteY0" fmla="*/ 5591731 h 6261581"/>
              <a:gd name="connsiteX1" fmla="*/ 10026503 w 10026503"/>
              <a:gd name="connsiteY1" fmla="*/ 9638 h 6261581"/>
              <a:gd name="connsiteX2" fmla="*/ 10015870 w 10026503"/>
              <a:gd name="connsiteY2" fmla="*/ 6261581 h 6261581"/>
              <a:gd name="connsiteX3" fmla="*/ 1318438 w 10026503"/>
              <a:gd name="connsiteY3" fmla="*/ 6197786 h 6261581"/>
              <a:gd name="connsiteX4" fmla="*/ 0 w 10026503"/>
              <a:gd name="connsiteY4" fmla="*/ 5591731 h 6261581"/>
              <a:gd name="connsiteX0" fmla="*/ 0 w 10026503"/>
              <a:gd name="connsiteY0" fmla="*/ 5591731 h 6261581"/>
              <a:gd name="connsiteX1" fmla="*/ 10026503 w 10026503"/>
              <a:gd name="connsiteY1" fmla="*/ 9638 h 6261581"/>
              <a:gd name="connsiteX2" fmla="*/ 10015870 w 10026503"/>
              <a:gd name="connsiteY2" fmla="*/ 6261581 h 6261581"/>
              <a:gd name="connsiteX3" fmla="*/ 712383 w 10026503"/>
              <a:gd name="connsiteY3" fmla="*/ 6250949 h 6261581"/>
              <a:gd name="connsiteX4" fmla="*/ 0 w 10026503"/>
              <a:gd name="connsiteY4" fmla="*/ 5591731 h 6261581"/>
              <a:gd name="connsiteX0" fmla="*/ 0 w 13887093"/>
              <a:gd name="connsiteY0" fmla="*/ 5617178 h 6261462"/>
              <a:gd name="connsiteX1" fmla="*/ 13887093 w 13887093"/>
              <a:gd name="connsiteY1" fmla="*/ 9519 h 6261462"/>
              <a:gd name="connsiteX2" fmla="*/ 13876460 w 13887093"/>
              <a:gd name="connsiteY2" fmla="*/ 6261462 h 6261462"/>
              <a:gd name="connsiteX3" fmla="*/ 4572973 w 13887093"/>
              <a:gd name="connsiteY3" fmla="*/ 6250830 h 6261462"/>
              <a:gd name="connsiteX4" fmla="*/ 0 w 13887093"/>
              <a:gd name="connsiteY4" fmla="*/ 5617178 h 6261462"/>
              <a:gd name="connsiteX0" fmla="*/ 0 w 13887093"/>
              <a:gd name="connsiteY0" fmla="*/ 5617178 h 6263612"/>
              <a:gd name="connsiteX1" fmla="*/ 13887093 w 13887093"/>
              <a:gd name="connsiteY1" fmla="*/ 9519 h 6263612"/>
              <a:gd name="connsiteX2" fmla="*/ 13876460 w 13887093"/>
              <a:gd name="connsiteY2" fmla="*/ 6261462 h 6263612"/>
              <a:gd name="connsiteX3" fmla="*/ 290532 w 13887093"/>
              <a:gd name="connsiteY3" fmla="*/ 6263612 h 6263612"/>
              <a:gd name="connsiteX4" fmla="*/ 0 w 13887093"/>
              <a:gd name="connsiteY4" fmla="*/ 5617178 h 6263612"/>
              <a:gd name="connsiteX0" fmla="*/ 0 w 13887093"/>
              <a:gd name="connsiteY0" fmla="*/ 5833583 h 6480017"/>
              <a:gd name="connsiteX1" fmla="*/ 13887093 w 13887093"/>
              <a:gd name="connsiteY1" fmla="*/ 8606 h 6480017"/>
              <a:gd name="connsiteX2" fmla="*/ 13876460 w 13887093"/>
              <a:gd name="connsiteY2" fmla="*/ 6477867 h 6480017"/>
              <a:gd name="connsiteX3" fmla="*/ 290532 w 13887093"/>
              <a:gd name="connsiteY3" fmla="*/ 6480017 h 6480017"/>
              <a:gd name="connsiteX4" fmla="*/ 0 w 13887093"/>
              <a:gd name="connsiteY4" fmla="*/ 5833583 h 6480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87093" h="6480017">
                <a:moveTo>
                  <a:pt x="0" y="5833583"/>
                </a:moveTo>
                <a:cubicBezTo>
                  <a:pt x="2619154" y="1910169"/>
                  <a:pt x="10491762" y="-150882"/>
                  <a:pt x="13887093" y="8606"/>
                </a:cubicBezTo>
                <a:cubicBezTo>
                  <a:pt x="13883549" y="2092587"/>
                  <a:pt x="13880004" y="4393886"/>
                  <a:pt x="13876460" y="6477867"/>
                </a:cubicBezTo>
                <a:lnTo>
                  <a:pt x="290532" y="6480017"/>
                </a:lnTo>
                <a:lnTo>
                  <a:pt x="0" y="5833583"/>
                </a:ln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334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C123888B-EE9C-469E-98F9-D8535C3889D4}"/>
              </a:ext>
            </a:extLst>
          </p:cNvPr>
          <p:cNvSpPr>
            <a:spLocks/>
          </p:cNvSpPr>
          <p:nvPr userDrawn="1"/>
        </p:nvSpPr>
        <p:spPr bwMode="auto">
          <a:xfrm>
            <a:off x="0" y="1386363"/>
            <a:ext cx="4619091" cy="4936412"/>
          </a:xfrm>
          <a:custGeom>
            <a:avLst/>
            <a:gdLst>
              <a:gd name="connsiteX0" fmla="*/ 0 w 3464318"/>
              <a:gd name="connsiteY0" fmla="*/ 0 h 3702309"/>
              <a:gd name="connsiteX1" fmla="*/ 20452 w 3464318"/>
              <a:gd name="connsiteY1" fmla="*/ 1463 h 3702309"/>
              <a:gd name="connsiteX2" fmla="*/ 82406 w 3464318"/>
              <a:gd name="connsiteY2" fmla="*/ 6780 h 3702309"/>
              <a:gd name="connsiteX3" fmla="*/ 247080 w 3464318"/>
              <a:gd name="connsiteY3" fmla="*/ 25115 h 3702309"/>
              <a:gd name="connsiteX4" fmla="*/ 419788 w 3464318"/>
              <a:gd name="connsiteY4" fmla="*/ 50783 h 3702309"/>
              <a:gd name="connsiteX5" fmla="*/ 530241 w 3464318"/>
              <a:gd name="connsiteY5" fmla="*/ 70584 h 3702309"/>
              <a:gd name="connsiteX6" fmla="*/ 648726 w 3464318"/>
              <a:gd name="connsiteY6" fmla="*/ 94785 h 3702309"/>
              <a:gd name="connsiteX7" fmla="*/ 821434 w 3464318"/>
              <a:gd name="connsiteY7" fmla="*/ 138787 h 3702309"/>
              <a:gd name="connsiteX8" fmla="*/ 966027 w 3464318"/>
              <a:gd name="connsiteY8" fmla="*/ 179122 h 3702309"/>
              <a:gd name="connsiteX9" fmla="*/ 1174079 w 3464318"/>
              <a:gd name="connsiteY9" fmla="*/ 248426 h 3702309"/>
              <a:gd name="connsiteX10" fmla="*/ 1313450 w 3464318"/>
              <a:gd name="connsiteY10" fmla="*/ 299762 h 3702309"/>
              <a:gd name="connsiteX11" fmla="*/ 1477724 w 3464318"/>
              <a:gd name="connsiteY11" fmla="*/ 365765 h 3702309"/>
              <a:gd name="connsiteX12" fmla="*/ 1650030 w 3464318"/>
              <a:gd name="connsiteY12" fmla="*/ 442036 h 3702309"/>
              <a:gd name="connsiteX13" fmla="*/ 1844426 w 3464318"/>
              <a:gd name="connsiteY13" fmla="*/ 545807 h 3702309"/>
              <a:gd name="connsiteX14" fmla="*/ 2026372 w 3464318"/>
              <a:gd name="connsiteY14" fmla="*/ 653246 h 3702309"/>
              <a:gd name="connsiteX15" fmla="*/ 2131603 w 3464318"/>
              <a:gd name="connsiteY15" fmla="*/ 721083 h 3702309"/>
              <a:gd name="connsiteX16" fmla="*/ 2184621 w 3464318"/>
              <a:gd name="connsiteY16" fmla="*/ 758485 h 3702309"/>
              <a:gd name="connsiteX17" fmla="*/ 2342467 w 3464318"/>
              <a:gd name="connsiteY17" fmla="*/ 868490 h 3702309"/>
              <a:gd name="connsiteX18" fmla="*/ 2515577 w 3464318"/>
              <a:gd name="connsiteY18" fmla="*/ 996463 h 3702309"/>
              <a:gd name="connsiteX19" fmla="*/ 2708367 w 3464318"/>
              <a:gd name="connsiteY19" fmla="*/ 1146804 h 3702309"/>
              <a:gd name="connsiteX20" fmla="*/ 2843722 w 3464318"/>
              <a:gd name="connsiteY20" fmla="*/ 1260476 h 3702309"/>
              <a:gd name="connsiteX21" fmla="*/ 3020044 w 3464318"/>
              <a:gd name="connsiteY21" fmla="*/ 1414484 h 3702309"/>
              <a:gd name="connsiteX22" fmla="*/ 3278704 w 3464318"/>
              <a:gd name="connsiteY22" fmla="*/ 1663830 h 3702309"/>
              <a:gd name="connsiteX23" fmla="*/ 3390763 w 3464318"/>
              <a:gd name="connsiteY23" fmla="*/ 1777869 h 3702309"/>
              <a:gd name="connsiteX24" fmla="*/ 3464265 w 3464318"/>
              <a:gd name="connsiteY24" fmla="*/ 1851206 h 3702309"/>
              <a:gd name="connsiteX25" fmla="*/ 3408034 w 3464318"/>
              <a:gd name="connsiteY25" fmla="*/ 1917209 h 3702309"/>
              <a:gd name="connsiteX26" fmla="*/ 3327705 w 3464318"/>
              <a:gd name="connsiteY26" fmla="*/ 2001547 h 3702309"/>
              <a:gd name="connsiteX27" fmla="*/ 3250991 w 3464318"/>
              <a:gd name="connsiteY27" fmla="*/ 2080017 h 3702309"/>
              <a:gd name="connsiteX28" fmla="*/ 3154596 w 3464318"/>
              <a:gd name="connsiteY28" fmla="*/ 2175355 h 3702309"/>
              <a:gd name="connsiteX29" fmla="*/ 3031692 w 3464318"/>
              <a:gd name="connsiteY29" fmla="*/ 2286827 h 3702309"/>
              <a:gd name="connsiteX30" fmla="*/ 2969035 w 3464318"/>
              <a:gd name="connsiteY30" fmla="*/ 2344030 h 3702309"/>
              <a:gd name="connsiteX31" fmla="*/ 2873845 w 3464318"/>
              <a:gd name="connsiteY31" fmla="*/ 2426901 h 3702309"/>
              <a:gd name="connsiteX32" fmla="*/ 2790303 w 3464318"/>
              <a:gd name="connsiteY32" fmla="*/ 2499871 h 3702309"/>
              <a:gd name="connsiteX33" fmla="*/ 2697121 w 3464318"/>
              <a:gd name="connsiteY33" fmla="*/ 2573575 h 3702309"/>
              <a:gd name="connsiteX34" fmla="*/ 2564578 w 3464318"/>
              <a:gd name="connsiteY34" fmla="*/ 2676247 h 3702309"/>
              <a:gd name="connsiteX35" fmla="*/ 2424002 w 3464318"/>
              <a:gd name="connsiteY35" fmla="*/ 2782586 h 3702309"/>
              <a:gd name="connsiteX36" fmla="*/ 2283425 w 3464318"/>
              <a:gd name="connsiteY36" fmla="*/ 2881590 h 3702309"/>
              <a:gd name="connsiteX37" fmla="*/ 2145661 w 3464318"/>
              <a:gd name="connsiteY37" fmla="*/ 2973262 h 3702309"/>
              <a:gd name="connsiteX38" fmla="*/ 1960904 w 3464318"/>
              <a:gd name="connsiteY38" fmla="*/ 3090601 h 3702309"/>
              <a:gd name="connsiteX39" fmla="*/ 1800245 w 3464318"/>
              <a:gd name="connsiteY39" fmla="*/ 3185939 h 3702309"/>
              <a:gd name="connsiteX40" fmla="*/ 1667702 w 3464318"/>
              <a:gd name="connsiteY40" fmla="*/ 3255609 h 3702309"/>
              <a:gd name="connsiteX41" fmla="*/ 1520298 w 3464318"/>
              <a:gd name="connsiteY41" fmla="*/ 3325279 h 3702309"/>
              <a:gd name="connsiteX42" fmla="*/ 1365263 w 3464318"/>
              <a:gd name="connsiteY42" fmla="*/ 3391283 h 3702309"/>
              <a:gd name="connsiteX43" fmla="*/ 1207014 w 3464318"/>
              <a:gd name="connsiteY43" fmla="*/ 3449952 h 3702309"/>
              <a:gd name="connsiteX44" fmla="*/ 990125 w 3464318"/>
              <a:gd name="connsiteY44" fmla="*/ 3518522 h 3702309"/>
              <a:gd name="connsiteX45" fmla="*/ 726646 w 3464318"/>
              <a:gd name="connsiteY45" fmla="*/ 3585259 h 3702309"/>
              <a:gd name="connsiteX46" fmla="*/ 586873 w 3464318"/>
              <a:gd name="connsiteY46" fmla="*/ 3614594 h 3702309"/>
              <a:gd name="connsiteX47" fmla="*/ 303712 w 3464318"/>
              <a:gd name="connsiteY47" fmla="*/ 3662263 h 3702309"/>
              <a:gd name="connsiteX48" fmla="*/ 114939 w 3464318"/>
              <a:gd name="connsiteY48" fmla="*/ 3687931 h 3702309"/>
              <a:gd name="connsiteX49" fmla="*/ 17690 w 3464318"/>
              <a:gd name="connsiteY49" fmla="*/ 3700215 h 3702309"/>
              <a:gd name="connsiteX50" fmla="*/ 0 w 3464318"/>
              <a:gd name="connsiteY50" fmla="*/ 3702309 h 3702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464318" h="3702309">
                <a:moveTo>
                  <a:pt x="0" y="0"/>
                </a:moveTo>
                <a:lnTo>
                  <a:pt x="20452" y="1463"/>
                </a:lnTo>
                <a:cubicBezTo>
                  <a:pt x="39329" y="2839"/>
                  <a:pt x="58708" y="4397"/>
                  <a:pt x="82406" y="6780"/>
                </a:cubicBezTo>
                <a:cubicBezTo>
                  <a:pt x="129800" y="11547"/>
                  <a:pt x="190850" y="17781"/>
                  <a:pt x="247080" y="25115"/>
                </a:cubicBezTo>
                <a:lnTo>
                  <a:pt x="419788" y="50783"/>
                </a:lnTo>
                <a:cubicBezTo>
                  <a:pt x="466781" y="58483"/>
                  <a:pt x="492084" y="63250"/>
                  <a:pt x="530241" y="70584"/>
                </a:cubicBezTo>
                <a:cubicBezTo>
                  <a:pt x="568397" y="77917"/>
                  <a:pt x="600127" y="83418"/>
                  <a:pt x="648726" y="94785"/>
                </a:cubicBezTo>
                <a:cubicBezTo>
                  <a:pt x="697326" y="106152"/>
                  <a:pt x="768417" y="124853"/>
                  <a:pt x="821434" y="138787"/>
                </a:cubicBezTo>
                <a:cubicBezTo>
                  <a:pt x="874451" y="152721"/>
                  <a:pt x="907386" y="160788"/>
                  <a:pt x="966027" y="179122"/>
                </a:cubicBezTo>
                <a:cubicBezTo>
                  <a:pt x="1024667" y="197457"/>
                  <a:pt x="1116242" y="228258"/>
                  <a:pt x="1174079" y="248426"/>
                </a:cubicBezTo>
                <a:cubicBezTo>
                  <a:pt x="1231916" y="268593"/>
                  <a:pt x="1262843" y="280327"/>
                  <a:pt x="1313450" y="299762"/>
                </a:cubicBezTo>
                <a:cubicBezTo>
                  <a:pt x="1364058" y="319196"/>
                  <a:pt x="1421493" y="341931"/>
                  <a:pt x="1477724" y="365765"/>
                </a:cubicBezTo>
                <a:cubicBezTo>
                  <a:pt x="1533954" y="389600"/>
                  <a:pt x="1588980" y="411967"/>
                  <a:pt x="1650030" y="442036"/>
                </a:cubicBezTo>
                <a:cubicBezTo>
                  <a:pt x="1711080" y="472104"/>
                  <a:pt x="1781770" y="510606"/>
                  <a:pt x="1844426" y="545807"/>
                </a:cubicBezTo>
                <a:cubicBezTo>
                  <a:pt x="1907083" y="581009"/>
                  <a:pt x="1978576" y="623911"/>
                  <a:pt x="2026372" y="653246"/>
                </a:cubicBezTo>
                <a:cubicBezTo>
                  <a:pt x="2074168" y="682581"/>
                  <a:pt x="2105095" y="703482"/>
                  <a:pt x="2131603" y="721083"/>
                </a:cubicBezTo>
                <a:cubicBezTo>
                  <a:pt x="2158112" y="738684"/>
                  <a:pt x="2149677" y="733917"/>
                  <a:pt x="2184621" y="758485"/>
                </a:cubicBezTo>
                <a:cubicBezTo>
                  <a:pt x="2219564" y="783052"/>
                  <a:pt x="2287442" y="828888"/>
                  <a:pt x="2342467" y="868490"/>
                </a:cubicBezTo>
                <a:cubicBezTo>
                  <a:pt x="2397493" y="908092"/>
                  <a:pt x="2454527" y="949894"/>
                  <a:pt x="2515577" y="996463"/>
                </a:cubicBezTo>
                <a:cubicBezTo>
                  <a:pt x="2576627" y="1043032"/>
                  <a:pt x="2653341" y="1102802"/>
                  <a:pt x="2708367" y="1146804"/>
                </a:cubicBezTo>
                <a:cubicBezTo>
                  <a:pt x="2762991" y="1190806"/>
                  <a:pt x="2791508" y="1215741"/>
                  <a:pt x="2843722" y="1260476"/>
                </a:cubicBezTo>
                <a:cubicBezTo>
                  <a:pt x="2895534" y="1305212"/>
                  <a:pt x="2947748" y="1347381"/>
                  <a:pt x="3020044" y="1414484"/>
                </a:cubicBezTo>
                <a:cubicBezTo>
                  <a:pt x="3092340" y="1481587"/>
                  <a:pt x="3216851" y="1603327"/>
                  <a:pt x="3278704" y="1663830"/>
                </a:cubicBezTo>
                <a:cubicBezTo>
                  <a:pt x="3340558" y="1724333"/>
                  <a:pt x="3359837" y="1746701"/>
                  <a:pt x="3390763" y="1777869"/>
                </a:cubicBezTo>
                <a:lnTo>
                  <a:pt x="3464265" y="1851206"/>
                </a:lnTo>
                <a:cubicBezTo>
                  <a:pt x="3465871" y="1846806"/>
                  <a:pt x="3430928" y="1892275"/>
                  <a:pt x="3408034" y="1917209"/>
                </a:cubicBezTo>
                <a:cubicBezTo>
                  <a:pt x="3385140" y="1942144"/>
                  <a:pt x="3353812" y="1974412"/>
                  <a:pt x="3327705" y="2001547"/>
                </a:cubicBezTo>
                <a:cubicBezTo>
                  <a:pt x="3301598" y="2028681"/>
                  <a:pt x="3279909" y="2051049"/>
                  <a:pt x="3250991" y="2080017"/>
                </a:cubicBezTo>
                <a:cubicBezTo>
                  <a:pt x="3222072" y="2108985"/>
                  <a:pt x="3191145" y="2140887"/>
                  <a:pt x="3154596" y="2175355"/>
                </a:cubicBezTo>
                <a:cubicBezTo>
                  <a:pt x="3118046" y="2209824"/>
                  <a:pt x="3062619" y="2258593"/>
                  <a:pt x="3031692" y="2286827"/>
                </a:cubicBezTo>
                <a:cubicBezTo>
                  <a:pt x="3000765" y="2315062"/>
                  <a:pt x="2995142" y="2320562"/>
                  <a:pt x="2969035" y="2344030"/>
                </a:cubicBezTo>
                <a:cubicBezTo>
                  <a:pt x="2942928" y="2367498"/>
                  <a:pt x="2903567" y="2400866"/>
                  <a:pt x="2873845" y="2426901"/>
                </a:cubicBezTo>
                <a:cubicBezTo>
                  <a:pt x="2844123" y="2452936"/>
                  <a:pt x="2819623" y="2475304"/>
                  <a:pt x="2790303" y="2499871"/>
                </a:cubicBezTo>
                <a:cubicBezTo>
                  <a:pt x="2760982" y="2524439"/>
                  <a:pt x="2734875" y="2544240"/>
                  <a:pt x="2697121" y="2573575"/>
                </a:cubicBezTo>
                <a:cubicBezTo>
                  <a:pt x="2659366" y="2602910"/>
                  <a:pt x="2609964" y="2641412"/>
                  <a:pt x="2564578" y="2676247"/>
                </a:cubicBezTo>
                <a:cubicBezTo>
                  <a:pt x="2519192" y="2711082"/>
                  <a:pt x="2470994" y="2748484"/>
                  <a:pt x="2424002" y="2782586"/>
                </a:cubicBezTo>
                <a:cubicBezTo>
                  <a:pt x="2377009" y="2816687"/>
                  <a:pt x="2329615" y="2849689"/>
                  <a:pt x="2283425" y="2881590"/>
                </a:cubicBezTo>
                <a:cubicBezTo>
                  <a:pt x="2237236" y="2913492"/>
                  <a:pt x="2199481" y="2938427"/>
                  <a:pt x="2145661" y="2973262"/>
                </a:cubicBezTo>
                <a:cubicBezTo>
                  <a:pt x="2091840" y="3008097"/>
                  <a:pt x="2018339" y="3055032"/>
                  <a:pt x="1960904" y="3090601"/>
                </a:cubicBezTo>
                <a:cubicBezTo>
                  <a:pt x="1903468" y="3126169"/>
                  <a:pt x="1849246" y="3158438"/>
                  <a:pt x="1800245" y="3185939"/>
                </a:cubicBezTo>
                <a:cubicBezTo>
                  <a:pt x="1751244" y="3213440"/>
                  <a:pt x="1714293" y="3232508"/>
                  <a:pt x="1667702" y="3255609"/>
                </a:cubicBezTo>
                <a:cubicBezTo>
                  <a:pt x="1621111" y="3278710"/>
                  <a:pt x="1570504" y="3302545"/>
                  <a:pt x="1520298" y="3325279"/>
                </a:cubicBezTo>
                <a:cubicBezTo>
                  <a:pt x="1470092" y="3348014"/>
                  <a:pt x="1417477" y="3370381"/>
                  <a:pt x="1365263" y="3391283"/>
                </a:cubicBezTo>
                <a:cubicBezTo>
                  <a:pt x="1313049" y="3412184"/>
                  <a:pt x="1269671" y="3428684"/>
                  <a:pt x="1207014" y="3449952"/>
                </a:cubicBezTo>
                <a:cubicBezTo>
                  <a:pt x="1144357" y="3471220"/>
                  <a:pt x="1070053" y="3496154"/>
                  <a:pt x="990125" y="3518522"/>
                </a:cubicBezTo>
                <a:cubicBezTo>
                  <a:pt x="910198" y="3540890"/>
                  <a:pt x="793721" y="3569125"/>
                  <a:pt x="726646" y="3585259"/>
                </a:cubicBezTo>
                <a:cubicBezTo>
                  <a:pt x="659571" y="3601393"/>
                  <a:pt x="657563" y="3601760"/>
                  <a:pt x="586873" y="3614594"/>
                </a:cubicBezTo>
                <a:cubicBezTo>
                  <a:pt x="516183" y="3627428"/>
                  <a:pt x="382435" y="3650162"/>
                  <a:pt x="303712" y="3662263"/>
                </a:cubicBezTo>
                <a:cubicBezTo>
                  <a:pt x="224990" y="3674363"/>
                  <a:pt x="177596" y="3679864"/>
                  <a:pt x="114939" y="3687931"/>
                </a:cubicBezTo>
                <a:cubicBezTo>
                  <a:pt x="83610" y="3691964"/>
                  <a:pt x="49973" y="3696273"/>
                  <a:pt x="17690" y="3700215"/>
                </a:cubicBezTo>
                <a:lnTo>
                  <a:pt x="0" y="3702309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 w="12700" cap="flat" cmpd="sng">
            <a:noFill/>
            <a:prstDash val="solid"/>
            <a:round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fr-FR" sz="2400"/>
              <a:t> </a:t>
            </a:r>
            <a:endParaRPr lang="fr-FR" sz="2400" dirty="0"/>
          </a:p>
        </p:txBody>
      </p:sp>
      <p:sp>
        <p:nvSpPr>
          <p:cNvPr id="6" name="Espace réservé du texte 37">
            <a:extLst>
              <a:ext uri="{FF2B5EF4-FFF2-40B4-BE49-F238E27FC236}">
                <a16:creationId xmlns:a16="http://schemas.microsoft.com/office/drawing/2014/main" id="{8B36BF8E-EF65-409F-8995-8D33035F3D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00579" y="2101521"/>
            <a:ext cx="2817661" cy="103410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4133"/>
              </a:lnSpc>
              <a:buNone/>
              <a:defRPr sz="5867" b="0" i="0" baseline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lvl="0"/>
            <a:r>
              <a:rPr lang="fr-FR" dirty="0"/>
              <a:t>This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your</a:t>
            </a:r>
            <a:r>
              <a:rPr lang="fr-FR" dirty="0"/>
              <a:t> headline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43A79F3-B3B3-4545-8C11-4F52781D2D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5620" y="6066472"/>
            <a:ext cx="1743576" cy="452957"/>
          </a:xfrm>
          <a:prstGeom prst="rect">
            <a:avLst/>
          </a:prstGeom>
        </p:spPr>
      </p:pic>
      <p:sp>
        <p:nvSpPr>
          <p:cNvPr id="8" name="Espace réservé du texte 37">
            <a:extLst>
              <a:ext uri="{FF2B5EF4-FFF2-40B4-BE49-F238E27FC236}">
                <a16:creationId xmlns:a16="http://schemas.microsoft.com/office/drawing/2014/main" id="{8B36BF8E-EF65-409F-8995-8D33035F3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5779" y="2101520"/>
            <a:ext cx="2817661" cy="64167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133"/>
              </a:lnSpc>
              <a:buNone/>
              <a:defRPr sz="2400" b="0" i="0">
                <a:solidFill>
                  <a:schemeClr val="bg1"/>
                </a:solidFill>
                <a:latin typeface="Vinci Sans Medium" charset="0"/>
                <a:ea typeface="Vinci Sans Medium" charset="0"/>
                <a:cs typeface="Vinci Sans Medium" charset="0"/>
              </a:defRPr>
            </a:lvl1pPr>
          </a:lstStyle>
          <a:p>
            <a:pPr lvl="0"/>
            <a:r>
              <a:rPr lang="fr-FR" dirty="0"/>
              <a:t>TITLE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2" hasCustomPrompt="1"/>
          </p:nvPr>
        </p:nvSpPr>
        <p:spPr>
          <a:xfrm>
            <a:off x="579967" y="2925233"/>
            <a:ext cx="2664884" cy="17377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609585" indent="0">
              <a:buNone/>
              <a:defRPr sz="1600" b="0" i="0">
                <a:latin typeface="Vinci Sans" charset="0"/>
                <a:ea typeface="Vinci Sans" charset="0"/>
                <a:cs typeface="Vinci Sans" charset="0"/>
              </a:defRPr>
            </a:lvl2pPr>
            <a:lvl3pPr marL="1219170" indent="0">
              <a:buNone/>
              <a:defRPr sz="1600" b="0" i="0">
                <a:latin typeface="Vinci Sans" charset="0"/>
                <a:ea typeface="Vinci Sans" charset="0"/>
                <a:cs typeface="Vinci Sans" charset="0"/>
              </a:defRPr>
            </a:lvl3pPr>
            <a:lvl4pPr marL="1828754" indent="0">
              <a:buNone/>
              <a:defRPr sz="1600" b="0" i="0">
                <a:latin typeface="Vinci Sans" charset="0"/>
                <a:ea typeface="Vinci Sans" charset="0"/>
                <a:cs typeface="Vinci Sans" charset="0"/>
              </a:defRPr>
            </a:lvl4pPr>
            <a:lvl5pPr marL="2438339" indent="0">
              <a:buNone/>
              <a:defRPr sz="1600" b="0" i="0">
                <a:latin typeface="Vinci Sans" charset="0"/>
                <a:ea typeface="Vinci Sans" charset="0"/>
                <a:cs typeface="Vinci Sans" charset="0"/>
              </a:defRPr>
            </a:lvl5pPr>
          </a:lstStyle>
          <a:p>
            <a:pPr lvl="0"/>
            <a:r>
              <a:rPr lang="fr-FR" dirty="0"/>
              <a:t>Informations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CC2E8B6C-8FB2-4175-90D5-ACEA00314581}"/>
              </a:ext>
            </a:extLst>
          </p:cNvPr>
          <p:cNvGrpSpPr/>
          <p:nvPr userDrawn="1"/>
        </p:nvGrpSpPr>
        <p:grpSpPr>
          <a:xfrm>
            <a:off x="575779" y="455379"/>
            <a:ext cx="2424596" cy="434911"/>
            <a:chOff x="2866707" y="376237"/>
            <a:chExt cx="5788027" cy="1038225"/>
          </a:xfrm>
        </p:grpSpPr>
        <p:sp>
          <p:nvSpPr>
            <p:cNvPr id="12" name="Shape 72">
              <a:extLst>
                <a:ext uri="{FF2B5EF4-FFF2-40B4-BE49-F238E27FC236}">
                  <a16:creationId xmlns:a16="http://schemas.microsoft.com/office/drawing/2014/main" id="{EEF35614-7CFD-42E4-ACA4-287791BA1127}"/>
                </a:ext>
              </a:extLst>
            </p:cNvPr>
            <p:cNvSpPr/>
            <p:nvPr/>
          </p:nvSpPr>
          <p:spPr>
            <a:xfrm>
              <a:off x="7725976" y="427995"/>
              <a:ext cx="928758" cy="986467"/>
            </a:xfrm>
            <a:custGeom>
              <a:avLst/>
              <a:gdLst/>
              <a:ahLst/>
              <a:cxnLst/>
              <a:rect l="0" t="0" r="0" b="0"/>
              <a:pathLst>
                <a:path w="928789" h="986574">
                  <a:moveTo>
                    <a:pt x="430140" y="4153"/>
                  </a:moveTo>
                  <a:cubicBezTo>
                    <a:pt x="565572" y="0"/>
                    <a:pt x="732129" y="25254"/>
                    <a:pt x="898106" y="115595"/>
                  </a:cubicBezTo>
                  <a:cubicBezTo>
                    <a:pt x="928789" y="131305"/>
                    <a:pt x="909701" y="158560"/>
                    <a:pt x="909701" y="158560"/>
                  </a:cubicBezTo>
                  <a:lnTo>
                    <a:pt x="847648" y="235191"/>
                  </a:lnTo>
                  <a:cubicBezTo>
                    <a:pt x="833704" y="250584"/>
                    <a:pt x="815860" y="249009"/>
                    <a:pt x="803186" y="242875"/>
                  </a:cubicBezTo>
                  <a:cubicBezTo>
                    <a:pt x="706006" y="190424"/>
                    <a:pt x="560336" y="163157"/>
                    <a:pt x="422986" y="163767"/>
                  </a:cubicBezTo>
                  <a:cubicBezTo>
                    <a:pt x="212610" y="169888"/>
                    <a:pt x="212433" y="235890"/>
                    <a:pt x="212433" y="264871"/>
                  </a:cubicBezTo>
                  <a:cubicBezTo>
                    <a:pt x="212433" y="297307"/>
                    <a:pt x="212433" y="337693"/>
                    <a:pt x="343065" y="352844"/>
                  </a:cubicBezTo>
                  <a:lnTo>
                    <a:pt x="590728" y="379705"/>
                  </a:lnTo>
                  <a:cubicBezTo>
                    <a:pt x="822566" y="404711"/>
                    <a:pt x="921486" y="495554"/>
                    <a:pt x="917092" y="647637"/>
                  </a:cubicBezTo>
                  <a:cubicBezTo>
                    <a:pt x="912685" y="799732"/>
                    <a:pt x="815708" y="859892"/>
                    <a:pt x="688467" y="894664"/>
                  </a:cubicBezTo>
                  <a:cubicBezTo>
                    <a:pt x="688467" y="894664"/>
                    <a:pt x="353047" y="986574"/>
                    <a:pt x="32855" y="807682"/>
                  </a:cubicBezTo>
                  <a:cubicBezTo>
                    <a:pt x="0" y="789318"/>
                    <a:pt x="21272" y="764692"/>
                    <a:pt x="21272" y="764692"/>
                  </a:cubicBezTo>
                  <a:lnTo>
                    <a:pt x="83337" y="688061"/>
                  </a:lnTo>
                  <a:cubicBezTo>
                    <a:pt x="96710" y="671868"/>
                    <a:pt x="114706" y="673583"/>
                    <a:pt x="127800" y="680377"/>
                  </a:cubicBezTo>
                  <a:cubicBezTo>
                    <a:pt x="270675" y="753072"/>
                    <a:pt x="462254" y="771030"/>
                    <a:pt x="600201" y="752361"/>
                  </a:cubicBezTo>
                  <a:cubicBezTo>
                    <a:pt x="719937" y="736156"/>
                    <a:pt x="740842" y="684632"/>
                    <a:pt x="740842" y="640017"/>
                  </a:cubicBezTo>
                  <a:cubicBezTo>
                    <a:pt x="740842" y="576466"/>
                    <a:pt x="680072" y="555638"/>
                    <a:pt x="680072" y="555638"/>
                  </a:cubicBezTo>
                  <a:cubicBezTo>
                    <a:pt x="643712" y="536143"/>
                    <a:pt x="498132" y="527329"/>
                    <a:pt x="318439" y="508990"/>
                  </a:cubicBezTo>
                  <a:cubicBezTo>
                    <a:pt x="138760" y="490639"/>
                    <a:pt x="35306" y="402793"/>
                    <a:pt x="35306" y="264871"/>
                  </a:cubicBezTo>
                  <a:cubicBezTo>
                    <a:pt x="35306" y="179375"/>
                    <a:pt x="69938" y="121107"/>
                    <a:pt x="148920" y="69151"/>
                  </a:cubicBezTo>
                  <a:cubicBezTo>
                    <a:pt x="190398" y="41865"/>
                    <a:pt x="294706" y="8306"/>
                    <a:pt x="430140" y="4153"/>
                  </a:cubicBezTo>
                  <a:close/>
                </a:path>
              </a:pathLst>
            </a:custGeom>
            <a:solidFill>
              <a:schemeClr val="tx2"/>
            </a:solidFill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9B4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13" name="Shape 73">
              <a:extLst>
                <a:ext uri="{FF2B5EF4-FFF2-40B4-BE49-F238E27FC236}">
                  <a16:creationId xmlns:a16="http://schemas.microsoft.com/office/drawing/2014/main" id="{DCB91102-7BAA-400B-98C7-F30E739B8FBA}"/>
                </a:ext>
              </a:extLst>
            </p:cNvPr>
            <p:cNvSpPr/>
            <p:nvPr/>
          </p:nvSpPr>
          <p:spPr>
            <a:xfrm>
              <a:off x="5447749" y="433537"/>
              <a:ext cx="177794" cy="911710"/>
            </a:xfrm>
            <a:custGeom>
              <a:avLst/>
              <a:gdLst/>
              <a:ahLst/>
              <a:cxnLst/>
              <a:rect l="0" t="0" r="0" b="0"/>
              <a:pathLst>
                <a:path w="177800" h="911809">
                  <a:moveTo>
                    <a:pt x="28334" y="0"/>
                  </a:moveTo>
                  <a:lnTo>
                    <a:pt x="149454" y="0"/>
                  </a:lnTo>
                  <a:cubicBezTo>
                    <a:pt x="165113" y="0"/>
                    <a:pt x="177800" y="12687"/>
                    <a:pt x="177800" y="28346"/>
                  </a:cubicBezTo>
                  <a:lnTo>
                    <a:pt x="177800" y="883463"/>
                  </a:lnTo>
                  <a:cubicBezTo>
                    <a:pt x="177800" y="899122"/>
                    <a:pt x="165113" y="911809"/>
                    <a:pt x="149454" y="911809"/>
                  </a:cubicBezTo>
                  <a:lnTo>
                    <a:pt x="28334" y="911809"/>
                  </a:lnTo>
                  <a:cubicBezTo>
                    <a:pt x="12687" y="911809"/>
                    <a:pt x="0" y="899122"/>
                    <a:pt x="0" y="883463"/>
                  </a:cubicBezTo>
                  <a:lnTo>
                    <a:pt x="0" y="28346"/>
                  </a:lnTo>
                  <a:cubicBezTo>
                    <a:pt x="0" y="12687"/>
                    <a:pt x="12687" y="0"/>
                    <a:pt x="28334" y="0"/>
                  </a:cubicBezTo>
                  <a:close/>
                </a:path>
              </a:pathLst>
            </a:custGeom>
            <a:solidFill>
              <a:schemeClr val="tx2"/>
            </a:solidFill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9B4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14" name="Shape 74">
              <a:extLst>
                <a:ext uri="{FF2B5EF4-FFF2-40B4-BE49-F238E27FC236}">
                  <a16:creationId xmlns:a16="http://schemas.microsoft.com/office/drawing/2014/main" id="{7DDCA5EE-EE5B-4E4A-8E28-6D703D5A7328}"/>
                </a:ext>
              </a:extLst>
            </p:cNvPr>
            <p:cNvSpPr/>
            <p:nvPr/>
          </p:nvSpPr>
          <p:spPr>
            <a:xfrm>
              <a:off x="3883561" y="376237"/>
              <a:ext cx="1428550" cy="1026530"/>
            </a:xfrm>
            <a:custGeom>
              <a:avLst/>
              <a:gdLst/>
              <a:ahLst/>
              <a:cxnLst/>
              <a:rect l="0" t="0" r="0" b="0"/>
              <a:pathLst>
                <a:path w="1428598" h="1026642">
                  <a:moveTo>
                    <a:pt x="85230" y="57335"/>
                  </a:moveTo>
                  <a:cubicBezTo>
                    <a:pt x="194325" y="58502"/>
                    <a:pt x="446050" y="97355"/>
                    <a:pt x="714312" y="389496"/>
                  </a:cubicBezTo>
                  <a:cubicBezTo>
                    <a:pt x="1071995" y="0"/>
                    <a:pt x="1400251" y="60769"/>
                    <a:pt x="1400251" y="60769"/>
                  </a:cubicBezTo>
                  <a:cubicBezTo>
                    <a:pt x="1415911" y="60769"/>
                    <a:pt x="1428598" y="73368"/>
                    <a:pt x="1428598" y="88900"/>
                  </a:cubicBezTo>
                  <a:lnTo>
                    <a:pt x="1428598" y="198641"/>
                  </a:lnTo>
                  <a:cubicBezTo>
                    <a:pt x="1428598" y="214173"/>
                    <a:pt x="1415911" y="226771"/>
                    <a:pt x="1400251" y="226771"/>
                  </a:cubicBezTo>
                  <a:cubicBezTo>
                    <a:pt x="1400251" y="226771"/>
                    <a:pt x="1200264" y="218910"/>
                    <a:pt x="1054532" y="309626"/>
                  </a:cubicBezTo>
                  <a:cubicBezTo>
                    <a:pt x="909244" y="400062"/>
                    <a:pt x="827367" y="512635"/>
                    <a:pt x="826859" y="513321"/>
                  </a:cubicBezTo>
                  <a:cubicBezTo>
                    <a:pt x="827367" y="514020"/>
                    <a:pt x="909244" y="626592"/>
                    <a:pt x="1054532" y="717029"/>
                  </a:cubicBezTo>
                  <a:cubicBezTo>
                    <a:pt x="1200264" y="807733"/>
                    <a:pt x="1400251" y="799884"/>
                    <a:pt x="1400251" y="799884"/>
                  </a:cubicBezTo>
                  <a:cubicBezTo>
                    <a:pt x="1415911" y="799884"/>
                    <a:pt x="1428598" y="812470"/>
                    <a:pt x="1428598" y="828002"/>
                  </a:cubicBezTo>
                  <a:lnTo>
                    <a:pt x="1428598" y="937755"/>
                  </a:lnTo>
                  <a:cubicBezTo>
                    <a:pt x="1428598" y="953275"/>
                    <a:pt x="1415911" y="965873"/>
                    <a:pt x="1400251" y="965873"/>
                  </a:cubicBezTo>
                  <a:cubicBezTo>
                    <a:pt x="1400251" y="965873"/>
                    <a:pt x="1071969" y="1026642"/>
                    <a:pt x="714286" y="637121"/>
                  </a:cubicBezTo>
                  <a:cubicBezTo>
                    <a:pt x="356616" y="1026604"/>
                    <a:pt x="28347" y="965835"/>
                    <a:pt x="28347" y="965835"/>
                  </a:cubicBezTo>
                  <a:cubicBezTo>
                    <a:pt x="12688" y="965835"/>
                    <a:pt x="0" y="953249"/>
                    <a:pt x="0" y="937717"/>
                  </a:cubicBezTo>
                  <a:lnTo>
                    <a:pt x="0" y="827964"/>
                  </a:lnTo>
                  <a:cubicBezTo>
                    <a:pt x="0" y="812431"/>
                    <a:pt x="12688" y="799846"/>
                    <a:pt x="28347" y="799846"/>
                  </a:cubicBezTo>
                  <a:cubicBezTo>
                    <a:pt x="28347" y="799846"/>
                    <a:pt x="228346" y="807707"/>
                    <a:pt x="374079" y="716991"/>
                  </a:cubicBezTo>
                  <a:cubicBezTo>
                    <a:pt x="519354" y="626554"/>
                    <a:pt x="601244" y="513981"/>
                    <a:pt x="601739" y="513296"/>
                  </a:cubicBezTo>
                  <a:cubicBezTo>
                    <a:pt x="601244" y="512597"/>
                    <a:pt x="519354" y="400024"/>
                    <a:pt x="374079" y="309588"/>
                  </a:cubicBezTo>
                  <a:cubicBezTo>
                    <a:pt x="228346" y="218872"/>
                    <a:pt x="28347" y="226733"/>
                    <a:pt x="28347" y="226733"/>
                  </a:cubicBezTo>
                  <a:cubicBezTo>
                    <a:pt x="12688" y="226733"/>
                    <a:pt x="0" y="214147"/>
                    <a:pt x="0" y="198615"/>
                  </a:cubicBezTo>
                  <a:lnTo>
                    <a:pt x="0" y="88862"/>
                  </a:lnTo>
                  <a:cubicBezTo>
                    <a:pt x="0" y="73330"/>
                    <a:pt x="12688" y="60744"/>
                    <a:pt x="28347" y="60744"/>
                  </a:cubicBezTo>
                  <a:cubicBezTo>
                    <a:pt x="28347" y="60744"/>
                    <a:pt x="48864" y="56946"/>
                    <a:pt x="85230" y="57335"/>
                  </a:cubicBezTo>
                  <a:close/>
                </a:path>
              </a:pathLst>
            </a:custGeom>
            <a:solidFill>
              <a:schemeClr val="accent1"/>
            </a:solidFill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AA036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2A75DB84-26EF-4975-A117-D190930E18C7}"/>
                </a:ext>
              </a:extLst>
            </p:cNvPr>
            <p:cNvGrpSpPr/>
            <p:nvPr/>
          </p:nvGrpSpPr>
          <p:grpSpPr>
            <a:xfrm>
              <a:off x="5731521" y="435364"/>
              <a:ext cx="902356" cy="909876"/>
              <a:chOff x="5731521" y="435364"/>
              <a:chExt cx="902356" cy="909876"/>
            </a:xfrm>
          </p:grpSpPr>
          <p:sp>
            <p:nvSpPr>
              <p:cNvPr id="21" name="Shape 75">
                <a:extLst>
                  <a:ext uri="{FF2B5EF4-FFF2-40B4-BE49-F238E27FC236}">
                    <a16:creationId xmlns:a16="http://schemas.microsoft.com/office/drawing/2014/main" id="{772B907C-D2A1-4BD6-B053-715AAADB753E}"/>
                  </a:ext>
                </a:extLst>
              </p:cNvPr>
              <p:cNvSpPr/>
              <p:nvPr/>
            </p:nvSpPr>
            <p:spPr>
              <a:xfrm>
                <a:off x="5731521" y="787682"/>
                <a:ext cx="451178" cy="557558"/>
              </a:xfrm>
              <a:custGeom>
                <a:avLst/>
                <a:gdLst/>
                <a:ahLst/>
                <a:cxnLst/>
                <a:rect l="0" t="0" r="0" b="0"/>
                <a:pathLst>
                  <a:path w="451193" h="557619">
                    <a:moveTo>
                      <a:pt x="278854" y="0"/>
                    </a:moveTo>
                    <a:lnTo>
                      <a:pt x="451193" y="0"/>
                    </a:lnTo>
                    <a:lnTo>
                      <a:pt x="451193" y="156426"/>
                    </a:lnTo>
                    <a:lnTo>
                      <a:pt x="269787" y="156426"/>
                    </a:lnTo>
                    <a:cubicBezTo>
                      <a:pt x="205029" y="156426"/>
                      <a:pt x="152362" y="211328"/>
                      <a:pt x="152362" y="278765"/>
                    </a:cubicBezTo>
                    <a:cubicBezTo>
                      <a:pt x="152362" y="346278"/>
                      <a:pt x="205029" y="401193"/>
                      <a:pt x="269787" y="401193"/>
                    </a:cubicBezTo>
                    <a:lnTo>
                      <a:pt x="451193" y="401193"/>
                    </a:lnTo>
                    <a:lnTo>
                      <a:pt x="451193" y="557619"/>
                    </a:lnTo>
                    <a:lnTo>
                      <a:pt x="278854" y="557619"/>
                    </a:lnTo>
                    <a:cubicBezTo>
                      <a:pt x="201841" y="557619"/>
                      <a:pt x="132093" y="526415"/>
                      <a:pt x="81686" y="475933"/>
                    </a:cubicBezTo>
                    <a:cubicBezTo>
                      <a:pt x="31204" y="425539"/>
                      <a:pt x="0" y="355790"/>
                      <a:pt x="0" y="278765"/>
                    </a:cubicBezTo>
                    <a:cubicBezTo>
                      <a:pt x="0" y="124816"/>
                      <a:pt x="124828" y="0"/>
                      <a:pt x="278854" y="0"/>
                    </a:cubicBezTo>
                    <a:close/>
                  </a:path>
                </a:pathLst>
              </a:custGeom>
              <a:solidFill>
                <a:schemeClr val="tx2"/>
              </a:solidFill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0069B4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22" name="Shape 76">
                <a:extLst>
                  <a:ext uri="{FF2B5EF4-FFF2-40B4-BE49-F238E27FC236}">
                    <a16:creationId xmlns:a16="http://schemas.microsoft.com/office/drawing/2014/main" id="{2C1218C0-29FB-47ED-B0B0-9F98F25DA4FE}"/>
                  </a:ext>
                </a:extLst>
              </p:cNvPr>
              <p:cNvSpPr/>
              <p:nvPr/>
            </p:nvSpPr>
            <p:spPr>
              <a:xfrm>
                <a:off x="5756172" y="435657"/>
                <a:ext cx="426529" cy="241942"/>
              </a:xfrm>
              <a:custGeom>
                <a:avLst/>
                <a:gdLst/>
                <a:ahLst/>
                <a:cxnLst/>
                <a:rect l="0" t="0" r="0" b="0"/>
                <a:pathLst>
                  <a:path w="426543" h="241968">
                    <a:moveTo>
                      <a:pt x="426543" y="0"/>
                    </a:moveTo>
                    <a:lnTo>
                      <a:pt x="426543" y="161009"/>
                    </a:lnTo>
                    <a:lnTo>
                      <a:pt x="388847" y="162549"/>
                    </a:lnTo>
                    <a:cubicBezTo>
                      <a:pt x="289814" y="171354"/>
                      <a:pt x="198527" y="194435"/>
                      <a:pt x="125642" y="234183"/>
                    </a:cubicBezTo>
                    <a:cubicBezTo>
                      <a:pt x="112967" y="240406"/>
                      <a:pt x="95110" y="241968"/>
                      <a:pt x="81166" y="226398"/>
                    </a:cubicBezTo>
                    <a:lnTo>
                      <a:pt x="19126" y="148940"/>
                    </a:lnTo>
                    <a:cubicBezTo>
                      <a:pt x="19126" y="148940"/>
                      <a:pt x="0" y="121369"/>
                      <a:pt x="30696" y="105506"/>
                    </a:cubicBezTo>
                    <a:cubicBezTo>
                      <a:pt x="155168" y="37017"/>
                      <a:pt x="277757" y="7463"/>
                      <a:pt x="386745" y="181"/>
                    </a:cubicBezTo>
                    <a:lnTo>
                      <a:pt x="426543" y="0"/>
                    </a:lnTo>
                    <a:close/>
                  </a:path>
                </a:pathLst>
              </a:custGeom>
              <a:solidFill>
                <a:schemeClr val="tx2"/>
              </a:solidFill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0069B4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23" name="Shape 77">
                <a:extLst>
                  <a:ext uri="{FF2B5EF4-FFF2-40B4-BE49-F238E27FC236}">
                    <a16:creationId xmlns:a16="http://schemas.microsoft.com/office/drawing/2014/main" id="{779D8483-14B4-4B98-9EBD-90F3FC9BBCDD}"/>
                  </a:ext>
                </a:extLst>
              </p:cNvPr>
              <p:cNvSpPr/>
              <p:nvPr/>
            </p:nvSpPr>
            <p:spPr>
              <a:xfrm>
                <a:off x="6182699" y="435364"/>
                <a:ext cx="451178" cy="909876"/>
              </a:xfrm>
              <a:custGeom>
                <a:avLst/>
                <a:gdLst/>
                <a:ahLst/>
                <a:cxnLst/>
                <a:rect l="0" t="0" r="0" b="0"/>
                <a:pathLst>
                  <a:path w="451193" h="909975">
                    <a:moveTo>
                      <a:pt x="64222" y="0"/>
                    </a:moveTo>
                    <a:cubicBezTo>
                      <a:pt x="195713" y="7622"/>
                      <a:pt x="296081" y="44966"/>
                      <a:pt x="337553" y="72538"/>
                    </a:cubicBezTo>
                    <a:cubicBezTo>
                      <a:pt x="416572" y="125014"/>
                      <a:pt x="451193" y="183942"/>
                      <a:pt x="451193" y="270366"/>
                    </a:cubicBezTo>
                    <a:lnTo>
                      <a:pt x="451193" y="631122"/>
                    </a:lnTo>
                    <a:cubicBezTo>
                      <a:pt x="451193" y="785160"/>
                      <a:pt x="326365" y="909975"/>
                      <a:pt x="172415" y="909975"/>
                    </a:cubicBezTo>
                    <a:lnTo>
                      <a:pt x="0" y="909975"/>
                    </a:lnTo>
                    <a:lnTo>
                      <a:pt x="0" y="753550"/>
                    </a:lnTo>
                    <a:lnTo>
                      <a:pt x="181483" y="753550"/>
                    </a:lnTo>
                    <a:cubicBezTo>
                      <a:pt x="246164" y="753550"/>
                      <a:pt x="298831" y="698635"/>
                      <a:pt x="298831" y="631122"/>
                    </a:cubicBezTo>
                    <a:cubicBezTo>
                      <a:pt x="298831" y="563685"/>
                      <a:pt x="246164" y="508783"/>
                      <a:pt x="181483" y="508783"/>
                    </a:cubicBezTo>
                    <a:lnTo>
                      <a:pt x="0" y="508783"/>
                    </a:lnTo>
                    <a:lnTo>
                      <a:pt x="0" y="352357"/>
                    </a:lnTo>
                    <a:lnTo>
                      <a:pt x="172415" y="352357"/>
                    </a:lnTo>
                    <a:cubicBezTo>
                      <a:pt x="212065" y="352357"/>
                      <a:pt x="249796" y="360662"/>
                      <a:pt x="283896" y="375560"/>
                    </a:cubicBezTo>
                    <a:lnTo>
                      <a:pt x="283896" y="270366"/>
                    </a:lnTo>
                    <a:cubicBezTo>
                      <a:pt x="283896" y="241092"/>
                      <a:pt x="273888" y="164930"/>
                      <a:pt x="63525" y="158707"/>
                    </a:cubicBezTo>
                    <a:lnTo>
                      <a:pt x="0" y="161302"/>
                    </a:lnTo>
                    <a:lnTo>
                      <a:pt x="0" y="293"/>
                    </a:lnTo>
                    <a:lnTo>
                      <a:pt x="64222" y="0"/>
                    </a:lnTo>
                    <a:close/>
                  </a:path>
                </a:pathLst>
              </a:custGeom>
              <a:solidFill>
                <a:schemeClr val="tx2"/>
              </a:solidFill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0069B4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 sz="2400"/>
              </a:p>
            </p:txBody>
          </p:sp>
        </p:grpSp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177440E0-5084-4E63-9744-9D6621E6F56C}"/>
                </a:ext>
              </a:extLst>
            </p:cNvPr>
            <p:cNvGrpSpPr/>
            <p:nvPr/>
          </p:nvGrpSpPr>
          <p:grpSpPr>
            <a:xfrm>
              <a:off x="2866707" y="435364"/>
              <a:ext cx="902356" cy="909876"/>
              <a:chOff x="2866707" y="435364"/>
              <a:chExt cx="902356" cy="909876"/>
            </a:xfrm>
          </p:grpSpPr>
          <p:sp>
            <p:nvSpPr>
              <p:cNvPr id="18" name="Shape 78">
                <a:extLst>
                  <a:ext uri="{FF2B5EF4-FFF2-40B4-BE49-F238E27FC236}">
                    <a16:creationId xmlns:a16="http://schemas.microsoft.com/office/drawing/2014/main" id="{77E19A21-3F23-4BCD-8419-F0CF7E633C63}"/>
                  </a:ext>
                </a:extLst>
              </p:cNvPr>
              <p:cNvSpPr/>
              <p:nvPr/>
            </p:nvSpPr>
            <p:spPr>
              <a:xfrm>
                <a:off x="2866707" y="787682"/>
                <a:ext cx="451178" cy="557558"/>
              </a:xfrm>
              <a:custGeom>
                <a:avLst/>
                <a:gdLst/>
                <a:ahLst/>
                <a:cxnLst/>
                <a:rect l="0" t="0" r="0" b="0"/>
                <a:pathLst>
                  <a:path w="451193" h="557619">
                    <a:moveTo>
                      <a:pt x="278854" y="0"/>
                    </a:moveTo>
                    <a:lnTo>
                      <a:pt x="451193" y="0"/>
                    </a:lnTo>
                    <a:lnTo>
                      <a:pt x="451193" y="156426"/>
                    </a:lnTo>
                    <a:lnTo>
                      <a:pt x="269786" y="156426"/>
                    </a:lnTo>
                    <a:cubicBezTo>
                      <a:pt x="205029" y="156426"/>
                      <a:pt x="152362" y="211328"/>
                      <a:pt x="152362" y="278765"/>
                    </a:cubicBezTo>
                    <a:cubicBezTo>
                      <a:pt x="152362" y="346278"/>
                      <a:pt x="205029" y="401193"/>
                      <a:pt x="269786" y="401193"/>
                    </a:cubicBezTo>
                    <a:lnTo>
                      <a:pt x="451193" y="401193"/>
                    </a:lnTo>
                    <a:lnTo>
                      <a:pt x="451193" y="557619"/>
                    </a:lnTo>
                    <a:lnTo>
                      <a:pt x="278854" y="557619"/>
                    </a:lnTo>
                    <a:cubicBezTo>
                      <a:pt x="201841" y="557619"/>
                      <a:pt x="132093" y="526415"/>
                      <a:pt x="81686" y="475933"/>
                    </a:cubicBezTo>
                    <a:cubicBezTo>
                      <a:pt x="31204" y="425539"/>
                      <a:pt x="0" y="355790"/>
                      <a:pt x="0" y="278765"/>
                    </a:cubicBezTo>
                    <a:cubicBezTo>
                      <a:pt x="0" y="124816"/>
                      <a:pt x="124828" y="0"/>
                      <a:pt x="278854" y="0"/>
                    </a:cubicBezTo>
                    <a:close/>
                  </a:path>
                </a:pathLst>
              </a:custGeom>
              <a:solidFill>
                <a:schemeClr val="tx2"/>
              </a:solidFill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0069B4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9" name="Shape 79">
                <a:extLst>
                  <a:ext uri="{FF2B5EF4-FFF2-40B4-BE49-F238E27FC236}">
                    <a16:creationId xmlns:a16="http://schemas.microsoft.com/office/drawing/2014/main" id="{86292BD1-9950-44EE-8814-D9FD75E98B8C}"/>
                  </a:ext>
                </a:extLst>
              </p:cNvPr>
              <p:cNvSpPr/>
              <p:nvPr/>
            </p:nvSpPr>
            <p:spPr>
              <a:xfrm>
                <a:off x="2891357" y="435657"/>
                <a:ext cx="426528" cy="241942"/>
              </a:xfrm>
              <a:custGeom>
                <a:avLst/>
                <a:gdLst/>
                <a:ahLst/>
                <a:cxnLst/>
                <a:rect l="0" t="0" r="0" b="0"/>
                <a:pathLst>
                  <a:path w="426542" h="241968">
                    <a:moveTo>
                      <a:pt x="426542" y="0"/>
                    </a:moveTo>
                    <a:lnTo>
                      <a:pt x="426542" y="161009"/>
                    </a:lnTo>
                    <a:lnTo>
                      <a:pt x="388847" y="162549"/>
                    </a:lnTo>
                    <a:cubicBezTo>
                      <a:pt x="289814" y="171354"/>
                      <a:pt x="198527" y="194435"/>
                      <a:pt x="125641" y="234183"/>
                    </a:cubicBezTo>
                    <a:cubicBezTo>
                      <a:pt x="112967" y="240406"/>
                      <a:pt x="95110" y="241968"/>
                      <a:pt x="81166" y="226398"/>
                    </a:cubicBezTo>
                    <a:lnTo>
                      <a:pt x="19126" y="148940"/>
                    </a:lnTo>
                    <a:cubicBezTo>
                      <a:pt x="19126" y="148940"/>
                      <a:pt x="0" y="121369"/>
                      <a:pt x="30696" y="105506"/>
                    </a:cubicBezTo>
                    <a:cubicBezTo>
                      <a:pt x="155169" y="37017"/>
                      <a:pt x="277757" y="7463"/>
                      <a:pt x="386745" y="181"/>
                    </a:cubicBezTo>
                    <a:lnTo>
                      <a:pt x="426542" y="0"/>
                    </a:lnTo>
                    <a:close/>
                  </a:path>
                </a:pathLst>
              </a:custGeom>
              <a:solidFill>
                <a:schemeClr val="tx2"/>
              </a:solidFill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0069B4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20" name="Shape 80">
                <a:extLst>
                  <a:ext uri="{FF2B5EF4-FFF2-40B4-BE49-F238E27FC236}">
                    <a16:creationId xmlns:a16="http://schemas.microsoft.com/office/drawing/2014/main" id="{2A8D6407-1D5F-4B9B-A179-FBBF093A1E1F}"/>
                  </a:ext>
                </a:extLst>
              </p:cNvPr>
              <p:cNvSpPr/>
              <p:nvPr/>
            </p:nvSpPr>
            <p:spPr>
              <a:xfrm>
                <a:off x="3317885" y="435364"/>
                <a:ext cx="451178" cy="909876"/>
              </a:xfrm>
              <a:custGeom>
                <a:avLst/>
                <a:gdLst/>
                <a:ahLst/>
                <a:cxnLst/>
                <a:rect l="0" t="0" r="0" b="0"/>
                <a:pathLst>
                  <a:path w="451193" h="909975">
                    <a:moveTo>
                      <a:pt x="64222" y="0"/>
                    </a:moveTo>
                    <a:cubicBezTo>
                      <a:pt x="195713" y="7622"/>
                      <a:pt x="296082" y="44966"/>
                      <a:pt x="337553" y="72538"/>
                    </a:cubicBezTo>
                    <a:cubicBezTo>
                      <a:pt x="416573" y="125014"/>
                      <a:pt x="451193" y="183942"/>
                      <a:pt x="451193" y="270366"/>
                    </a:cubicBezTo>
                    <a:lnTo>
                      <a:pt x="451193" y="631122"/>
                    </a:lnTo>
                    <a:cubicBezTo>
                      <a:pt x="451193" y="785160"/>
                      <a:pt x="326365" y="909975"/>
                      <a:pt x="172415" y="909975"/>
                    </a:cubicBezTo>
                    <a:lnTo>
                      <a:pt x="0" y="909975"/>
                    </a:lnTo>
                    <a:lnTo>
                      <a:pt x="0" y="753550"/>
                    </a:lnTo>
                    <a:lnTo>
                      <a:pt x="181483" y="753550"/>
                    </a:lnTo>
                    <a:cubicBezTo>
                      <a:pt x="246164" y="753550"/>
                      <a:pt x="298831" y="698635"/>
                      <a:pt x="298831" y="631122"/>
                    </a:cubicBezTo>
                    <a:cubicBezTo>
                      <a:pt x="298831" y="563685"/>
                      <a:pt x="246164" y="508783"/>
                      <a:pt x="181483" y="508783"/>
                    </a:cubicBezTo>
                    <a:lnTo>
                      <a:pt x="0" y="508783"/>
                    </a:lnTo>
                    <a:lnTo>
                      <a:pt x="0" y="352357"/>
                    </a:lnTo>
                    <a:lnTo>
                      <a:pt x="172415" y="352357"/>
                    </a:lnTo>
                    <a:cubicBezTo>
                      <a:pt x="212065" y="352357"/>
                      <a:pt x="249796" y="360662"/>
                      <a:pt x="283896" y="375560"/>
                    </a:cubicBezTo>
                    <a:lnTo>
                      <a:pt x="283896" y="270366"/>
                    </a:lnTo>
                    <a:cubicBezTo>
                      <a:pt x="283896" y="241092"/>
                      <a:pt x="273888" y="164930"/>
                      <a:pt x="63526" y="158707"/>
                    </a:cubicBezTo>
                    <a:lnTo>
                      <a:pt x="0" y="161302"/>
                    </a:lnTo>
                    <a:lnTo>
                      <a:pt x="0" y="293"/>
                    </a:lnTo>
                    <a:lnTo>
                      <a:pt x="64222" y="0"/>
                    </a:lnTo>
                    <a:close/>
                  </a:path>
                </a:pathLst>
              </a:custGeom>
              <a:solidFill>
                <a:schemeClr val="tx2"/>
              </a:solidFill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0069B4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 sz="2400"/>
              </a:p>
            </p:txBody>
          </p:sp>
        </p:grpSp>
        <p:sp>
          <p:nvSpPr>
            <p:cNvPr id="17" name="Shape 81">
              <a:extLst>
                <a:ext uri="{FF2B5EF4-FFF2-40B4-BE49-F238E27FC236}">
                  <a16:creationId xmlns:a16="http://schemas.microsoft.com/office/drawing/2014/main" id="{AE766CD3-8BDD-40AE-A221-EBE83A98BF30}"/>
                </a:ext>
              </a:extLst>
            </p:cNvPr>
            <p:cNvSpPr/>
            <p:nvPr/>
          </p:nvSpPr>
          <p:spPr>
            <a:xfrm>
              <a:off x="6751204" y="433344"/>
              <a:ext cx="900934" cy="910390"/>
            </a:xfrm>
            <a:custGeom>
              <a:avLst/>
              <a:gdLst/>
              <a:ahLst/>
              <a:cxnLst/>
              <a:rect l="0" t="0" r="0" b="0"/>
              <a:pathLst>
                <a:path w="900964" h="910489">
                  <a:moveTo>
                    <a:pt x="450482" y="0"/>
                  </a:moveTo>
                  <a:cubicBezTo>
                    <a:pt x="550735" y="0"/>
                    <a:pt x="609880" y="9601"/>
                    <a:pt x="609880" y="9601"/>
                  </a:cubicBezTo>
                  <a:cubicBezTo>
                    <a:pt x="900964" y="46495"/>
                    <a:pt x="892201" y="265290"/>
                    <a:pt x="892201" y="265290"/>
                  </a:cubicBezTo>
                  <a:lnTo>
                    <a:pt x="892201" y="882142"/>
                  </a:lnTo>
                  <a:cubicBezTo>
                    <a:pt x="892201" y="897801"/>
                    <a:pt x="879513" y="910489"/>
                    <a:pt x="863854" y="910489"/>
                  </a:cubicBezTo>
                  <a:lnTo>
                    <a:pt x="753250" y="910489"/>
                  </a:lnTo>
                  <a:cubicBezTo>
                    <a:pt x="737603" y="910489"/>
                    <a:pt x="724903" y="897801"/>
                    <a:pt x="724903" y="882142"/>
                  </a:cubicBezTo>
                  <a:lnTo>
                    <a:pt x="724903" y="265290"/>
                  </a:lnTo>
                  <a:cubicBezTo>
                    <a:pt x="724903" y="265290"/>
                    <a:pt x="728396" y="185014"/>
                    <a:pt x="573863" y="171450"/>
                  </a:cubicBezTo>
                  <a:cubicBezTo>
                    <a:pt x="482841" y="163462"/>
                    <a:pt x="450482" y="165316"/>
                    <a:pt x="450482" y="165316"/>
                  </a:cubicBezTo>
                  <a:cubicBezTo>
                    <a:pt x="450482" y="165316"/>
                    <a:pt x="418123" y="163462"/>
                    <a:pt x="327101" y="171450"/>
                  </a:cubicBezTo>
                  <a:cubicBezTo>
                    <a:pt x="172568" y="185014"/>
                    <a:pt x="176061" y="265290"/>
                    <a:pt x="176061" y="265290"/>
                  </a:cubicBezTo>
                  <a:lnTo>
                    <a:pt x="176061" y="882142"/>
                  </a:lnTo>
                  <a:cubicBezTo>
                    <a:pt x="176061" y="897801"/>
                    <a:pt x="163361" y="910489"/>
                    <a:pt x="147713" y="910489"/>
                  </a:cubicBezTo>
                  <a:lnTo>
                    <a:pt x="37097" y="910489"/>
                  </a:lnTo>
                  <a:cubicBezTo>
                    <a:pt x="21451" y="910489"/>
                    <a:pt x="8763" y="897801"/>
                    <a:pt x="8763" y="882142"/>
                  </a:cubicBezTo>
                  <a:lnTo>
                    <a:pt x="8763" y="265290"/>
                  </a:lnTo>
                  <a:cubicBezTo>
                    <a:pt x="8763" y="265290"/>
                    <a:pt x="0" y="46495"/>
                    <a:pt x="291084" y="9601"/>
                  </a:cubicBezTo>
                  <a:cubicBezTo>
                    <a:pt x="291084" y="9601"/>
                    <a:pt x="350228" y="0"/>
                    <a:pt x="450482" y="0"/>
                  </a:cubicBezTo>
                  <a:close/>
                </a:path>
              </a:pathLst>
            </a:custGeom>
            <a:solidFill>
              <a:schemeClr val="tx2"/>
            </a:solidFill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9B4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06102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23">
            <a:extLst>
              <a:ext uri="{FF2B5EF4-FFF2-40B4-BE49-F238E27FC236}">
                <a16:creationId xmlns:a16="http://schemas.microsoft.com/office/drawing/2014/main" id="{8FD32CE0-C88B-4F5F-B371-FB5AAFD806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3723" y="906505"/>
            <a:ext cx="5377357" cy="3232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133"/>
              </a:lnSpc>
              <a:buNone/>
              <a:defRPr sz="4000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EAC0C8CA-16A5-4D5A-BE8C-708BFCD43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3991" y="166469"/>
            <a:ext cx="669376" cy="289616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2"/>
                </a:solidFill>
                <a:latin typeface="Vinci Sans" panose="02000000000000000000" pitchFamily="2" charset="0"/>
              </a:defRPr>
            </a:lvl1pPr>
          </a:lstStyle>
          <a:p>
            <a:fld id="{6062C8A5-5AC4-4C59-90BD-70250E866859}" type="slidenum">
              <a:rPr lang="fr-FR" smtClean="0"/>
              <a:pPr/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8185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23">
            <a:extLst>
              <a:ext uri="{FF2B5EF4-FFF2-40B4-BE49-F238E27FC236}">
                <a16:creationId xmlns:a16="http://schemas.microsoft.com/office/drawing/2014/main" id="{8FD32CE0-C88B-4F5F-B371-FB5AAFD806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3723" y="906505"/>
            <a:ext cx="5377357" cy="3232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133"/>
              </a:lnSpc>
              <a:buNone/>
              <a:defRPr sz="4000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/>
              <a:t>This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your</a:t>
            </a:r>
            <a:r>
              <a:rPr lang="fr-FR" dirty="0"/>
              <a:t> slide headline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4ED2E00-DAE6-4E4C-8228-521C2C9BED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0147" y="140136"/>
            <a:ext cx="1431191" cy="42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9976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header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F49B3E4-9A7F-4541-A450-C2ADA74E4D1D}"/>
              </a:ext>
            </a:extLst>
          </p:cNvPr>
          <p:cNvSpPr/>
          <p:nvPr userDrawn="1"/>
        </p:nvSpPr>
        <p:spPr>
          <a:xfrm>
            <a:off x="0" y="1"/>
            <a:ext cx="12192000" cy="64892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D83E587-69BD-43FC-9431-849F2EFEF4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3723" y="182057"/>
            <a:ext cx="6720000" cy="288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baseline="0">
                <a:solidFill>
                  <a:schemeClr val="tx2"/>
                </a:solidFill>
                <a:latin typeface="Vinci Sans Medium" panose="02000000000000000000" pitchFamily="2" charset="0"/>
              </a:defRPr>
            </a:lvl1pPr>
          </a:lstStyle>
          <a:p>
            <a:pPr lvl="0"/>
            <a:r>
              <a:rPr lang="fr-FR" dirty="0"/>
              <a:t>TITLE OF THE CHAPTER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AAE506BD-2186-4A55-B31B-074672D2A251}"/>
              </a:ext>
            </a:extLst>
          </p:cNvPr>
          <p:cNvCxnSpPr>
            <a:cxnSpLocks/>
          </p:cNvCxnSpPr>
          <p:nvPr userDrawn="1"/>
        </p:nvCxnSpPr>
        <p:spPr>
          <a:xfrm>
            <a:off x="1143723" y="227491"/>
            <a:ext cx="0" cy="20254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23">
            <a:extLst>
              <a:ext uri="{FF2B5EF4-FFF2-40B4-BE49-F238E27FC236}">
                <a16:creationId xmlns:a16="http://schemas.microsoft.com/office/drawing/2014/main" id="{C1CEC84B-9256-4BF5-95C9-53544DE368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3722" y="906505"/>
            <a:ext cx="9906529" cy="6489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/>
              <a:t>This </a:t>
            </a:r>
            <a:r>
              <a:rPr lang="fr-FR" dirty="0" err="1"/>
              <a:t>is</a:t>
            </a:r>
            <a:r>
              <a:rPr lang="fr-FR" dirty="0"/>
              <a:t> a slide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F729086-2FBA-49C5-9C73-138444C21A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1453299"/>
            <a:ext cx="9907251" cy="584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BF6E668-7526-4AC1-8E3A-553D349245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0147" y="140136"/>
            <a:ext cx="1431191" cy="42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8010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ist (header)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F49B3E4-9A7F-4541-A450-C2ADA74E4D1D}"/>
              </a:ext>
            </a:extLst>
          </p:cNvPr>
          <p:cNvSpPr/>
          <p:nvPr userDrawn="1"/>
        </p:nvSpPr>
        <p:spPr>
          <a:xfrm>
            <a:off x="0" y="1"/>
            <a:ext cx="12192000" cy="64892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D83E587-69BD-43FC-9431-849F2EFEF4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3723" y="182057"/>
            <a:ext cx="6720000" cy="288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baseline="0">
                <a:solidFill>
                  <a:schemeClr val="tx2"/>
                </a:solidFill>
                <a:latin typeface="Vinci Sans Medium" panose="02000000000000000000" pitchFamily="2" charset="0"/>
              </a:defRPr>
            </a:lvl1pPr>
          </a:lstStyle>
          <a:p>
            <a:pPr lvl="0"/>
            <a:r>
              <a:rPr lang="fr-FR" dirty="0"/>
              <a:t>TITLE OF THE CHAPTER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AAE506BD-2186-4A55-B31B-074672D2A251}"/>
              </a:ext>
            </a:extLst>
          </p:cNvPr>
          <p:cNvCxnSpPr>
            <a:cxnSpLocks/>
          </p:cNvCxnSpPr>
          <p:nvPr userDrawn="1"/>
        </p:nvCxnSpPr>
        <p:spPr>
          <a:xfrm>
            <a:off x="1143723" y="227491"/>
            <a:ext cx="0" cy="20254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exte 23">
            <a:extLst>
              <a:ext uri="{FF2B5EF4-FFF2-40B4-BE49-F238E27FC236}">
                <a16:creationId xmlns:a16="http://schemas.microsoft.com/office/drawing/2014/main" id="{537BD858-7919-4E5A-B70D-B5B9BC5A78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3722" y="906505"/>
            <a:ext cx="9906529" cy="6489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/>
              <a:t>This </a:t>
            </a:r>
            <a:r>
              <a:rPr lang="fr-FR" dirty="0" err="1"/>
              <a:t>is</a:t>
            </a:r>
            <a:r>
              <a:rPr lang="fr-FR" dirty="0"/>
              <a:t> a slide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7C1F350A-601A-41AF-A427-7B184AA727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1453299"/>
            <a:ext cx="9907251" cy="584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13" name="Espace réservé du texte 6">
            <a:extLst>
              <a:ext uri="{FF2B5EF4-FFF2-40B4-BE49-F238E27FC236}">
                <a16:creationId xmlns:a16="http://schemas.microsoft.com/office/drawing/2014/main" id="{8D390456-3C41-4580-A7A5-7950AEE299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43723" y="2324899"/>
            <a:ext cx="9906528" cy="4044648"/>
          </a:xfrm>
          <a:prstGeom prst="rect">
            <a:avLst/>
          </a:prstGeom>
        </p:spPr>
        <p:txBody>
          <a:bodyPr/>
          <a:lstStyle>
            <a:lvl1pPr marL="457189" indent="-457189">
              <a:buFontTx/>
              <a:buBlip>
                <a:blip r:embed="rId2"/>
              </a:buBlip>
              <a:defRPr sz="2667">
                <a:solidFill>
                  <a:schemeClr val="tx1"/>
                </a:solidFill>
                <a:latin typeface="Vinci Sans" panose="02000000000000000000" pitchFamily="50" charset="0"/>
              </a:defRPr>
            </a:lvl1pPr>
            <a:lvl2pPr marL="990575" indent="-38099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inci Sans" panose="02000000000000000000" pitchFamily="50" charset="0"/>
              </a:defRPr>
            </a:lvl2pPr>
            <a:lvl3pPr>
              <a:defRPr sz="2133">
                <a:solidFill>
                  <a:schemeClr val="tx1"/>
                </a:solidFill>
                <a:latin typeface="Vinci Sans" panose="02000000000000000000" pitchFamily="50" charset="0"/>
              </a:defRPr>
            </a:lvl3pPr>
            <a:lvl4pPr>
              <a:defRPr sz="1867">
                <a:solidFill>
                  <a:schemeClr val="tx1"/>
                </a:solidFill>
                <a:latin typeface="Vinci Sans" panose="02000000000000000000" pitchFamily="50" charset="0"/>
              </a:defRPr>
            </a:lvl4pPr>
            <a:lvl5pPr>
              <a:defRPr sz="1867">
                <a:solidFill>
                  <a:schemeClr val="tx1"/>
                </a:solidFill>
                <a:latin typeface="Vinci Sans" panose="02000000000000000000" pitchFamily="50" charset="0"/>
              </a:defRPr>
            </a:lvl5pPr>
          </a:lstStyle>
          <a:p>
            <a:pPr lvl="0"/>
            <a:r>
              <a:rPr lang="en-US" dirty="0"/>
              <a:t>Here you have a list of items</a:t>
            </a:r>
          </a:p>
          <a:p>
            <a:pPr lvl="0"/>
            <a:r>
              <a:rPr lang="en-US" dirty="0"/>
              <a:t>And some text</a:t>
            </a:r>
          </a:p>
          <a:p>
            <a:pPr lvl="0"/>
            <a:r>
              <a:rPr lang="en-US" dirty="0"/>
              <a:t>But remember not to overload your slides with content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A3233A2-9953-45C1-B829-761B68C410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20147" y="140136"/>
            <a:ext cx="1431191" cy="42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8596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ackground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A1BD0C4-28C5-4F3D-B22E-EDED80C145A5}"/>
              </a:ext>
            </a:extLst>
          </p:cNvPr>
          <p:cNvSpPr/>
          <p:nvPr userDrawn="1"/>
        </p:nvSpPr>
        <p:spPr>
          <a:xfrm>
            <a:off x="206478" y="599769"/>
            <a:ext cx="11788876" cy="6056612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F82B9662-BC29-405D-B8C9-02EBCCD710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3723" y="182057"/>
            <a:ext cx="6720000" cy="288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baseline="0">
                <a:solidFill>
                  <a:schemeClr val="tx2"/>
                </a:solidFill>
                <a:latin typeface="Vinci Sans Medium" panose="02000000000000000000" pitchFamily="2" charset="0"/>
              </a:defRPr>
            </a:lvl1pPr>
          </a:lstStyle>
          <a:p>
            <a:pPr lvl="0"/>
            <a:r>
              <a:rPr lang="fr-FR" dirty="0"/>
              <a:t>TITLE OF THE CHAPTER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C976CB19-12D2-49CE-880F-011020AB94E1}"/>
              </a:ext>
            </a:extLst>
          </p:cNvPr>
          <p:cNvCxnSpPr>
            <a:cxnSpLocks/>
          </p:cNvCxnSpPr>
          <p:nvPr userDrawn="1"/>
        </p:nvCxnSpPr>
        <p:spPr>
          <a:xfrm>
            <a:off x="1143723" y="227491"/>
            <a:ext cx="0" cy="20254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texte 23">
            <a:extLst>
              <a:ext uri="{FF2B5EF4-FFF2-40B4-BE49-F238E27FC236}">
                <a16:creationId xmlns:a16="http://schemas.microsoft.com/office/drawing/2014/main" id="{7B7BEAAA-767D-4064-B9CB-F2C11F4438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3722" y="906505"/>
            <a:ext cx="9906529" cy="6489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/>
              <a:t>This </a:t>
            </a:r>
            <a:r>
              <a:rPr lang="fr-FR" dirty="0" err="1"/>
              <a:t>is</a:t>
            </a:r>
            <a:r>
              <a:rPr lang="fr-FR" dirty="0"/>
              <a:t> a slide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1B9A13EC-68F7-4A44-9387-541BF2C85F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1453299"/>
            <a:ext cx="9907251" cy="584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A3867B5-9A07-4634-90D4-FFC1248495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0147" y="140136"/>
            <a:ext cx="1431191" cy="42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0734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ist (background)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A1BD0C4-28C5-4F3D-B22E-EDED80C145A5}"/>
              </a:ext>
            </a:extLst>
          </p:cNvPr>
          <p:cNvSpPr/>
          <p:nvPr userDrawn="1"/>
        </p:nvSpPr>
        <p:spPr>
          <a:xfrm>
            <a:off x="206478" y="599769"/>
            <a:ext cx="11788876" cy="6056612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F82B9662-BC29-405D-B8C9-02EBCCD710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3723" y="182057"/>
            <a:ext cx="6720000" cy="288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baseline="0">
                <a:solidFill>
                  <a:schemeClr val="tx2"/>
                </a:solidFill>
                <a:latin typeface="Vinci Sans Medium" panose="02000000000000000000" pitchFamily="2" charset="0"/>
              </a:defRPr>
            </a:lvl1pPr>
          </a:lstStyle>
          <a:p>
            <a:pPr lvl="0"/>
            <a:r>
              <a:rPr lang="fr-FR" dirty="0"/>
              <a:t>TITLE OF THE CHAPTER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C976CB19-12D2-49CE-880F-011020AB94E1}"/>
              </a:ext>
            </a:extLst>
          </p:cNvPr>
          <p:cNvCxnSpPr>
            <a:cxnSpLocks/>
          </p:cNvCxnSpPr>
          <p:nvPr userDrawn="1"/>
        </p:nvCxnSpPr>
        <p:spPr>
          <a:xfrm>
            <a:off x="1143723" y="227491"/>
            <a:ext cx="0" cy="20254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6">
            <a:extLst>
              <a:ext uri="{FF2B5EF4-FFF2-40B4-BE49-F238E27FC236}">
                <a16:creationId xmlns:a16="http://schemas.microsoft.com/office/drawing/2014/main" id="{9487589A-83F9-4C89-BFB7-96770FE62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43723" y="2324899"/>
            <a:ext cx="9906528" cy="4044648"/>
          </a:xfrm>
          <a:prstGeom prst="rect">
            <a:avLst/>
          </a:prstGeom>
        </p:spPr>
        <p:txBody>
          <a:bodyPr/>
          <a:lstStyle>
            <a:lvl1pPr marL="457189" indent="-457189">
              <a:buFontTx/>
              <a:buBlip>
                <a:blip r:embed="rId2"/>
              </a:buBlip>
              <a:defRPr sz="2667">
                <a:solidFill>
                  <a:schemeClr val="tx1"/>
                </a:solidFill>
                <a:latin typeface="Vinci Sans" panose="02000000000000000000" pitchFamily="50" charset="0"/>
              </a:defRPr>
            </a:lvl1pPr>
            <a:lvl2pPr marL="990575" indent="-38099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inci Sans" panose="02000000000000000000" pitchFamily="50" charset="0"/>
              </a:defRPr>
            </a:lvl2pPr>
            <a:lvl3pPr>
              <a:defRPr sz="2133">
                <a:solidFill>
                  <a:schemeClr val="tx1"/>
                </a:solidFill>
                <a:latin typeface="Vinci Sans" panose="02000000000000000000" pitchFamily="50" charset="0"/>
              </a:defRPr>
            </a:lvl3pPr>
            <a:lvl4pPr>
              <a:defRPr sz="1867">
                <a:solidFill>
                  <a:schemeClr val="tx1"/>
                </a:solidFill>
                <a:latin typeface="Vinci Sans" panose="02000000000000000000" pitchFamily="50" charset="0"/>
              </a:defRPr>
            </a:lvl4pPr>
            <a:lvl5pPr>
              <a:defRPr sz="1867">
                <a:solidFill>
                  <a:schemeClr val="tx1"/>
                </a:solidFill>
                <a:latin typeface="Vinci Sans" panose="02000000000000000000" pitchFamily="50" charset="0"/>
              </a:defRPr>
            </a:lvl5pPr>
          </a:lstStyle>
          <a:p>
            <a:pPr lvl="0"/>
            <a:r>
              <a:rPr lang="en-US" dirty="0"/>
              <a:t>Here you have a list of items</a:t>
            </a:r>
          </a:p>
          <a:p>
            <a:pPr lvl="0"/>
            <a:r>
              <a:rPr lang="en-US" dirty="0"/>
              <a:t>And some text</a:t>
            </a:r>
          </a:p>
          <a:p>
            <a:pPr lvl="0"/>
            <a:r>
              <a:rPr lang="en-US" dirty="0"/>
              <a:t>But remember not to overload your slides with content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7" name="Espace réservé du texte 23">
            <a:extLst>
              <a:ext uri="{FF2B5EF4-FFF2-40B4-BE49-F238E27FC236}">
                <a16:creationId xmlns:a16="http://schemas.microsoft.com/office/drawing/2014/main" id="{67639124-8A83-4582-B1D8-0E6146C2A7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3722" y="906505"/>
            <a:ext cx="9906529" cy="6489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/>
              <a:t>This </a:t>
            </a:r>
            <a:r>
              <a:rPr lang="fr-FR" dirty="0" err="1"/>
              <a:t>is</a:t>
            </a:r>
            <a:r>
              <a:rPr lang="fr-FR" dirty="0"/>
              <a:t> a slide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18" name="Espace réservé du texte 5">
            <a:extLst>
              <a:ext uri="{FF2B5EF4-FFF2-40B4-BE49-F238E27FC236}">
                <a16:creationId xmlns:a16="http://schemas.microsoft.com/office/drawing/2014/main" id="{055068DF-5EAB-4D47-B353-3505F130CA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1453299"/>
            <a:ext cx="9907251" cy="584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AD898AB-7FFF-44ED-AB28-0AD7077B19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20147" y="140136"/>
            <a:ext cx="1431191" cy="42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812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B219A37-DC62-43DF-A4AA-EA6F154BCB41}"/>
              </a:ext>
            </a:extLst>
          </p:cNvPr>
          <p:cNvCxnSpPr>
            <a:cxnSpLocks/>
          </p:cNvCxnSpPr>
          <p:nvPr userDrawn="1"/>
        </p:nvCxnSpPr>
        <p:spPr>
          <a:xfrm>
            <a:off x="10742246" y="4691785"/>
            <a:ext cx="83210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6F49B3E4-9A7F-4541-A450-C2ADA74E4D1D}"/>
              </a:ext>
            </a:extLst>
          </p:cNvPr>
          <p:cNvSpPr/>
          <p:nvPr userDrawn="1"/>
        </p:nvSpPr>
        <p:spPr>
          <a:xfrm>
            <a:off x="0" y="1"/>
            <a:ext cx="12192000" cy="64892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E4EF5325-EB61-4F6A-BC20-B56A57DF94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3723" y="906505"/>
            <a:ext cx="5377357" cy="6489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/>
              <a:t>A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B640B270-0411-4859-AE36-29E3A2DE34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1453299"/>
            <a:ext cx="5378451" cy="6489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en-US" dirty="0"/>
              <a:t>is worth a thousand words</a:t>
            </a:r>
          </a:p>
        </p:txBody>
      </p:sp>
      <p:sp>
        <p:nvSpPr>
          <p:cNvPr id="10" name="Espace réservé pour une image  5">
            <a:extLst>
              <a:ext uri="{FF2B5EF4-FFF2-40B4-BE49-F238E27FC236}">
                <a16:creationId xmlns:a16="http://schemas.microsoft.com/office/drawing/2014/main" id="{59797527-93A4-4B57-B48F-CEB7C393593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89651" y="648929"/>
            <a:ext cx="4202348" cy="62090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Vinci Sans" panose="02000000000000000000" pitchFamily="50" charset="0"/>
              </a:defRPr>
            </a:lvl1pPr>
          </a:lstStyle>
          <a:p>
            <a:endParaRPr lang="fr-FR" dirty="0"/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BC6F79B4-D0E5-43DF-96BB-2BF77D9F16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3723" y="182057"/>
            <a:ext cx="6720000" cy="288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baseline="0">
                <a:solidFill>
                  <a:schemeClr val="tx2"/>
                </a:solidFill>
                <a:latin typeface="Vinci Sans Medium" panose="02000000000000000000" pitchFamily="2" charset="0"/>
              </a:defRPr>
            </a:lvl1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OF THE CHAPTER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9CE5C5A-2F39-486A-A850-C97E953E039B}"/>
              </a:ext>
            </a:extLst>
          </p:cNvPr>
          <p:cNvCxnSpPr>
            <a:cxnSpLocks/>
          </p:cNvCxnSpPr>
          <p:nvPr userDrawn="1"/>
        </p:nvCxnSpPr>
        <p:spPr>
          <a:xfrm>
            <a:off x="1143723" y="227491"/>
            <a:ext cx="0" cy="20254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7A0B7EE7-E31C-4615-8893-17CF098AE1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43000" y="2649020"/>
            <a:ext cx="5377728" cy="3595915"/>
          </a:xfrm>
          <a:prstGeom prst="rect">
            <a:avLst/>
          </a:prstGeom>
        </p:spPr>
        <p:txBody>
          <a:bodyPr/>
          <a:lstStyle>
            <a:lvl1pPr marL="457189" indent="-457189">
              <a:buFontTx/>
              <a:buBlip>
                <a:blip r:embed="rId2"/>
              </a:buBlip>
              <a:defRPr sz="2667">
                <a:solidFill>
                  <a:schemeClr val="tx1"/>
                </a:solidFill>
                <a:latin typeface="Vinci Sans" panose="02000000000000000000" pitchFamily="50" charset="0"/>
              </a:defRPr>
            </a:lvl1pPr>
            <a:lvl2pPr marL="990575" indent="-38099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inci Sans" panose="02000000000000000000" pitchFamily="50" charset="0"/>
              </a:defRPr>
            </a:lvl2pPr>
            <a:lvl3pPr>
              <a:defRPr sz="2133">
                <a:solidFill>
                  <a:schemeClr val="tx1"/>
                </a:solidFill>
                <a:latin typeface="Vinci Sans" panose="02000000000000000000" pitchFamily="50" charset="0"/>
              </a:defRPr>
            </a:lvl3pPr>
            <a:lvl4pPr>
              <a:defRPr sz="1867">
                <a:solidFill>
                  <a:schemeClr val="tx1"/>
                </a:solidFill>
                <a:latin typeface="Vinci Sans" panose="02000000000000000000" pitchFamily="50" charset="0"/>
              </a:defRPr>
            </a:lvl4pPr>
            <a:lvl5pPr>
              <a:defRPr sz="1867">
                <a:solidFill>
                  <a:schemeClr val="tx1"/>
                </a:solidFill>
                <a:latin typeface="Vinci Sans" panose="02000000000000000000" pitchFamily="50" charset="0"/>
              </a:defRPr>
            </a:lvl5pPr>
          </a:lstStyle>
          <a:p>
            <a:pPr lvl="0"/>
            <a:r>
              <a:rPr lang="en-US" dirty="0"/>
              <a:t>Here you have a list of items</a:t>
            </a:r>
          </a:p>
          <a:p>
            <a:pPr lvl="0"/>
            <a:r>
              <a:rPr lang="en-US" dirty="0"/>
              <a:t>And some text</a:t>
            </a:r>
          </a:p>
          <a:p>
            <a:pPr lvl="0"/>
            <a:r>
              <a:rPr lang="en-US" dirty="0"/>
              <a:t>But remember not to overload your slides with content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5D49E60-EC93-4053-AA07-2B3E8C4A99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20147" y="140136"/>
            <a:ext cx="1431191" cy="42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45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F1F402B7-875D-47D3-ABD5-4F9C6E7288EF}"/>
              </a:ext>
            </a:extLst>
          </p:cNvPr>
          <p:cNvSpPr/>
          <p:nvPr userDrawn="1"/>
        </p:nvSpPr>
        <p:spPr>
          <a:xfrm>
            <a:off x="0" y="0"/>
            <a:ext cx="12192000" cy="622311"/>
          </a:xfrm>
          <a:prstGeom prst="rect">
            <a:avLst/>
          </a:prstGeom>
          <a:solidFill>
            <a:srgbClr val="1F4E7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inci Sans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BC748EA-25BB-480C-BB4A-5196B8125CCB}"/>
              </a:ext>
            </a:extLst>
          </p:cNvPr>
          <p:cNvSpPr/>
          <p:nvPr userDrawn="1"/>
        </p:nvSpPr>
        <p:spPr>
          <a:xfrm>
            <a:off x="12143783" y="0"/>
            <a:ext cx="48217" cy="3438685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14D9FC57-D30F-45F2-881F-0F2E0E1E88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3723" y="154714"/>
            <a:ext cx="6720000" cy="288868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 b="1" cap="all" baseline="0">
                <a:solidFill>
                  <a:schemeClr val="bg1"/>
                </a:solidFill>
                <a:latin typeface="Vinci Sans Medium" panose="02000000000000000000" pitchFamily="2" charset="0"/>
              </a:defRPr>
            </a:lvl1pPr>
          </a:lstStyle>
          <a:p>
            <a:pPr lvl="0"/>
            <a:r>
              <a:rPr lang="fr-FR" dirty="0"/>
              <a:t>TITLE OF THE CHAPTER</a:t>
            </a:r>
          </a:p>
        </p:txBody>
      </p:sp>
      <p:pic>
        <p:nvPicPr>
          <p:cNvPr id="10" name="Imagen 9" descr="Imagen que contiene imágenes prediseñadas&#10;&#10;Descripción generada automáticamente">
            <a:extLst>
              <a:ext uri="{FF2B5EF4-FFF2-40B4-BE49-F238E27FC236}">
                <a16:creationId xmlns:a16="http://schemas.microsoft.com/office/drawing/2014/main" id="{AF9613F7-A292-40D8-90BD-E58B078FC9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290" y="116647"/>
            <a:ext cx="1353586" cy="399717"/>
          </a:xfrm>
          <a:prstGeom prst="rect">
            <a:avLst/>
          </a:prstGeom>
        </p:spPr>
      </p:pic>
      <p:cxnSp>
        <p:nvCxnSpPr>
          <p:cNvPr id="11" name="Connecteur droit 6">
            <a:extLst>
              <a:ext uri="{FF2B5EF4-FFF2-40B4-BE49-F238E27FC236}">
                <a16:creationId xmlns:a16="http://schemas.microsoft.com/office/drawing/2014/main" id="{12411F49-E54B-4565-A1CB-DD5C4EB143E2}"/>
              </a:ext>
            </a:extLst>
          </p:cNvPr>
          <p:cNvCxnSpPr>
            <a:cxnSpLocks/>
          </p:cNvCxnSpPr>
          <p:nvPr userDrawn="1"/>
        </p:nvCxnSpPr>
        <p:spPr>
          <a:xfrm>
            <a:off x="1143723" y="227491"/>
            <a:ext cx="0" cy="20254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rme libre 9">
            <a:extLst>
              <a:ext uri="{FF2B5EF4-FFF2-40B4-BE49-F238E27FC236}">
                <a16:creationId xmlns:a16="http://schemas.microsoft.com/office/drawing/2014/main" id="{E981B9A0-42FB-4282-878E-9027AFDD39F8}"/>
              </a:ext>
            </a:extLst>
          </p:cNvPr>
          <p:cNvSpPr>
            <a:spLocks/>
          </p:cNvSpPr>
          <p:nvPr userDrawn="1"/>
        </p:nvSpPr>
        <p:spPr bwMode="auto">
          <a:xfrm>
            <a:off x="-21211" y="4963179"/>
            <a:ext cx="11487150" cy="2620631"/>
          </a:xfrm>
          <a:custGeom>
            <a:avLst/>
            <a:gdLst>
              <a:gd name="T0" fmla="*/ 0 w 9287"/>
              <a:gd name="T1" fmla="*/ 0 h 10173"/>
              <a:gd name="T2" fmla="*/ 209550 w 9287"/>
              <a:gd name="T3" fmla="*/ 12700 h 10173"/>
              <a:gd name="T4" fmla="*/ 501650 w 9287"/>
              <a:gd name="T5" fmla="*/ 50800 h 10173"/>
              <a:gd name="T6" fmla="*/ 774700 w 9287"/>
              <a:gd name="T7" fmla="*/ 95250 h 10173"/>
              <a:gd name="T8" fmla="*/ 1149350 w 9287"/>
              <a:gd name="T9" fmla="*/ 165100 h 10173"/>
              <a:gd name="T10" fmla="*/ 1416050 w 9287"/>
              <a:gd name="T11" fmla="*/ 222250 h 10173"/>
              <a:gd name="T12" fmla="*/ 1574800 w 9287"/>
              <a:gd name="T13" fmla="*/ 260350 h 10173"/>
              <a:gd name="T14" fmla="*/ 1860550 w 9287"/>
              <a:gd name="T15" fmla="*/ 342900 h 10173"/>
              <a:gd name="T16" fmla="*/ 2184400 w 9287"/>
              <a:gd name="T17" fmla="*/ 457200 h 10173"/>
              <a:gd name="T18" fmla="*/ 2400300 w 9287"/>
              <a:gd name="T19" fmla="*/ 546100 h 10173"/>
              <a:gd name="T20" fmla="*/ 2654300 w 9287"/>
              <a:gd name="T21" fmla="*/ 660400 h 10173"/>
              <a:gd name="T22" fmla="*/ 2933700 w 9287"/>
              <a:gd name="T23" fmla="*/ 806450 h 10173"/>
              <a:gd name="T24" fmla="*/ 3321050 w 9287"/>
              <a:gd name="T25" fmla="*/ 1060450 h 10173"/>
              <a:gd name="T26" fmla="*/ 3727450 w 9287"/>
              <a:gd name="T27" fmla="*/ 1346200 h 10173"/>
              <a:gd name="T28" fmla="*/ 3981450 w 9287"/>
              <a:gd name="T29" fmla="*/ 1530350 h 10173"/>
              <a:gd name="T30" fmla="*/ 4260850 w 9287"/>
              <a:gd name="T31" fmla="*/ 1752600 h 10173"/>
              <a:gd name="T32" fmla="*/ 4559300 w 9287"/>
              <a:gd name="T33" fmla="*/ 2012950 h 10173"/>
              <a:gd name="T34" fmla="*/ 4768850 w 9287"/>
              <a:gd name="T35" fmla="*/ 2209800 h 10173"/>
              <a:gd name="T36" fmla="*/ 5041900 w 9287"/>
              <a:gd name="T37" fmla="*/ 2476500 h 10173"/>
              <a:gd name="T38" fmla="*/ 5441950 w 9287"/>
              <a:gd name="T39" fmla="*/ 2908300 h 10173"/>
              <a:gd name="T40" fmla="*/ 5702300 w 9287"/>
              <a:gd name="T41" fmla="*/ 3219450 h 10173"/>
              <a:gd name="T42" fmla="*/ 5619750 w 9287"/>
              <a:gd name="T43" fmla="*/ 3327400 h 10173"/>
              <a:gd name="T44" fmla="*/ 5505450 w 9287"/>
              <a:gd name="T45" fmla="*/ 3479800 h 10173"/>
              <a:gd name="T46" fmla="*/ 5321300 w 9287"/>
              <a:gd name="T47" fmla="*/ 3702050 h 10173"/>
              <a:gd name="T48" fmla="*/ 5080000 w 9287"/>
              <a:gd name="T49" fmla="*/ 3962400 h 10173"/>
              <a:gd name="T50" fmla="*/ 4883150 w 9287"/>
              <a:gd name="T51" fmla="*/ 4159250 h 10173"/>
              <a:gd name="T52" fmla="*/ 4686300 w 9287"/>
              <a:gd name="T53" fmla="*/ 4356100 h 10173"/>
              <a:gd name="T54" fmla="*/ 4546600 w 9287"/>
              <a:gd name="T55" fmla="*/ 4476750 h 10173"/>
              <a:gd name="T56" fmla="*/ 4356100 w 9287"/>
              <a:gd name="T57" fmla="*/ 4648200 h 10173"/>
              <a:gd name="T58" fmla="*/ 4165600 w 9287"/>
              <a:gd name="T59" fmla="*/ 4800600 h 10173"/>
              <a:gd name="T60" fmla="*/ 3898900 w 9287"/>
              <a:gd name="T61" fmla="*/ 4991100 h 10173"/>
              <a:gd name="T62" fmla="*/ 3676650 w 9287"/>
              <a:gd name="T63" fmla="*/ 5162550 h 10173"/>
              <a:gd name="T64" fmla="*/ 3390900 w 9287"/>
              <a:gd name="T65" fmla="*/ 5365750 h 10173"/>
              <a:gd name="T66" fmla="*/ 3168650 w 9287"/>
              <a:gd name="T67" fmla="*/ 5511800 h 10173"/>
              <a:gd name="T68" fmla="*/ 2908300 w 9287"/>
              <a:gd name="T69" fmla="*/ 5664200 h 10173"/>
              <a:gd name="T70" fmla="*/ 2717800 w 9287"/>
              <a:gd name="T71" fmla="*/ 5765800 h 10173"/>
              <a:gd name="T72" fmla="*/ 2552700 w 9287"/>
              <a:gd name="T73" fmla="*/ 5842000 h 10173"/>
              <a:gd name="T74" fmla="*/ 2222500 w 9287"/>
              <a:gd name="T75" fmla="*/ 5994400 h 10173"/>
              <a:gd name="T76" fmla="*/ 1885950 w 9287"/>
              <a:gd name="T77" fmla="*/ 6115050 h 10173"/>
              <a:gd name="T78" fmla="*/ 1492250 w 9287"/>
              <a:gd name="T79" fmla="*/ 6235700 h 10173"/>
              <a:gd name="T80" fmla="*/ 1181100 w 9287"/>
              <a:gd name="T81" fmla="*/ 6311900 h 1017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connsiteX0" fmla="*/ 234 w 9996"/>
              <a:gd name="connsiteY0" fmla="*/ 0 h 10000"/>
              <a:gd name="connsiteX1" fmla="*/ 605 w 9996"/>
              <a:gd name="connsiteY1" fmla="*/ 27 h 10000"/>
              <a:gd name="connsiteX2" fmla="*/ 929 w 9996"/>
              <a:gd name="connsiteY2" fmla="*/ 52 h 10000"/>
              <a:gd name="connsiteX3" fmla="*/ 1371 w 9996"/>
              <a:gd name="connsiteY3" fmla="*/ 101 h 10000"/>
              <a:gd name="connsiteX4" fmla="*/ 1834 w 9996"/>
              <a:gd name="connsiteY4" fmla="*/ 170 h 10000"/>
              <a:gd name="connsiteX5" fmla="*/ 2130 w 9996"/>
              <a:gd name="connsiteY5" fmla="*/ 223 h 10000"/>
              <a:gd name="connsiteX6" fmla="*/ 2448 w 9996"/>
              <a:gd name="connsiteY6" fmla="*/ 288 h 10000"/>
              <a:gd name="connsiteX7" fmla="*/ 2911 w 9996"/>
              <a:gd name="connsiteY7" fmla="*/ 406 h 10000"/>
              <a:gd name="connsiteX8" fmla="*/ 3298 w 9996"/>
              <a:gd name="connsiteY8" fmla="*/ 514 h 10000"/>
              <a:gd name="connsiteX9" fmla="*/ 3856 w 9996"/>
              <a:gd name="connsiteY9" fmla="*/ 700 h 10000"/>
              <a:gd name="connsiteX10" fmla="*/ 4230 w 9996"/>
              <a:gd name="connsiteY10" fmla="*/ 838 h 10000"/>
              <a:gd name="connsiteX11" fmla="*/ 4670 w 9996"/>
              <a:gd name="connsiteY11" fmla="*/ 1014 h 10000"/>
              <a:gd name="connsiteX12" fmla="*/ 5132 w 9996"/>
              <a:gd name="connsiteY12" fmla="*/ 1219 h 10000"/>
              <a:gd name="connsiteX13" fmla="*/ 5653 w 9996"/>
              <a:gd name="connsiteY13" fmla="*/ 1497 h 10000"/>
              <a:gd name="connsiteX14" fmla="*/ 6141 w 9996"/>
              <a:gd name="connsiteY14" fmla="*/ 1785 h 10000"/>
              <a:gd name="connsiteX15" fmla="*/ 6423 w 9996"/>
              <a:gd name="connsiteY15" fmla="*/ 1967 h 10000"/>
              <a:gd name="connsiteX16" fmla="*/ 6565 w 9996"/>
              <a:gd name="connsiteY16" fmla="*/ 2067 h 10000"/>
              <a:gd name="connsiteX17" fmla="*/ 6988 w 9996"/>
              <a:gd name="connsiteY17" fmla="*/ 2362 h 10000"/>
              <a:gd name="connsiteX18" fmla="*/ 7452 w 9996"/>
              <a:gd name="connsiteY18" fmla="*/ 2705 h 10000"/>
              <a:gd name="connsiteX19" fmla="*/ 7969 w 9996"/>
              <a:gd name="connsiteY19" fmla="*/ 3108 h 10000"/>
              <a:gd name="connsiteX20" fmla="*/ 8332 w 9996"/>
              <a:gd name="connsiteY20" fmla="*/ 3413 h 10000"/>
              <a:gd name="connsiteX21" fmla="*/ 8805 w 9996"/>
              <a:gd name="connsiteY21" fmla="*/ 3826 h 10000"/>
              <a:gd name="connsiteX22" fmla="*/ 9498 w 9996"/>
              <a:gd name="connsiteY22" fmla="*/ 4494 h 10000"/>
              <a:gd name="connsiteX23" fmla="*/ 9799 w 9996"/>
              <a:gd name="connsiteY23" fmla="*/ 4800 h 10000"/>
              <a:gd name="connsiteX24" fmla="*/ 9996 w 9996"/>
              <a:gd name="connsiteY24" fmla="*/ 4997 h 10000"/>
              <a:gd name="connsiteX25" fmla="*/ 9845 w 9996"/>
              <a:gd name="connsiteY25" fmla="*/ 5173 h 10000"/>
              <a:gd name="connsiteX26" fmla="*/ 9630 w 9996"/>
              <a:gd name="connsiteY26" fmla="*/ 5400 h 10000"/>
              <a:gd name="connsiteX27" fmla="*/ 9424 w 9996"/>
              <a:gd name="connsiteY27" fmla="*/ 5610 h 10000"/>
              <a:gd name="connsiteX28" fmla="*/ 9166 w 9996"/>
              <a:gd name="connsiteY28" fmla="*/ 5866 h 10000"/>
              <a:gd name="connsiteX29" fmla="*/ 8836 w 9996"/>
              <a:gd name="connsiteY29" fmla="*/ 6164 h 10000"/>
              <a:gd name="connsiteX30" fmla="*/ 8668 w 9996"/>
              <a:gd name="connsiteY30" fmla="*/ 6318 h 10000"/>
              <a:gd name="connsiteX31" fmla="*/ 8413 w 9996"/>
              <a:gd name="connsiteY31" fmla="*/ 6540 h 10000"/>
              <a:gd name="connsiteX32" fmla="*/ 8189 w 9996"/>
              <a:gd name="connsiteY32" fmla="*/ 6735 h 10000"/>
              <a:gd name="connsiteX33" fmla="*/ 7939 w 9996"/>
              <a:gd name="connsiteY33" fmla="*/ 6933 h 10000"/>
              <a:gd name="connsiteX34" fmla="*/ 7584 w 9996"/>
              <a:gd name="connsiteY34" fmla="*/ 7208 h 10000"/>
              <a:gd name="connsiteX35" fmla="*/ 7207 w 9996"/>
              <a:gd name="connsiteY35" fmla="*/ 7493 h 10000"/>
              <a:gd name="connsiteX36" fmla="*/ 6830 w 9996"/>
              <a:gd name="connsiteY36" fmla="*/ 7759 h 10000"/>
              <a:gd name="connsiteX37" fmla="*/ 6461 w 9996"/>
              <a:gd name="connsiteY37" fmla="*/ 8005 h 10000"/>
              <a:gd name="connsiteX38" fmla="*/ 5965 w 9996"/>
              <a:gd name="connsiteY38" fmla="*/ 8319 h 10000"/>
              <a:gd name="connsiteX39" fmla="*/ 5535 w 9996"/>
              <a:gd name="connsiteY39" fmla="*/ 8575 h 10000"/>
              <a:gd name="connsiteX40" fmla="*/ 5179 w 9996"/>
              <a:gd name="connsiteY40" fmla="*/ 8761 h 10000"/>
              <a:gd name="connsiteX41" fmla="*/ 4784 w 9996"/>
              <a:gd name="connsiteY41" fmla="*/ 8948 h 10000"/>
              <a:gd name="connsiteX42" fmla="*/ 4368 w 9996"/>
              <a:gd name="connsiteY42" fmla="*/ 9125 h 10000"/>
              <a:gd name="connsiteX43" fmla="*/ 3363 w 9996"/>
              <a:gd name="connsiteY43" fmla="*/ 9466 h 10000"/>
              <a:gd name="connsiteX44" fmla="*/ 2656 w 9996"/>
              <a:gd name="connsiteY44" fmla="*/ 9645 h 10000"/>
              <a:gd name="connsiteX45" fmla="*/ 2282 w 9996"/>
              <a:gd name="connsiteY45" fmla="*/ 9724 h 10000"/>
              <a:gd name="connsiteX46" fmla="*/ 1523 w 9996"/>
              <a:gd name="connsiteY46" fmla="*/ 9852 h 10000"/>
              <a:gd name="connsiteX47" fmla="*/ 1016 w 9996"/>
              <a:gd name="connsiteY47" fmla="*/ 9920 h 10000"/>
              <a:gd name="connsiteX48" fmla="*/ 517 w 9996"/>
              <a:gd name="connsiteY48" fmla="*/ 9980 h 10000"/>
              <a:gd name="connsiteX49" fmla="*/ 183 w 9996"/>
              <a:gd name="connsiteY49" fmla="*/ 10000 h 10000"/>
              <a:gd name="connsiteX50" fmla="*/ 16 w 9996"/>
              <a:gd name="connsiteY50" fmla="*/ 9999 h 10000"/>
              <a:gd name="connsiteX51" fmla="*/ 8 w 9996"/>
              <a:gd name="connsiteY51" fmla="*/ 9201 h 10000"/>
              <a:gd name="connsiteX52" fmla="*/ 8 w 9996"/>
              <a:gd name="connsiteY52" fmla="*/ 8650 h 10000"/>
              <a:gd name="connsiteX53" fmla="*/ 8 w 9996"/>
              <a:gd name="connsiteY53" fmla="*/ 6881 h 10000"/>
              <a:gd name="connsiteX54" fmla="*/ 0 w 9996"/>
              <a:gd name="connsiteY54" fmla="*/ 3 h 10000"/>
              <a:gd name="connsiteX55" fmla="*/ 234 w 9996"/>
              <a:gd name="connsiteY55" fmla="*/ 0 h 10000"/>
              <a:gd name="connsiteX0" fmla="*/ 234 w 10000"/>
              <a:gd name="connsiteY0" fmla="*/ 0 h 10000"/>
              <a:gd name="connsiteX1" fmla="*/ 605 w 10000"/>
              <a:gd name="connsiteY1" fmla="*/ 27 h 10000"/>
              <a:gd name="connsiteX2" fmla="*/ 929 w 10000"/>
              <a:gd name="connsiteY2" fmla="*/ 52 h 10000"/>
              <a:gd name="connsiteX3" fmla="*/ 1372 w 10000"/>
              <a:gd name="connsiteY3" fmla="*/ 101 h 10000"/>
              <a:gd name="connsiteX4" fmla="*/ 1835 w 10000"/>
              <a:gd name="connsiteY4" fmla="*/ 170 h 10000"/>
              <a:gd name="connsiteX5" fmla="*/ 2131 w 10000"/>
              <a:gd name="connsiteY5" fmla="*/ 223 h 10000"/>
              <a:gd name="connsiteX6" fmla="*/ 2449 w 10000"/>
              <a:gd name="connsiteY6" fmla="*/ 288 h 10000"/>
              <a:gd name="connsiteX7" fmla="*/ 2912 w 10000"/>
              <a:gd name="connsiteY7" fmla="*/ 406 h 10000"/>
              <a:gd name="connsiteX8" fmla="*/ 3299 w 10000"/>
              <a:gd name="connsiteY8" fmla="*/ 514 h 10000"/>
              <a:gd name="connsiteX9" fmla="*/ 3858 w 10000"/>
              <a:gd name="connsiteY9" fmla="*/ 700 h 10000"/>
              <a:gd name="connsiteX10" fmla="*/ 4232 w 10000"/>
              <a:gd name="connsiteY10" fmla="*/ 838 h 10000"/>
              <a:gd name="connsiteX11" fmla="*/ 4672 w 10000"/>
              <a:gd name="connsiteY11" fmla="*/ 1014 h 10000"/>
              <a:gd name="connsiteX12" fmla="*/ 5134 w 10000"/>
              <a:gd name="connsiteY12" fmla="*/ 1219 h 10000"/>
              <a:gd name="connsiteX13" fmla="*/ 5655 w 10000"/>
              <a:gd name="connsiteY13" fmla="*/ 1497 h 10000"/>
              <a:gd name="connsiteX14" fmla="*/ 6143 w 10000"/>
              <a:gd name="connsiteY14" fmla="*/ 1785 h 10000"/>
              <a:gd name="connsiteX15" fmla="*/ 6426 w 10000"/>
              <a:gd name="connsiteY15" fmla="*/ 1967 h 10000"/>
              <a:gd name="connsiteX16" fmla="*/ 6568 w 10000"/>
              <a:gd name="connsiteY16" fmla="*/ 2067 h 10000"/>
              <a:gd name="connsiteX17" fmla="*/ 6991 w 10000"/>
              <a:gd name="connsiteY17" fmla="*/ 2362 h 10000"/>
              <a:gd name="connsiteX18" fmla="*/ 7455 w 10000"/>
              <a:gd name="connsiteY18" fmla="*/ 2705 h 10000"/>
              <a:gd name="connsiteX19" fmla="*/ 7972 w 10000"/>
              <a:gd name="connsiteY19" fmla="*/ 3108 h 10000"/>
              <a:gd name="connsiteX20" fmla="*/ 8335 w 10000"/>
              <a:gd name="connsiteY20" fmla="*/ 3413 h 10000"/>
              <a:gd name="connsiteX21" fmla="*/ 8809 w 10000"/>
              <a:gd name="connsiteY21" fmla="*/ 3826 h 10000"/>
              <a:gd name="connsiteX22" fmla="*/ 9502 w 10000"/>
              <a:gd name="connsiteY22" fmla="*/ 4494 h 10000"/>
              <a:gd name="connsiteX23" fmla="*/ 9803 w 10000"/>
              <a:gd name="connsiteY23" fmla="*/ 4800 h 10000"/>
              <a:gd name="connsiteX24" fmla="*/ 10000 w 10000"/>
              <a:gd name="connsiteY24" fmla="*/ 4997 h 10000"/>
              <a:gd name="connsiteX25" fmla="*/ 9634 w 10000"/>
              <a:gd name="connsiteY25" fmla="*/ 5400 h 10000"/>
              <a:gd name="connsiteX26" fmla="*/ 9428 w 10000"/>
              <a:gd name="connsiteY26" fmla="*/ 5610 h 10000"/>
              <a:gd name="connsiteX27" fmla="*/ 9170 w 10000"/>
              <a:gd name="connsiteY27" fmla="*/ 5866 h 10000"/>
              <a:gd name="connsiteX28" fmla="*/ 8840 w 10000"/>
              <a:gd name="connsiteY28" fmla="*/ 6164 h 10000"/>
              <a:gd name="connsiteX29" fmla="*/ 8671 w 10000"/>
              <a:gd name="connsiteY29" fmla="*/ 6318 h 10000"/>
              <a:gd name="connsiteX30" fmla="*/ 8416 w 10000"/>
              <a:gd name="connsiteY30" fmla="*/ 6540 h 10000"/>
              <a:gd name="connsiteX31" fmla="*/ 8192 w 10000"/>
              <a:gd name="connsiteY31" fmla="*/ 6735 h 10000"/>
              <a:gd name="connsiteX32" fmla="*/ 7942 w 10000"/>
              <a:gd name="connsiteY32" fmla="*/ 6933 h 10000"/>
              <a:gd name="connsiteX33" fmla="*/ 7587 w 10000"/>
              <a:gd name="connsiteY33" fmla="*/ 7208 h 10000"/>
              <a:gd name="connsiteX34" fmla="*/ 7210 w 10000"/>
              <a:gd name="connsiteY34" fmla="*/ 7493 h 10000"/>
              <a:gd name="connsiteX35" fmla="*/ 6833 w 10000"/>
              <a:gd name="connsiteY35" fmla="*/ 7759 h 10000"/>
              <a:gd name="connsiteX36" fmla="*/ 6464 w 10000"/>
              <a:gd name="connsiteY36" fmla="*/ 8005 h 10000"/>
              <a:gd name="connsiteX37" fmla="*/ 5967 w 10000"/>
              <a:gd name="connsiteY37" fmla="*/ 8319 h 10000"/>
              <a:gd name="connsiteX38" fmla="*/ 5537 w 10000"/>
              <a:gd name="connsiteY38" fmla="*/ 8575 h 10000"/>
              <a:gd name="connsiteX39" fmla="*/ 5181 w 10000"/>
              <a:gd name="connsiteY39" fmla="*/ 8761 h 10000"/>
              <a:gd name="connsiteX40" fmla="*/ 4786 w 10000"/>
              <a:gd name="connsiteY40" fmla="*/ 8948 h 10000"/>
              <a:gd name="connsiteX41" fmla="*/ 4370 w 10000"/>
              <a:gd name="connsiteY41" fmla="*/ 9125 h 10000"/>
              <a:gd name="connsiteX42" fmla="*/ 3364 w 10000"/>
              <a:gd name="connsiteY42" fmla="*/ 9466 h 10000"/>
              <a:gd name="connsiteX43" fmla="*/ 2657 w 10000"/>
              <a:gd name="connsiteY43" fmla="*/ 9645 h 10000"/>
              <a:gd name="connsiteX44" fmla="*/ 2283 w 10000"/>
              <a:gd name="connsiteY44" fmla="*/ 9724 h 10000"/>
              <a:gd name="connsiteX45" fmla="*/ 1524 w 10000"/>
              <a:gd name="connsiteY45" fmla="*/ 9852 h 10000"/>
              <a:gd name="connsiteX46" fmla="*/ 1016 w 10000"/>
              <a:gd name="connsiteY46" fmla="*/ 9920 h 10000"/>
              <a:gd name="connsiteX47" fmla="*/ 517 w 10000"/>
              <a:gd name="connsiteY47" fmla="*/ 9980 h 10000"/>
              <a:gd name="connsiteX48" fmla="*/ 183 w 10000"/>
              <a:gd name="connsiteY48" fmla="*/ 10000 h 10000"/>
              <a:gd name="connsiteX49" fmla="*/ 16 w 10000"/>
              <a:gd name="connsiteY49" fmla="*/ 9999 h 10000"/>
              <a:gd name="connsiteX50" fmla="*/ 8 w 10000"/>
              <a:gd name="connsiteY50" fmla="*/ 9201 h 10000"/>
              <a:gd name="connsiteX51" fmla="*/ 8 w 10000"/>
              <a:gd name="connsiteY51" fmla="*/ 8650 h 10000"/>
              <a:gd name="connsiteX52" fmla="*/ 8 w 10000"/>
              <a:gd name="connsiteY52" fmla="*/ 6881 h 10000"/>
              <a:gd name="connsiteX53" fmla="*/ 0 w 10000"/>
              <a:gd name="connsiteY53" fmla="*/ 3 h 10000"/>
              <a:gd name="connsiteX54" fmla="*/ 234 w 10000"/>
              <a:gd name="connsiteY54" fmla="*/ 0 h 10000"/>
              <a:gd name="connsiteX0" fmla="*/ 234 w 10000"/>
              <a:gd name="connsiteY0" fmla="*/ 0 h 10000"/>
              <a:gd name="connsiteX1" fmla="*/ 605 w 10000"/>
              <a:gd name="connsiteY1" fmla="*/ 27 h 10000"/>
              <a:gd name="connsiteX2" fmla="*/ 929 w 10000"/>
              <a:gd name="connsiteY2" fmla="*/ 52 h 10000"/>
              <a:gd name="connsiteX3" fmla="*/ 1372 w 10000"/>
              <a:gd name="connsiteY3" fmla="*/ 101 h 10000"/>
              <a:gd name="connsiteX4" fmla="*/ 1835 w 10000"/>
              <a:gd name="connsiteY4" fmla="*/ 170 h 10000"/>
              <a:gd name="connsiteX5" fmla="*/ 2131 w 10000"/>
              <a:gd name="connsiteY5" fmla="*/ 223 h 10000"/>
              <a:gd name="connsiteX6" fmla="*/ 2449 w 10000"/>
              <a:gd name="connsiteY6" fmla="*/ 288 h 10000"/>
              <a:gd name="connsiteX7" fmla="*/ 2912 w 10000"/>
              <a:gd name="connsiteY7" fmla="*/ 406 h 10000"/>
              <a:gd name="connsiteX8" fmla="*/ 3299 w 10000"/>
              <a:gd name="connsiteY8" fmla="*/ 514 h 10000"/>
              <a:gd name="connsiteX9" fmla="*/ 3858 w 10000"/>
              <a:gd name="connsiteY9" fmla="*/ 700 h 10000"/>
              <a:gd name="connsiteX10" fmla="*/ 4232 w 10000"/>
              <a:gd name="connsiteY10" fmla="*/ 838 h 10000"/>
              <a:gd name="connsiteX11" fmla="*/ 4672 w 10000"/>
              <a:gd name="connsiteY11" fmla="*/ 1014 h 10000"/>
              <a:gd name="connsiteX12" fmla="*/ 5134 w 10000"/>
              <a:gd name="connsiteY12" fmla="*/ 1219 h 10000"/>
              <a:gd name="connsiteX13" fmla="*/ 5655 w 10000"/>
              <a:gd name="connsiteY13" fmla="*/ 1497 h 10000"/>
              <a:gd name="connsiteX14" fmla="*/ 6143 w 10000"/>
              <a:gd name="connsiteY14" fmla="*/ 1785 h 10000"/>
              <a:gd name="connsiteX15" fmla="*/ 6426 w 10000"/>
              <a:gd name="connsiteY15" fmla="*/ 1967 h 10000"/>
              <a:gd name="connsiteX16" fmla="*/ 6568 w 10000"/>
              <a:gd name="connsiteY16" fmla="*/ 2067 h 10000"/>
              <a:gd name="connsiteX17" fmla="*/ 6991 w 10000"/>
              <a:gd name="connsiteY17" fmla="*/ 2362 h 10000"/>
              <a:gd name="connsiteX18" fmla="*/ 7455 w 10000"/>
              <a:gd name="connsiteY18" fmla="*/ 2705 h 10000"/>
              <a:gd name="connsiteX19" fmla="*/ 7972 w 10000"/>
              <a:gd name="connsiteY19" fmla="*/ 3108 h 10000"/>
              <a:gd name="connsiteX20" fmla="*/ 8335 w 10000"/>
              <a:gd name="connsiteY20" fmla="*/ 3413 h 10000"/>
              <a:gd name="connsiteX21" fmla="*/ 8809 w 10000"/>
              <a:gd name="connsiteY21" fmla="*/ 3826 h 10000"/>
              <a:gd name="connsiteX22" fmla="*/ 9502 w 10000"/>
              <a:gd name="connsiteY22" fmla="*/ 4494 h 10000"/>
              <a:gd name="connsiteX23" fmla="*/ 9803 w 10000"/>
              <a:gd name="connsiteY23" fmla="*/ 4800 h 10000"/>
              <a:gd name="connsiteX24" fmla="*/ 10000 w 10000"/>
              <a:gd name="connsiteY24" fmla="*/ 4997 h 10000"/>
              <a:gd name="connsiteX25" fmla="*/ 9428 w 10000"/>
              <a:gd name="connsiteY25" fmla="*/ 5610 h 10000"/>
              <a:gd name="connsiteX26" fmla="*/ 9170 w 10000"/>
              <a:gd name="connsiteY26" fmla="*/ 5866 h 10000"/>
              <a:gd name="connsiteX27" fmla="*/ 8840 w 10000"/>
              <a:gd name="connsiteY27" fmla="*/ 6164 h 10000"/>
              <a:gd name="connsiteX28" fmla="*/ 8671 w 10000"/>
              <a:gd name="connsiteY28" fmla="*/ 6318 h 10000"/>
              <a:gd name="connsiteX29" fmla="*/ 8416 w 10000"/>
              <a:gd name="connsiteY29" fmla="*/ 6540 h 10000"/>
              <a:gd name="connsiteX30" fmla="*/ 8192 w 10000"/>
              <a:gd name="connsiteY30" fmla="*/ 6735 h 10000"/>
              <a:gd name="connsiteX31" fmla="*/ 7942 w 10000"/>
              <a:gd name="connsiteY31" fmla="*/ 6933 h 10000"/>
              <a:gd name="connsiteX32" fmla="*/ 7587 w 10000"/>
              <a:gd name="connsiteY32" fmla="*/ 7208 h 10000"/>
              <a:gd name="connsiteX33" fmla="*/ 7210 w 10000"/>
              <a:gd name="connsiteY33" fmla="*/ 7493 h 10000"/>
              <a:gd name="connsiteX34" fmla="*/ 6833 w 10000"/>
              <a:gd name="connsiteY34" fmla="*/ 7759 h 10000"/>
              <a:gd name="connsiteX35" fmla="*/ 6464 w 10000"/>
              <a:gd name="connsiteY35" fmla="*/ 8005 h 10000"/>
              <a:gd name="connsiteX36" fmla="*/ 5967 w 10000"/>
              <a:gd name="connsiteY36" fmla="*/ 8319 h 10000"/>
              <a:gd name="connsiteX37" fmla="*/ 5537 w 10000"/>
              <a:gd name="connsiteY37" fmla="*/ 8575 h 10000"/>
              <a:gd name="connsiteX38" fmla="*/ 5181 w 10000"/>
              <a:gd name="connsiteY38" fmla="*/ 8761 h 10000"/>
              <a:gd name="connsiteX39" fmla="*/ 4786 w 10000"/>
              <a:gd name="connsiteY39" fmla="*/ 8948 h 10000"/>
              <a:gd name="connsiteX40" fmla="*/ 4370 w 10000"/>
              <a:gd name="connsiteY40" fmla="*/ 9125 h 10000"/>
              <a:gd name="connsiteX41" fmla="*/ 3364 w 10000"/>
              <a:gd name="connsiteY41" fmla="*/ 9466 h 10000"/>
              <a:gd name="connsiteX42" fmla="*/ 2657 w 10000"/>
              <a:gd name="connsiteY42" fmla="*/ 9645 h 10000"/>
              <a:gd name="connsiteX43" fmla="*/ 2283 w 10000"/>
              <a:gd name="connsiteY43" fmla="*/ 9724 h 10000"/>
              <a:gd name="connsiteX44" fmla="*/ 1524 w 10000"/>
              <a:gd name="connsiteY44" fmla="*/ 9852 h 10000"/>
              <a:gd name="connsiteX45" fmla="*/ 1016 w 10000"/>
              <a:gd name="connsiteY45" fmla="*/ 9920 h 10000"/>
              <a:gd name="connsiteX46" fmla="*/ 517 w 10000"/>
              <a:gd name="connsiteY46" fmla="*/ 9980 h 10000"/>
              <a:gd name="connsiteX47" fmla="*/ 183 w 10000"/>
              <a:gd name="connsiteY47" fmla="*/ 10000 h 10000"/>
              <a:gd name="connsiteX48" fmla="*/ 16 w 10000"/>
              <a:gd name="connsiteY48" fmla="*/ 9999 h 10000"/>
              <a:gd name="connsiteX49" fmla="*/ 8 w 10000"/>
              <a:gd name="connsiteY49" fmla="*/ 9201 h 10000"/>
              <a:gd name="connsiteX50" fmla="*/ 8 w 10000"/>
              <a:gd name="connsiteY50" fmla="*/ 8650 h 10000"/>
              <a:gd name="connsiteX51" fmla="*/ 8 w 10000"/>
              <a:gd name="connsiteY51" fmla="*/ 6881 h 10000"/>
              <a:gd name="connsiteX52" fmla="*/ 0 w 10000"/>
              <a:gd name="connsiteY52" fmla="*/ 3 h 10000"/>
              <a:gd name="connsiteX53" fmla="*/ 234 w 10000"/>
              <a:gd name="connsiteY53" fmla="*/ 0 h 10000"/>
              <a:gd name="connsiteX0" fmla="*/ 234 w 10000"/>
              <a:gd name="connsiteY0" fmla="*/ 0 h 10000"/>
              <a:gd name="connsiteX1" fmla="*/ 605 w 10000"/>
              <a:gd name="connsiteY1" fmla="*/ 27 h 10000"/>
              <a:gd name="connsiteX2" fmla="*/ 929 w 10000"/>
              <a:gd name="connsiteY2" fmla="*/ 52 h 10000"/>
              <a:gd name="connsiteX3" fmla="*/ 1372 w 10000"/>
              <a:gd name="connsiteY3" fmla="*/ 101 h 10000"/>
              <a:gd name="connsiteX4" fmla="*/ 1835 w 10000"/>
              <a:gd name="connsiteY4" fmla="*/ 170 h 10000"/>
              <a:gd name="connsiteX5" fmla="*/ 2131 w 10000"/>
              <a:gd name="connsiteY5" fmla="*/ 223 h 10000"/>
              <a:gd name="connsiteX6" fmla="*/ 2449 w 10000"/>
              <a:gd name="connsiteY6" fmla="*/ 288 h 10000"/>
              <a:gd name="connsiteX7" fmla="*/ 2912 w 10000"/>
              <a:gd name="connsiteY7" fmla="*/ 406 h 10000"/>
              <a:gd name="connsiteX8" fmla="*/ 3299 w 10000"/>
              <a:gd name="connsiteY8" fmla="*/ 514 h 10000"/>
              <a:gd name="connsiteX9" fmla="*/ 3858 w 10000"/>
              <a:gd name="connsiteY9" fmla="*/ 700 h 10000"/>
              <a:gd name="connsiteX10" fmla="*/ 4232 w 10000"/>
              <a:gd name="connsiteY10" fmla="*/ 838 h 10000"/>
              <a:gd name="connsiteX11" fmla="*/ 4672 w 10000"/>
              <a:gd name="connsiteY11" fmla="*/ 1014 h 10000"/>
              <a:gd name="connsiteX12" fmla="*/ 5134 w 10000"/>
              <a:gd name="connsiteY12" fmla="*/ 1219 h 10000"/>
              <a:gd name="connsiteX13" fmla="*/ 5655 w 10000"/>
              <a:gd name="connsiteY13" fmla="*/ 1497 h 10000"/>
              <a:gd name="connsiteX14" fmla="*/ 6143 w 10000"/>
              <a:gd name="connsiteY14" fmla="*/ 1785 h 10000"/>
              <a:gd name="connsiteX15" fmla="*/ 6426 w 10000"/>
              <a:gd name="connsiteY15" fmla="*/ 1967 h 10000"/>
              <a:gd name="connsiteX16" fmla="*/ 6568 w 10000"/>
              <a:gd name="connsiteY16" fmla="*/ 2067 h 10000"/>
              <a:gd name="connsiteX17" fmla="*/ 6991 w 10000"/>
              <a:gd name="connsiteY17" fmla="*/ 2362 h 10000"/>
              <a:gd name="connsiteX18" fmla="*/ 7455 w 10000"/>
              <a:gd name="connsiteY18" fmla="*/ 2705 h 10000"/>
              <a:gd name="connsiteX19" fmla="*/ 7972 w 10000"/>
              <a:gd name="connsiteY19" fmla="*/ 3108 h 10000"/>
              <a:gd name="connsiteX20" fmla="*/ 8335 w 10000"/>
              <a:gd name="connsiteY20" fmla="*/ 3413 h 10000"/>
              <a:gd name="connsiteX21" fmla="*/ 8809 w 10000"/>
              <a:gd name="connsiteY21" fmla="*/ 3826 h 10000"/>
              <a:gd name="connsiteX22" fmla="*/ 9502 w 10000"/>
              <a:gd name="connsiteY22" fmla="*/ 4494 h 10000"/>
              <a:gd name="connsiteX23" fmla="*/ 9803 w 10000"/>
              <a:gd name="connsiteY23" fmla="*/ 4800 h 10000"/>
              <a:gd name="connsiteX24" fmla="*/ 10000 w 10000"/>
              <a:gd name="connsiteY24" fmla="*/ 4997 h 10000"/>
              <a:gd name="connsiteX25" fmla="*/ 9170 w 10000"/>
              <a:gd name="connsiteY25" fmla="*/ 5866 h 10000"/>
              <a:gd name="connsiteX26" fmla="*/ 8840 w 10000"/>
              <a:gd name="connsiteY26" fmla="*/ 6164 h 10000"/>
              <a:gd name="connsiteX27" fmla="*/ 8671 w 10000"/>
              <a:gd name="connsiteY27" fmla="*/ 6318 h 10000"/>
              <a:gd name="connsiteX28" fmla="*/ 8416 w 10000"/>
              <a:gd name="connsiteY28" fmla="*/ 6540 h 10000"/>
              <a:gd name="connsiteX29" fmla="*/ 8192 w 10000"/>
              <a:gd name="connsiteY29" fmla="*/ 6735 h 10000"/>
              <a:gd name="connsiteX30" fmla="*/ 7942 w 10000"/>
              <a:gd name="connsiteY30" fmla="*/ 6933 h 10000"/>
              <a:gd name="connsiteX31" fmla="*/ 7587 w 10000"/>
              <a:gd name="connsiteY31" fmla="*/ 7208 h 10000"/>
              <a:gd name="connsiteX32" fmla="*/ 7210 w 10000"/>
              <a:gd name="connsiteY32" fmla="*/ 7493 h 10000"/>
              <a:gd name="connsiteX33" fmla="*/ 6833 w 10000"/>
              <a:gd name="connsiteY33" fmla="*/ 7759 h 10000"/>
              <a:gd name="connsiteX34" fmla="*/ 6464 w 10000"/>
              <a:gd name="connsiteY34" fmla="*/ 8005 h 10000"/>
              <a:gd name="connsiteX35" fmla="*/ 5967 w 10000"/>
              <a:gd name="connsiteY35" fmla="*/ 8319 h 10000"/>
              <a:gd name="connsiteX36" fmla="*/ 5537 w 10000"/>
              <a:gd name="connsiteY36" fmla="*/ 8575 h 10000"/>
              <a:gd name="connsiteX37" fmla="*/ 5181 w 10000"/>
              <a:gd name="connsiteY37" fmla="*/ 8761 h 10000"/>
              <a:gd name="connsiteX38" fmla="*/ 4786 w 10000"/>
              <a:gd name="connsiteY38" fmla="*/ 8948 h 10000"/>
              <a:gd name="connsiteX39" fmla="*/ 4370 w 10000"/>
              <a:gd name="connsiteY39" fmla="*/ 9125 h 10000"/>
              <a:gd name="connsiteX40" fmla="*/ 3364 w 10000"/>
              <a:gd name="connsiteY40" fmla="*/ 9466 h 10000"/>
              <a:gd name="connsiteX41" fmla="*/ 2657 w 10000"/>
              <a:gd name="connsiteY41" fmla="*/ 9645 h 10000"/>
              <a:gd name="connsiteX42" fmla="*/ 2283 w 10000"/>
              <a:gd name="connsiteY42" fmla="*/ 9724 h 10000"/>
              <a:gd name="connsiteX43" fmla="*/ 1524 w 10000"/>
              <a:gd name="connsiteY43" fmla="*/ 9852 h 10000"/>
              <a:gd name="connsiteX44" fmla="*/ 1016 w 10000"/>
              <a:gd name="connsiteY44" fmla="*/ 9920 h 10000"/>
              <a:gd name="connsiteX45" fmla="*/ 517 w 10000"/>
              <a:gd name="connsiteY45" fmla="*/ 9980 h 10000"/>
              <a:gd name="connsiteX46" fmla="*/ 183 w 10000"/>
              <a:gd name="connsiteY46" fmla="*/ 10000 h 10000"/>
              <a:gd name="connsiteX47" fmla="*/ 16 w 10000"/>
              <a:gd name="connsiteY47" fmla="*/ 9999 h 10000"/>
              <a:gd name="connsiteX48" fmla="*/ 8 w 10000"/>
              <a:gd name="connsiteY48" fmla="*/ 9201 h 10000"/>
              <a:gd name="connsiteX49" fmla="*/ 8 w 10000"/>
              <a:gd name="connsiteY49" fmla="*/ 8650 h 10000"/>
              <a:gd name="connsiteX50" fmla="*/ 8 w 10000"/>
              <a:gd name="connsiteY50" fmla="*/ 6881 h 10000"/>
              <a:gd name="connsiteX51" fmla="*/ 0 w 10000"/>
              <a:gd name="connsiteY51" fmla="*/ 3 h 10000"/>
              <a:gd name="connsiteX52" fmla="*/ 234 w 10000"/>
              <a:gd name="connsiteY52" fmla="*/ 0 h 10000"/>
              <a:gd name="connsiteX0" fmla="*/ 234 w 10000"/>
              <a:gd name="connsiteY0" fmla="*/ 0 h 10000"/>
              <a:gd name="connsiteX1" fmla="*/ 605 w 10000"/>
              <a:gd name="connsiteY1" fmla="*/ 27 h 10000"/>
              <a:gd name="connsiteX2" fmla="*/ 929 w 10000"/>
              <a:gd name="connsiteY2" fmla="*/ 52 h 10000"/>
              <a:gd name="connsiteX3" fmla="*/ 1372 w 10000"/>
              <a:gd name="connsiteY3" fmla="*/ 101 h 10000"/>
              <a:gd name="connsiteX4" fmla="*/ 1835 w 10000"/>
              <a:gd name="connsiteY4" fmla="*/ 170 h 10000"/>
              <a:gd name="connsiteX5" fmla="*/ 2131 w 10000"/>
              <a:gd name="connsiteY5" fmla="*/ 223 h 10000"/>
              <a:gd name="connsiteX6" fmla="*/ 2449 w 10000"/>
              <a:gd name="connsiteY6" fmla="*/ 288 h 10000"/>
              <a:gd name="connsiteX7" fmla="*/ 2912 w 10000"/>
              <a:gd name="connsiteY7" fmla="*/ 406 h 10000"/>
              <a:gd name="connsiteX8" fmla="*/ 3299 w 10000"/>
              <a:gd name="connsiteY8" fmla="*/ 514 h 10000"/>
              <a:gd name="connsiteX9" fmla="*/ 3858 w 10000"/>
              <a:gd name="connsiteY9" fmla="*/ 700 h 10000"/>
              <a:gd name="connsiteX10" fmla="*/ 4232 w 10000"/>
              <a:gd name="connsiteY10" fmla="*/ 838 h 10000"/>
              <a:gd name="connsiteX11" fmla="*/ 4672 w 10000"/>
              <a:gd name="connsiteY11" fmla="*/ 1014 h 10000"/>
              <a:gd name="connsiteX12" fmla="*/ 5134 w 10000"/>
              <a:gd name="connsiteY12" fmla="*/ 1219 h 10000"/>
              <a:gd name="connsiteX13" fmla="*/ 5655 w 10000"/>
              <a:gd name="connsiteY13" fmla="*/ 1497 h 10000"/>
              <a:gd name="connsiteX14" fmla="*/ 6143 w 10000"/>
              <a:gd name="connsiteY14" fmla="*/ 1785 h 10000"/>
              <a:gd name="connsiteX15" fmla="*/ 6426 w 10000"/>
              <a:gd name="connsiteY15" fmla="*/ 1967 h 10000"/>
              <a:gd name="connsiteX16" fmla="*/ 6568 w 10000"/>
              <a:gd name="connsiteY16" fmla="*/ 2067 h 10000"/>
              <a:gd name="connsiteX17" fmla="*/ 6991 w 10000"/>
              <a:gd name="connsiteY17" fmla="*/ 2362 h 10000"/>
              <a:gd name="connsiteX18" fmla="*/ 7455 w 10000"/>
              <a:gd name="connsiteY18" fmla="*/ 2705 h 10000"/>
              <a:gd name="connsiteX19" fmla="*/ 7972 w 10000"/>
              <a:gd name="connsiteY19" fmla="*/ 3108 h 10000"/>
              <a:gd name="connsiteX20" fmla="*/ 8335 w 10000"/>
              <a:gd name="connsiteY20" fmla="*/ 3413 h 10000"/>
              <a:gd name="connsiteX21" fmla="*/ 8809 w 10000"/>
              <a:gd name="connsiteY21" fmla="*/ 3826 h 10000"/>
              <a:gd name="connsiteX22" fmla="*/ 9502 w 10000"/>
              <a:gd name="connsiteY22" fmla="*/ 4494 h 10000"/>
              <a:gd name="connsiteX23" fmla="*/ 9803 w 10000"/>
              <a:gd name="connsiteY23" fmla="*/ 4800 h 10000"/>
              <a:gd name="connsiteX24" fmla="*/ 10000 w 10000"/>
              <a:gd name="connsiteY24" fmla="*/ 4997 h 10000"/>
              <a:gd name="connsiteX25" fmla="*/ 8840 w 10000"/>
              <a:gd name="connsiteY25" fmla="*/ 6164 h 10000"/>
              <a:gd name="connsiteX26" fmla="*/ 8671 w 10000"/>
              <a:gd name="connsiteY26" fmla="*/ 6318 h 10000"/>
              <a:gd name="connsiteX27" fmla="*/ 8416 w 10000"/>
              <a:gd name="connsiteY27" fmla="*/ 6540 h 10000"/>
              <a:gd name="connsiteX28" fmla="*/ 8192 w 10000"/>
              <a:gd name="connsiteY28" fmla="*/ 6735 h 10000"/>
              <a:gd name="connsiteX29" fmla="*/ 7942 w 10000"/>
              <a:gd name="connsiteY29" fmla="*/ 6933 h 10000"/>
              <a:gd name="connsiteX30" fmla="*/ 7587 w 10000"/>
              <a:gd name="connsiteY30" fmla="*/ 7208 h 10000"/>
              <a:gd name="connsiteX31" fmla="*/ 7210 w 10000"/>
              <a:gd name="connsiteY31" fmla="*/ 7493 h 10000"/>
              <a:gd name="connsiteX32" fmla="*/ 6833 w 10000"/>
              <a:gd name="connsiteY32" fmla="*/ 7759 h 10000"/>
              <a:gd name="connsiteX33" fmla="*/ 6464 w 10000"/>
              <a:gd name="connsiteY33" fmla="*/ 8005 h 10000"/>
              <a:gd name="connsiteX34" fmla="*/ 5967 w 10000"/>
              <a:gd name="connsiteY34" fmla="*/ 8319 h 10000"/>
              <a:gd name="connsiteX35" fmla="*/ 5537 w 10000"/>
              <a:gd name="connsiteY35" fmla="*/ 8575 h 10000"/>
              <a:gd name="connsiteX36" fmla="*/ 5181 w 10000"/>
              <a:gd name="connsiteY36" fmla="*/ 8761 h 10000"/>
              <a:gd name="connsiteX37" fmla="*/ 4786 w 10000"/>
              <a:gd name="connsiteY37" fmla="*/ 8948 h 10000"/>
              <a:gd name="connsiteX38" fmla="*/ 4370 w 10000"/>
              <a:gd name="connsiteY38" fmla="*/ 9125 h 10000"/>
              <a:gd name="connsiteX39" fmla="*/ 3364 w 10000"/>
              <a:gd name="connsiteY39" fmla="*/ 9466 h 10000"/>
              <a:gd name="connsiteX40" fmla="*/ 2657 w 10000"/>
              <a:gd name="connsiteY40" fmla="*/ 9645 h 10000"/>
              <a:gd name="connsiteX41" fmla="*/ 2283 w 10000"/>
              <a:gd name="connsiteY41" fmla="*/ 9724 h 10000"/>
              <a:gd name="connsiteX42" fmla="*/ 1524 w 10000"/>
              <a:gd name="connsiteY42" fmla="*/ 9852 h 10000"/>
              <a:gd name="connsiteX43" fmla="*/ 1016 w 10000"/>
              <a:gd name="connsiteY43" fmla="*/ 9920 h 10000"/>
              <a:gd name="connsiteX44" fmla="*/ 517 w 10000"/>
              <a:gd name="connsiteY44" fmla="*/ 9980 h 10000"/>
              <a:gd name="connsiteX45" fmla="*/ 183 w 10000"/>
              <a:gd name="connsiteY45" fmla="*/ 10000 h 10000"/>
              <a:gd name="connsiteX46" fmla="*/ 16 w 10000"/>
              <a:gd name="connsiteY46" fmla="*/ 9999 h 10000"/>
              <a:gd name="connsiteX47" fmla="*/ 8 w 10000"/>
              <a:gd name="connsiteY47" fmla="*/ 9201 h 10000"/>
              <a:gd name="connsiteX48" fmla="*/ 8 w 10000"/>
              <a:gd name="connsiteY48" fmla="*/ 8650 h 10000"/>
              <a:gd name="connsiteX49" fmla="*/ 8 w 10000"/>
              <a:gd name="connsiteY49" fmla="*/ 6881 h 10000"/>
              <a:gd name="connsiteX50" fmla="*/ 0 w 10000"/>
              <a:gd name="connsiteY50" fmla="*/ 3 h 10000"/>
              <a:gd name="connsiteX51" fmla="*/ 234 w 10000"/>
              <a:gd name="connsiteY51" fmla="*/ 0 h 10000"/>
              <a:gd name="connsiteX0" fmla="*/ 234 w 10000"/>
              <a:gd name="connsiteY0" fmla="*/ 0 h 10000"/>
              <a:gd name="connsiteX1" fmla="*/ 605 w 10000"/>
              <a:gd name="connsiteY1" fmla="*/ 27 h 10000"/>
              <a:gd name="connsiteX2" fmla="*/ 929 w 10000"/>
              <a:gd name="connsiteY2" fmla="*/ 52 h 10000"/>
              <a:gd name="connsiteX3" fmla="*/ 1372 w 10000"/>
              <a:gd name="connsiteY3" fmla="*/ 101 h 10000"/>
              <a:gd name="connsiteX4" fmla="*/ 1835 w 10000"/>
              <a:gd name="connsiteY4" fmla="*/ 170 h 10000"/>
              <a:gd name="connsiteX5" fmla="*/ 2131 w 10000"/>
              <a:gd name="connsiteY5" fmla="*/ 223 h 10000"/>
              <a:gd name="connsiteX6" fmla="*/ 2449 w 10000"/>
              <a:gd name="connsiteY6" fmla="*/ 288 h 10000"/>
              <a:gd name="connsiteX7" fmla="*/ 2912 w 10000"/>
              <a:gd name="connsiteY7" fmla="*/ 406 h 10000"/>
              <a:gd name="connsiteX8" fmla="*/ 3299 w 10000"/>
              <a:gd name="connsiteY8" fmla="*/ 514 h 10000"/>
              <a:gd name="connsiteX9" fmla="*/ 3858 w 10000"/>
              <a:gd name="connsiteY9" fmla="*/ 700 h 10000"/>
              <a:gd name="connsiteX10" fmla="*/ 4232 w 10000"/>
              <a:gd name="connsiteY10" fmla="*/ 838 h 10000"/>
              <a:gd name="connsiteX11" fmla="*/ 4672 w 10000"/>
              <a:gd name="connsiteY11" fmla="*/ 1014 h 10000"/>
              <a:gd name="connsiteX12" fmla="*/ 5134 w 10000"/>
              <a:gd name="connsiteY12" fmla="*/ 1219 h 10000"/>
              <a:gd name="connsiteX13" fmla="*/ 5655 w 10000"/>
              <a:gd name="connsiteY13" fmla="*/ 1497 h 10000"/>
              <a:gd name="connsiteX14" fmla="*/ 6143 w 10000"/>
              <a:gd name="connsiteY14" fmla="*/ 1785 h 10000"/>
              <a:gd name="connsiteX15" fmla="*/ 6426 w 10000"/>
              <a:gd name="connsiteY15" fmla="*/ 1967 h 10000"/>
              <a:gd name="connsiteX16" fmla="*/ 6568 w 10000"/>
              <a:gd name="connsiteY16" fmla="*/ 2067 h 10000"/>
              <a:gd name="connsiteX17" fmla="*/ 6991 w 10000"/>
              <a:gd name="connsiteY17" fmla="*/ 2362 h 10000"/>
              <a:gd name="connsiteX18" fmla="*/ 7455 w 10000"/>
              <a:gd name="connsiteY18" fmla="*/ 2705 h 10000"/>
              <a:gd name="connsiteX19" fmla="*/ 7972 w 10000"/>
              <a:gd name="connsiteY19" fmla="*/ 3108 h 10000"/>
              <a:gd name="connsiteX20" fmla="*/ 8335 w 10000"/>
              <a:gd name="connsiteY20" fmla="*/ 3413 h 10000"/>
              <a:gd name="connsiteX21" fmla="*/ 8809 w 10000"/>
              <a:gd name="connsiteY21" fmla="*/ 3826 h 10000"/>
              <a:gd name="connsiteX22" fmla="*/ 9502 w 10000"/>
              <a:gd name="connsiteY22" fmla="*/ 4494 h 10000"/>
              <a:gd name="connsiteX23" fmla="*/ 9803 w 10000"/>
              <a:gd name="connsiteY23" fmla="*/ 4800 h 10000"/>
              <a:gd name="connsiteX24" fmla="*/ 10000 w 10000"/>
              <a:gd name="connsiteY24" fmla="*/ 4997 h 10000"/>
              <a:gd name="connsiteX25" fmla="*/ 8671 w 10000"/>
              <a:gd name="connsiteY25" fmla="*/ 6318 h 10000"/>
              <a:gd name="connsiteX26" fmla="*/ 8416 w 10000"/>
              <a:gd name="connsiteY26" fmla="*/ 6540 h 10000"/>
              <a:gd name="connsiteX27" fmla="*/ 8192 w 10000"/>
              <a:gd name="connsiteY27" fmla="*/ 6735 h 10000"/>
              <a:gd name="connsiteX28" fmla="*/ 7942 w 10000"/>
              <a:gd name="connsiteY28" fmla="*/ 6933 h 10000"/>
              <a:gd name="connsiteX29" fmla="*/ 7587 w 10000"/>
              <a:gd name="connsiteY29" fmla="*/ 7208 h 10000"/>
              <a:gd name="connsiteX30" fmla="*/ 7210 w 10000"/>
              <a:gd name="connsiteY30" fmla="*/ 7493 h 10000"/>
              <a:gd name="connsiteX31" fmla="*/ 6833 w 10000"/>
              <a:gd name="connsiteY31" fmla="*/ 7759 h 10000"/>
              <a:gd name="connsiteX32" fmla="*/ 6464 w 10000"/>
              <a:gd name="connsiteY32" fmla="*/ 8005 h 10000"/>
              <a:gd name="connsiteX33" fmla="*/ 5967 w 10000"/>
              <a:gd name="connsiteY33" fmla="*/ 8319 h 10000"/>
              <a:gd name="connsiteX34" fmla="*/ 5537 w 10000"/>
              <a:gd name="connsiteY34" fmla="*/ 8575 h 10000"/>
              <a:gd name="connsiteX35" fmla="*/ 5181 w 10000"/>
              <a:gd name="connsiteY35" fmla="*/ 8761 h 10000"/>
              <a:gd name="connsiteX36" fmla="*/ 4786 w 10000"/>
              <a:gd name="connsiteY36" fmla="*/ 8948 h 10000"/>
              <a:gd name="connsiteX37" fmla="*/ 4370 w 10000"/>
              <a:gd name="connsiteY37" fmla="*/ 9125 h 10000"/>
              <a:gd name="connsiteX38" fmla="*/ 3364 w 10000"/>
              <a:gd name="connsiteY38" fmla="*/ 9466 h 10000"/>
              <a:gd name="connsiteX39" fmla="*/ 2657 w 10000"/>
              <a:gd name="connsiteY39" fmla="*/ 9645 h 10000"/>
              <a:gd name="connsiteX40" fmla="*/ 2283 w 10000"/>
              <a:gd name="connsiteY40" fmla="*/ 9724 h 10000"/>
              <a:gd name="connsiteX41" fmla="*/ 1524 w 10000"/>
              <a:gd name="connsiteY41" fmla="*/ 9852 h 10000"/>
              <a:gd name="connsiteX42" fmla="*/ 1016 w 10000"/>
              <a:gd name="connsiteY42" fmla="*/ 9920 h 10000"/>
              <a:gd name="connsiteX43" fmla="*/ 517 w 10000"/>
              <a:gd name="connsiteY43" fmla="*/ 9980 h 10000"/>
              <a:gd name="connsiteX44" fmla="*/ 183 w 10000"/>
              <a:gd name="connsiteY44" fmla="*/ 10000 h 10000"/>
              <a:gd name="connsiteX45" fmla="*/ 16 w 10000"/>
              <a:gd name="connsiteY45" fmla="*/ 9999 h 10000"/>
              <a:gd name="connsiteX46" fmla="*/ 8 w 10000"/>
              <a:gd name="connsiteY46" fmla="*/ 9201 h 10000"/>
              <a:gd name="connsiteX47" fmla="*/ 8 w 10000"/>
              <a:gd name="connsiteY47" fmla="*/ 8650 h 10000"/>
              <a:gd name="connsiteX48" fmla="*/ 8 w 10000"/>
              <a:gd name="connsiteY48" fmla="*/ 6881 h 10000"/>
              <a:gd name="connsiteX49" fmla="*/ 0 w 10000"/>
              <a:gd name="connsiteY49" fmla="*/ 3 h 10000"/>
              <a:gd name="connsiteX50" fmla="*/ 234 w 10000"/>
              <a:gd name="connsiteY50" fmla="*/ 0 h 10000"/>
              <a:gd name="connsiteX0" fmla="*/ 234 w 10000"/>
              <a:gd name="connsiteY0" fmla="*/ 0 h 10000"/>
              <a:gd name="connsiteX1" fmla="*/ 605 w 10000"/>
              <a:gd name="connsiteY1" fmla="*/ 27 h 10000"/>
              <a:gd name="connsiteX2" fmla="*/ 929 w 10000"/>
              <a:gd name="connsiteY2" fmla="*/ 52 h 10000"/>
              <a:gd name="connsiteX3" fmla="*/ 1372 w 10000"/>
              <a:gd name="connsiteY3" fmla="*/ 101 h 10000"/>
              <a:gd name="connsiteX4" fmla="*/ 1835 w 10000"/>
              <a:gd name="connsiteY4" fmla="*/ 170 h 10000"/>
              <a:gd name="connsiteX5" fmla="*/ 2131 w 10000"/>
              <a:gd name="connsiteY5" fmla="*/ 223 h 10000"/>
              <a:gd name="connsiteX6" fmla="*/ 2449 w 10000"/>
              <a:gd name="connsiteY6" fmla="*/ 288 h 10000"/>
              <a:gd name="connsiteX7" fmla="*/ 2912 w 10000"/>
              <a:gd name="connsiteY7" fmla="*/ 406 h 10000"/>
              <a:gd name="connsiteX8" fmla="*/ 3299 w 10000"/>
              <a:gd name="connsiteY8" fmla="*/ 514 h 10000"/>
              <a:gd name="connsiteX9" fmla="*/ 3858 w 10000"/>
              <a:gd name="connsiteY9" fmla="*/ 700 h 10000"/>
              <a:gd name="connsiteX10" fmla="*/ 4232 w 10000"/>
              <a:gd name="connsiteY10" fmla="*/ 838 h 10000"/>
              <a:gd name="connsiteX11" fmla="*/ 4672 w 10000"/>
              <a:gd name="connsiteY11" fmla="*/ 1014 h 10000"/>
              <a:gd name="connsiteX12" fmla="*/ 5134 w 10000"/>
              <a:gd name="connsiteY12" fmla="*/ 1219 h 10000"/>
              <a:gd name="connsiteX13" fmla="*/ 5655 w 10000"/>
              <a:gd name="connsiteY13" fmla="*/ 1497 h 10000"/>
              <a:gd name="connsiteX14" fmla="*/ 6143 w 10000"/>
              <a:gd name="connsiteY14" fmla="*/ 1785 h 10000"/>
              <a:gd name="connsiteX15" fmla="*/ 6426 w 10000"/>
              <a:gd name="connsiteY15" fmla="*/ 1967 h 10000"/>
              <a:gd name="connsiteX16" fmla="*/ 6568 w 10000"/>
              <a:gd name="connsiteY16" fmla="*/ 2067 h 10000"/>
              <a:gd name="connsiteX17" fmla="*/ 6991 w 10000"/>
              <a:gd name="connsiteY17" fmla="*/ 2362 h 10000"/>
              <a:gd name="connsiteX18" fmla="*/ 7455 w 10000"/>
              <a:gd name="connsiteY18" fmla="*/ 2705 h 10000"/>
              <a:gd name="connsiteX19" fmla="*/ 7972 w 10000"/>
              <a:gd name="connsiteY19" fmla="*/ 3108 h 10000"/>
              <a:gd name="connsiteX20" fmla="*/ 8335 w 10000"/>
              <a:gd name="connsiteY20" fmla="*/ 3413 h 10000"/>
              <a:gd name="connsiteX21" fmla="*/ 8809 w 10000"/>
              <a:gd name="connsiteY21" fmla="*/ 3826 h 10000"/>
              <a:gd name="connsiteX22" fmla="*/ 9502 w 10000"/>
              <a:gd name="connsiteY22" fmla="*/ 4494 h 10000"/>
              <a:gd name="connsiteX23" fmla="*/ 9803 w 10000"/>
              <a:gd name="connsiteY23" fmla="*/ 4800 h 10000"/>
              <a:gd name="connsiteX24" fmla="*/ 10000 w 10000"/>
              <a:gd name="connsiteY24" fmla="*/ 4997 h 10000"/>
              <a:gd name="connsiteX25" fmla="*/ 8671 w 10000"/>
              <a:gd name="connsiteY25" fmla="*/ 6318 h 10000"/>
              <a:gd name="connsiteX26" fmla="*/ 8192 w 10000"/>
              <a:gd name="connsiteY26" fmla="*/ 6735 h 10000"/>
              <a:gd name="connsiteX27" fmla="*/ 7942 w 10000"/>
              <a:gd name="connsiteY27" fmla="*/ 6933 h 10000"/>
              <a:gd name="connsiteX28" fmla="*/ 7587 w 10000"/>
              <a:gd name="connsiteY28" fmla="*/ 7208 h 10000"/>
              <a:gd name="connsiteX29" fmla="*/ 7210 w 10000"/>
              <a:gd name="connsiteY29" fmla="*/ 7493 h 10000"/>
              <a:gd name="connsiteX30" fmla="*/ 6833 w 10000"/>
              <a:gd name="connsiteY30" fmla="*/ 7759 h 10000"/>
              <a:gd name="connsiteX31" fmla="*/ 6464 w 10000"/>
              <a:gd name="connsiteY31" fmla="*/ 8005 h 10000"/>
              <a:gd name="connsiteX32" fmla="*/ 5967 w 10000"/>
              <a:gd name="connsiteY32" fmla="*/ 8319 h 10000"/>
              <a:gd name="connsiteX33" fmla="*/ 5537 w 10000"/>
              <a:gd name="connsiteY33" fmla="*/ 8575 h 10000"/>
              <a:gd name="connsiteX34" fmla="*/ 5181 w 10000"/>
              <a:gd name="connsiteY34" fmla="*/ 8761 h 10000"/>
              <a:gd name="connsiteX35" fmla="*/ 4786 w 10000"/>
              <a:gd name="connsiteY35" fmla="*/ 8948 h 10000"/>
              <a:gd name="connsiteX36" fmla="*/ 4370 w 10000"/>
              <a:gd name="connsiteY36" fmla="*/ 9125 h 10000"/>
              <a:gd name="connsiteX37" fmla="*/ 3364 w 10000"/>
              <a:gd name="connsiteY37" fmla="*/ 9466 h 10000"/>
              <a:gd name="connsiteX38" fmla="*/ 2657 w 10000"/>
              <a:gd name="connsiteY38" fmla="*/ 9645 h 10000"/>
              <a:gd name="connsiteX39" fmla="*/ 2283 w 10000"/>
              <a:gd name="connsiteY39" fmla="*/ 9724 h 10000"/>
              <a:gd name="connsiteX40" fmla="*/ 1524 w 10000"/>
              <a:gd name="connsiteY40" fmla="*/ 9852 h 10000"/>
              <a:gd name="connsiteX41" fmla="*/ 1016 w 10000"/>
              <a:gd name="connsiteY41" fmla="*/ 9920 h 10000"/>
              <a:gd name="connsiteX42" fmla="*/ 517 w 10000"/>
              <a:gd name="connsiteY42" fmla="*/ 9980 h 10000"/>
              <a:gd name="connsiteX43" fmla="*/ 183 w 10000"/>
              <a:gd name="connsiteY43" fmla="*/ 10000 h 10000"/>
              <a:gd name="connsiteX44" fmla="*/ 16 w 10000"/>
              <a:gd name="connsiteY44" fmla="*/ 9999 h 10000"/>
              <a:gd name="connsiteX45" fmla="*/ 8 w 10000"/>
              <a:gd name="connsiteY45" fmla="*/ 9201 h 10000"/>
              <a:gd name="connsiteX46" fmla="*/ 8 w 10000"/>
              <a:gd name="connsiteY46" fmla="*/ 8650 h 10000"/>
              <a:gd name="connsiteX47" fmla="*/ 8 w 10000"/>
              <a:gd name="connsiteY47" fmla="*/ 6881 h 10000"/>
              <a:gd name="connsiteX48" fmla="*/ 0 w 10000"/>
              <a:gd name="connsiteY48" fmla="*/ 3 h 10000"/>
              <a:gd name="connsiteX49" fmla="*/ 234 w 10000"/>
              <a:gd name="connsiteY49" fmla="*/ 0 h 10000"/>
              <a:gd name="connsiteX0" fmla="*/ 234 w 10000"/>
              <a:gd name="connsiteY0" fmla="*/ 0 h 10000"/>
              <a:gd name="connsiteX1" fmla="*/ 605 w 10000"/>
              <a:gd name="connsiteY1" fmla="*/ 27 h 10000"/>
              <a:gd name="connsiteX2" fmla="*/ 929 w 10000"/>
              <a:gd name="connsiteY2" fmla="*/ 52 h 10000"/>
              <a:gd name="connsiteX3" fmla="*/ 1372 w 10000"/>
              <a:gd name="connsiteY3" fmla="*/ 101 h 10000"/>
              <a:gd name="connsiteX4" fmla="*/ 1835 w 10000"/>
              <a:gd name="connsiteY4" fmla="*/ 170 h 10000"/>
              <a:gd name="connsiteX5" fmla="*/ 2131 w 10000"/>
              <a:gd name="connsiteY5" fmla="*/ 223 h 10000"/>
              <a:gd name="connsiteX6" fmla="*/ 2449 w 10000"/>
              <a:gd name="connsiteY6" fmla="*/ 288 h 10000"/>
              <a:gd name="connsiteX7" fmla="*/ 2912 w 10000"/>
              <a:gd name="connsiteY7" fmla="*/ 406 h 10000"/>
              <a:gd name="connsiteX8" fmla="*/ 3299 w 10000"/>
              <a:gd name="connsiteY8" fmla="*/ 514 h 10000"/>
              <a:gd name="connsiteX9" fmla="*/ 3858 w 10000"/>
              <a:gd name="connsiteY9" fmla="*/ 700 h 10000"/>
              <a:gd name="connsiteX10" fmla="*/ 4232 w 10000"/>
              <a:gd name="connsiteY10" fmla="*/ 838 h 10000"/>
              <a:gd name="connsiteX11" fmla="*/ 4672 w 10000"/>
              <a:gd name="connsiteY11" fmla="*/ 1014 h 10000"/>
              <a:gd name="connsiteX12" fmla="*/ 5134 w 10000"/>
              <a:gd name="connsiteY12" fmla="*/ 1219 h 10000"/>
              <a:gd name="connsiteX13" fmla="*/ 5655 w 10000"/>
              <a:gd name="connsiteY13" fmla="*/ 1497 h 10000"/>
              <a:gd name="connsiteX14" fmla="*/ 6143 w 10000"/>
              <a:gd name="connsiteY14" fmla="*/ 1785 h 10000"/>
              <a:gd name="connsiteX15" fmla="*/ 6426 w 10000"/>
              <a:gd name="connsiteY15" fmla="*/ 1967 h 10000"/>
              <a:gd name="connsiteX16" fmla="*/ 6568 w 10000"/>
              <a:gd name="connsiteY16" fmla="*/ 2067 h 10000"/>
              <a:gd name="connsiteX17" fmla="*/ 6991 w 10000"/>
              <a:gd name="connsiteY17" fmla="*/ 2362 h 10000"/>
              <a:gd name="connsiteX18" fmla="*/ 7455 w 10000"/>
              <a:gd name="connsiteY18" fmla="*/ 2705 h 10000"/>
              <a:gd name="connsiteX19" fmla="*/ 7972 w 10000"/>
              <a:gd name="connsiteY19" fmla="*/ 3108 h 10000"/>
              <a:gd name="connsiteX20" fmla="*/ 8335 w 10000"/>
              <a:gd name="connsiteY20" fmla="*/ 3413 h 10000"/>
              <a:gd name="connsiteX21" fmla="*/ 8809 w 10000"/>
              <a:gd name="connsiteY21" fmla="*/ 3826 h 10000"/>
              <a:gd name="connsiteX22" fmla="*/ 9502 w 10000"/>
              <a:gd name="connsiteY22" fmla="*/ 4494 h 10000"/>
              <a:gd name="connsiteX23" fmla="*/ 9803 w 10000"/>
              <a:gd name="connsiteY23" fmla="*/ 4800 h 10000"/>
              <a:gd name="connsiteX24" fmla="*/ 10000 w 10000"/>
              <a:gd name="connsiteY24" fmla="*/ 4997 h 10000"/>
              <a:gd name="connsiteX25" fmla="*/ 8671 w 10000"/>
              <a:gd name="connsiteY25" fmla="*/ 6318 h 10000"/>
              <a:gd name="connsiteX26" fmla="*/ 8192 w 10000"/>
              <a:gd name="connsiteY26" fmla="*/ 6735 h 10000"/>
              <a:gd name="connsiteX27" fmla="*/ 7942 w 10000"/>
              <a:gd name="connsiteY27" fmla="*/ 6933 h 10000"/>
              <a:gd name="connsiteX28" fmla="*/ 7587 w 10000"/>
              <a:gd name="connsiteY28" fmla="*/ 7208 h 10000"/>
              <a:gd name="connsiteX29" fmla="*/ 6833 w 10000"/>
              <a:gd name="connsiteY29" fmla="*/ 7759 h 10000"/>
              <a:gd name="connsiteX30" fmla="*/ 6464 w 10000"/>
              <a:gd name="connsiteY30" fmla="*/ 8005 h 10000"/>
              <a:gd name="connsiteX31" fmla="*/ 5967 w 10000"/>
              <a:gd name="connsiteY31" fmla="*/ 8319 h 10000"/>
              <a:gd name="connsiteX32" fmla="*/ 5537 w 10000"/>
              <a:gd name="connsiteY32" fmla="*/ 8575 h 10000"/>
              <a:gd name="connsiteX33" fmla="*/ 5181 w 10000"/>
              <a:gd name="connsiteY33" fmla="*/ 8761 h 10000"/>
              <a:gd name="connsiteX34" fmla="*/ 4786 w 10000"/>
              <a:gd name="connsiteY34" fmla="*/ 8948 h 10000"/>
              <a:gd name="connsiteX35" fmla="*/ 4370 w 10000"/>
              <a:gd name="connsiteY35" fmla="*/ 9125 h 10000"/>
              <a:gd name="connsiteX36" fmla="*/ 3364 w 10000"/>
              <a:gd name="connsiteY36" fmla="*/ 9466 h 10000"/>
              <a:gd name="connsiteX37" fmla="*/ 2657 w 10000"/>
              <a:gd name="connsiteY37" fmla="*/ 9645 h 10000"/>
              <a:gd name="connsiteX38" fmla="*/ 2283 w 10000"/>
              <a:gd name="connsiteY38" fmla="*/ 9724 h 10000"/>
              <a:gd name="connsiteX39" fmla="*/ 1524 w 10000"/>
              <a:gd name="connsiteY39" fmla="*/ 9852 h 10000"/>
              <a:gd name="connsiteX40" fmla="*/ 1016 w 10000"/>
              <a:gd name="connsiteY40" fmla="*/ 9920 h 10000"/>
              <a:gd name="connsiteX41" fmla="*/ 517 w 10000"/>
              <a:gd name="connsiteY41" fmla="*/ 9980 h 10000"/>
              <a:gd name="connsiteX42" fmla="*/ 183 w 10000"/>
              <a:gd name="connsiteY42" fmla="*/ 10000 h 10000"/>
              <a:gd name="connsiteX43" fmla="*/ 16 w 10000"/>
              <a:gd name="connsiteY43" fmla="*/ 9999 h 10000"/>
              <a:gd name="connsiteX44" fmla="*/ 8 w 10000"/>
              <a:gd name="connsiteY44" fmla="*/ 9201 h 10000"/>
              <a:gd name="connsiteX45" fmla="*/ 8 w 10000"/>
              <a:gd name="connsiteY45" fmla="*/ 8650 h 10000"/>
              <a:gd name="connsiteX46" fmla="*/ 8 w 10000"/>
              <a:gd name="connsiteY46" fmla="*/ 6881 h 10000"/>
              <a:gd name="connsiteX47" fmla="*/ 0 w 10000"/>
              <a:gd name="connsiteY47" fmla="*/ 3 h 10000"/>
              <a:gd name="connsiteX48" fmla="*/ 234 w 10000"/>
              <a:gd name="connsiteY48" fmla="*/ 0 h 10000"/>
              <a:gd name="connsiteX0" fmla="*/ 234 w 10000"/>
              <a:gd name="connsiteY0" fmla="*/ 0 h 10000"/>
              <a:gd name="connsiteX1" fmla="*/ 605 w 10000"/>
              <a:gd name="connsiteY1" fmla="*/ 27 h 10000"/>
              <a:gd name="connsiteX2" fmla="*/ 929 w 10000"/>
              <a:gd name="connsiteY2" fmla="*/ 52 h 10000"/>
              <a:gd name="connsiteX3" fmla="*/ 1372 w 10000"/>
              <a:gd name="connsiteY3" fmla="*/ 101 h 10000"/>
              <a:gd name="connsiteX4" fmla="*/ 1835 w 10000"/>
              <a:gd name="connsiteY4" fmla="*/ 170 h 10000"/>
              <a:gd name="connsiteX5" fmla="*/ 2131 w 10000"/>
              <a:gd name="connsiteY5" fmla="*/ 223 h 10000"/>
              <a:gd name="connsiteX6" fmla="*/ 2449 w 10000"/>
              <a:gd name="connsiteY6" fmla="*/ 288 h 10000"/>
              <a:gd name="connsiteX7" fmla="*/ 2912 w 10000"/>
              <a:gd name="connsiteY7" fmla="*/ 406 h 10000"/>
              <a:gd name="connsiteX8" fmla="*/ 3299 w 10000"/>
              <a:gd name="connsiteY8" fmla="*/ 514 h 10000"/>
              <a:gd name="connsiteX9" fmla="*/ 3858 w 10000"/>
              <a:gd name="connsiteY9" fmla="*/ 700 h 10000"/>
              <a:gd name="connsiteX10" fmla="*/ 4232 w 10000"/>
              <a:gd name="connsiteY10" fmla="*/ 838 h 10000"/>
              <a:gd name="connsiteX11" fmla="*/ 4672 w 10000"/>
              <a:gd name="connsiteY11" fmla="*/ 1014 h 10000"/>
              <a:gd name="connsiteX12" fmla="*/ 5134 w 10000"/>
              <a:gd name="connsiteY12" fmla="*/ 1219 h 10000"/>
              <a:gd name="connsiteX13" fmla="*/ 5655 w 10000"/>
              <a:gd name="connsiteY13" fmla="*/ 1497 h 10000"/>
              <a:gd name="connsiteX14" fmla="*/ 6143 w 10000"/>
              <a:gd name="connsiteY14" fmla="*/ 1785 h 10000"/>
              <a:gd name="connsiteX15" fmla="*/ 6426 w 10000"/>
              <a:gd name="connsiteY15" fmla="*/ 1967 h 10000"/>
              <a:gd name="connsiteX16" fmla="*/ 6568 w 10000"/>
              <a:gd name="connsiteY16" fmla="*/ 2067 h 10000"/>
              <a:gd name="connsiteX17" fmla="*/ 6991 w 10000"/>
              <a:gd name="connsiteY17" fmla="*/ 2362 h 10000"/>
              <a:gd name="connsiteX18" fmla="*/ 7455 w 10000"/>
              <a:gd name="connsiteY18" fmla="*/ 2705 h 10000"/>
              <a:gd name="connsiteX19" fmla="*/ 7972 w 10000"/>
              <a:gd name="connsiteY19" fmla="*/ 3108 h 10000"/>
              <a:gd name="connsiteX20" fmla="*/ 8335 w 10000"/>
              <a:gd name="connsiteY20" fmla="*/ 3413 h 10000"/>
              <a:gd name="connsiteX21" fmla="*/ 8809 w 10000"/>
              <a:gd name="connsiteY21" fmla="*/ 3826 h 10000"/>
              <a:gd name="connsiteX22" fmla="*/ 9502 w 10000"/>
              <a:gd name="connsiteY22" fmla="*/ 4494 h 10000"/>
              <a:gd name="connsiteX23" fmla="*/ 9803 w 10000"/>
              <a:gd name="connsiteY23" fmla="*/ 4800 h 10000"/>
              <a:gd name="connsiteX24" fmla="*/ 10000 w 10000"/>
              <a:gd name="connsiteY24" fmla="*/ 4997 h 10000"/>
              <a:gd name="connsiteX25" fmla="*/ 8671 w 10000"/>
              <a:gd name="connsiteY25" fmla="*/ 6318 h 10000"/>
              <a:gd name="connsiteX26" fmla="*/ 8192 w 10000"/>
              <a:gd name="connsiteY26" fmla="*/ 6735 h 10000"/>
              <a:gd name="connsiteX27" fmla="*/ 7942 w 10000"/>
              <a:gd name="connsiteY27" fmla="*/ 6933 h 10000"/>
              <a:gd name="connsiteX28" fmla="*/ 6833 w 10000"/>
              <a:gd name="connsiteY28" fmla="*/ 7759 h 10000"/>
              <a:gd name="connsiteX29" fmla="*/ 6464 w 10000"/>
              <a:gd name="connsiteY29" fmla="*/ 8005 h 10000"/>
              <a:gd name="connsiteX30" fmla="*/ 5967 w 10000"/>
              <a:gd name="connsiteY30" fmla="*/ 8319 h 10000"/>
              <a:gd name="connsiteX31" fmla="*/ 5537 w 10000"/>
              <a:gd name="connsiteY31" fmla="*/ 8575 h 10000"/>
              <a:gd name="connsiteX32" fmla="*/ 5181 w 10000"/>
              <a:gd name="connsiteY32" fmla="*/ 8761 h 10000"/>
              <a:gd name="connsiteX33" fmla="*/ 4786 w 10000"/>
              <a:gd name="connsiteY33" fmla="*/ 8948 h 10000"/>
              <a:gd name="connsiteX34" fmla="*/ 4370 w 10000"/>
              <a:gd name="connsiteY34" fmla="*/ 9125 h 10000"/>
              <a:gd name="connsiteX35" fmla="*/ 3364 w 10000"/>
              <a:gd name="connsiteY35" fmla="*/ 9466 h 10000"/>
              <a:gd name="connsiteX36" fmla="*/ 2657 w 10000"/>
              <a:gd name="connsiteY36" fmla="*/ 9645 h 10000"/>
              <a:gd name="connsiteX37" fmla="*/ 2283 w 10000"/>
              <a:gd name="connsiteY37" fmla="*/ 9724 h 10000"/>
              <a:gd name="connsiteX38" fmla="*/ 1524 w 10000"/>
              <a:gd name="connsiteY38" fmla="*/ 9852 h 10000"/>
              <a:gd name="connsiteX39" fmla="*/ 1016 w 10000"/>
              <a:gd name="connsiteY39" fmla="*/ 9920 h 10000"/>
              <a:gd name="connsiteX40" fmla="*/ 517 w 10000"/>
              <a:gd name="connsiteY40" fmla="*/ 9980 h 10000"/>
              <a:gd name="connsiteX41" fmla="*/ 183 w 10000"/>
              <a:gd name="connsiteY41" fmla="*/ 10000 h 10000"/>
              <a:gd name="connsiteX42" fmla="*/ 16 w 10000"/>
              <a:gd name="connsiteY42" fmla="*/ 9999 h 10000"/>
              <a:gd name="connsiteX43" fmla="*/ 8 w 10000"/>
              <a:gd name="connsiteY43" fmla="*/ 9201 h 10000"/>
              <a:gd name="connsiteX44" fmla="*/ 8 w 10000"/>
              <a:gd name="connsiteY44" fmla="*/ 8650 h 10000"/>
              <a:gd name="connsiteX45" fmla="*/ 8 w 10000"/>
              <a:gd name="connsiteY45" fmla="*/ 6881 h 10000"/>
              <a:gd name="connsiteX46" fmla="*/ 0 w 10000"/>
              <a:gd name="connsiteY46" fmla="*/ 3 h 10000"/>
              <a:gd name="connsiteX47" fmla="*/ 234 w 10000"/>
              <a:gd name="connsiteY47" fmla="*/ 0 h 10000"/>
              <a:gd name="connsiteX0" fmla="*/ 234 w 10000"/>
              <a:gd name="connsiteY0" fmla="*/ 0 h 10000"/>
              <a:gd name="connsiteX1" fmla="*/ 605 w 10000"/>
              <a:gd name="connsiteY1" fmla="*/ 27 h 10000"/>
              <a:gd name="connsiteX2" fmla="*/ 929 w 10000"/>
              <a:gd name="connsiteY2" fmla="*/ 52 h 10000"/>
              <a:gd name="connsiteX3" fmla="*/ 1372 w 10000"/>
              <a:gd name="connsiteY3" fmla="*/ 101 h 10000"/>
              <a:gd name="connsiteX4" fmla="*/ 1835 w 10000"/>
              <a:gd name="connsiteY4" fmla="*/ 170 h 10000"/>
              <a:gd name="connsiteX5" fmla="*/ 2131 w 10000"/>
              <a:gd name="connsiteY5" fmla="*/ 223 h 10000"/>
              <a:gd name="connsiteX6" fmla="*/ 2449 w 10000"/>
              <a:gd name="connsiteY6" fmla="*/ 288 h 10000"/>
              <a:gd name="connsiteX7" fmla="*/ 2912 w 10000"/>
              <a:gd name="connsiteY7" fmla="*/ 406 h 10000"/>
              <a:gd name="connsiteX8" fmla="*/ 3299 w 10000"/>
              <a:gd name="connsiteY8" fmla="*/ 514 h 10000"/>
              <a:gd name="connsiteX9" fmla="*/ 3858 w 10000"/>
              <a:gd name="connsiteY9" fmla="*/ 700 h 10000"/>
              <a:gd name="connsiteX10" fmla="*/ 4232 w 10000"/>
              <a:gd name="connsiteY10" fmla="*/ 838 h 10000"/>
              <a:gd name="connsiteX11" fmla="*/ 4672 w 10000"/>
              <a:gd name="connsiteY11" fmla="*/ 1014 h 10000"/>
              <a:gd name="connsiteX12" fmla="*/ 5134 w 10000"/>
              <a:gd name="connsiteY12" fmla="*/ 1219 h 10000"/>
              <a:gd name="connsiteX13" fmla="*/ 5655 w 10000"/>
              <a:gd name="connsiteY13" fmla="*/ 1497 h 10000"/>
              <a:gd name="connsiteX14" fmla="*/ 6143 w 10000"/>
              <a:gd name="connsiteY14" fmla="*/ 1785 h 10000"/>
              <a:gd name="connsiteX15" fmla="*/ 6426 w 10000"/>
              <a:gd name="connsiteY15" fmla="*/ 1967 h 10000"/>
              <a:gd name="connsiteX16" fmla="*/ 6568 w 10000"/>
              <a:gd name="connsiteY16" fmla="*/ 2067 h 10000"/>
              <a:gd name="connsiteX17" fmla="*/ 6991 w 10000"/>
              <a:gd name="connsiteY17" fmla="*/ 2362 h 10000"/>
              <a:gd name="connsiteX18" fmla="*/ 7455 w 10000"/>
              <a:gd name="connsiteY18" fmla="*/ 2705 h 10000"/>
              <a:gd name="connsiteX19" fmla="*/ 7972 w 10000"/>
              <a:gd name="connsiteY19" fmla="*/ 3108 h 10000"/>
              <a:gd name="connsiteX20" fmla="*/ 8335 w 10000"/>
              <a:gd name="connsiteY20" fmla="*/ 3413 h 10000"/>
              <a:gd name="connsiteX21" fmla="*/ 8809 w 10000"/>
              <a:gd name="connsiteY21" fmla="*/ 3826 h 10000"/>
              <a:gd name="connsiteX22" fmla="*/ 9502 w 10000"/>
              <a:gd name="connsiteY22" fmla="*/ 4494 h 10000"/>
              <a:gd name="connsiteX23" fmla="*/ 9803 w 10000"/>
              <a:gd name="connsiteY23" fmla="*/ 4800 h 10000"/>
              <a:gd name="connsiteX24" fmla="*/ 10000 w 10000"/>
              <a:gd name="connsiteY24" fmla="*/ 4997 h 10000"/>
              <a:gd name="connsiteX25" fmla="*/ 8671 w 10000"/>
              <a:gd name="connsiteY25" fmla="*/ 6318 h 10000"/>
              <a:gd name="connsiteX26" fmla="*/ 8192 w 10000"/>
              <a:gd name="connsiteY26" fmla="*/ 6735 h 10000"/>
              <a:gd name="connsiteX27" fmla="*/ 6833 w 10000"/>
              <a:gd name="connsiteY27" fmla="*/ 7759 h 10000"/>
              <a:gd name="connsiteX28" fmla="*/ 6464 w 10000"/>
              <a:gd name="connsiteY28" fmla="*/ 8005 h 10000"/>
              <a:gd name="connsiteX29" fmla="*/ 5967 w 10000"/>
              <a:gd name="connsiteY29" fmla="*/ 8319 h 10000"/>
              <a:gd name="connsiteX30" fmla="*/ 5537 w 10000"/>
              <a:gd name="connsiteY30" fmla="*/ 8575 h 10000"/>
              <a:gd name="connsiteX31" fmla="*/ 5181 w 10000"/>
              <a:gd name="connsiteY31" fmla="*/ 8761 h 10000"/>
              <a:gd name="connsiteX32" fmla="*/ 4786 w 10000"/>
              <a:gd name="connsiteY32" fmla="*/ 8948 h 10000"/>
              <a:gd name="connsiteX33" fmla="*/ 4370 w 10000"/>
              <a:gd name="connsiteY33" fmla="*/ 9125 h 10000"/>
              <a:gd name="connsiteX34" fmla="*/ 3364 w 10000"/>
              <a:gd name="connsiteY34" fmla="*/ 9466 h 10000"/>
              <a:gd name="connsiteX35" fmla="*/ 2657 w 10000"/>
              <a:gd name="connsiteY35" fmla="*/ 9645 h 10000"/>
              <a:gd name="connsiteX36" fmla="*/ 2283 w 10000"/>
              <a:gd name="connsiteY36" fmla="*/ 9724 h 10000"/>
              <a:gd name="connsiteX37" fmla="*/ 1524 w 10000"/>
              <a:gd name="connsiteY37" fmla="*/ 9852 h 10000"/>
              <a:gd name="connsiteX38" fmla="*/ 1016 w 10000"/>
              <a:gd name="connsiteY38" fmla="*/ 9920 h 10000"/>
              <a:gd name="connsiteX39" fmla="*/ 517 w 10000"/>
              <a:gd name="connsiteY39" fmla="*/ 9980 h 10000"/>
              <a:gd name="connsiteX40" fmla="*/ 183 w 10000"/>
              <a:gd name="connsiteY40" fmla="*/ 10000 h 10000"/>
              <a:gd name="connsiteX41" fmla="*/ 16 w 10000"/>
              <a:gd name="connsiteY41" fmla="*/ 9999 h 10000"/>
              <a:gd name="connsiteX42" fmla="*/ 8 w 10000"/>
              <a:gd name="connsiteY42" fmla="*/ 9201 h 10000"/>
              <a:gd name="connsiteX43" fmla="*/ 8 w 10000"/>
              <a:gd name="connsiteY43" fmla="*/ 8650 h 10000"/>
              <a:gd name="connsiteX44" fmla="*/ 8 w 10000"/>
              <a:gd name="connsiteY44" fmla="*/ 6881 h 10000"/>
              <a:gd name="connsiteX45" fmla="*/ 0 w 10000"/>
              <a:gd name="connsiteY45" fmla="*/ 3 h 10000"/>
              <a:gd name="connsiteX46" fmla="*/ 234 w 10000"/>
              <a:gd name="connsiteY46" fmla="*/ 0 h 10000"/>
              <a:gd name="connsiteX0" fmla="*/ 234 w 10000"/>
              <a:gd name="connsiteY0" fmla="*/ 0 h 10000"/>
              <a:gd name="connsiteX1" fmla="*/ 605 w 10000"/>
              <a:gd name="connsiteY1" fmla="*/ 27 h 10000"/>
              <a:gd name="connsiteX2" fmla="*/ 929 w 10000"/>
              <a:gd name="connsiteY2" fmla="*/ 52 h 10000"/>
              <a:gd name="connsiteX3" fmla="*/ 1372 w 10000"/>
              <a:gd name="connsiteY3" fmla="*/ 101 h 10000"/>
              <a:gd name="connsiteX4" fmla="*/ 1835 w 10000"/>
              <a:gd name="connsiteY4" fmla="*/ 170 h 10000"/>
              <a:gd name="connsiteX5" fmla="*/ 2131 w 10000"/>
              <a:gd name="connsiteY5" fmla="*/ 223 h 10000"/>
              <a:gd name="connsiteX6" fmla="*/ 2449 w 10000"/>
              <a:gd name="connsiteY6" fmla="*/ 288 h 10000"/>
              <a:gd name="connsiteX7" fmla="*/ 2912 w 10000"/>
              <a:gd name="connsiteY7" fmla="*/ 406 h 10000"/>
              <a:gd name="connsiteX8" fmla="*/ 3299 w 10000"/>
              <a:gd name="connsiteY8" fmla="*/ 514 h 10000"/>
              <a:gd name="connsiteX9" fmla="*/ 3858 w 10000"/>
              <a:gd name="connsiteY9" fmla="*/ 700 h 10000"/>
              <a:gd name="connsiteX10" fmla="*/ 4232 w 10000"/>
              <a:gd name="connsiteY10" fmla="*/ 838 h 10000"/>
              <a:gd name="connsiteX11" fmla="*/ 4672 w 10000"/>
              <a:gd name="connsiteY11" fmla="*/ 1014 h 10000"/>
              <a:gd name="connsiteX12" fmla="*/ 5134 w 10000"/>
              <a:gd name="connsiteY12" fmla="*/ 1219 h 10000"/>
              <a:gd name="connsiteX13" fmla="*/ 5655 w 10000"/>
              <a:gd name="connsiteY13" fmla="*/ 1497 h 10000"/>
              <a:gd name="connsiteX14" fmla="*/ 6143 w 10000"/>
              <a:gd name="connsiteY14" fmla="*/ 1785 h 10000"/>
              <a:gd name="connsiteX15" fmla="*/ 6426 w 10000"/>
              <a:gd name="connsiteY15" fmla="*/ 1967 h 10000"/>
              <a:gd name="connsiteX16" fmla="*/ 6568 w 10000"/>
              <a:gd name="connsiteY16" fmla="*/ 2067 h 10000"/>
              <a:gd name="connsiteX17" fmla="*/ 6991 w 10000"/>
              <a:gd name="connsiteY17" fmla="*/ 2362 h 10000"/>
              <a:gd name="connsiteX18" fmla="*/ 7455 w 10000"/>
              <a:gd name="connsiteY18" fmla="*/ 2705 h 10000"/>
              <a:gd name="connsiteX19" fmla="*/ 7972 w 10000"/>
              <a:gd name="connsiteY19" fmla="*/ 3108 h 10000"/>
              <a:gd name="connsiteX20" fmla="*/ 8335 w 10000"/>
              <a:gd name="connsiteY20" fmla="*/ 3413 h 10000"/>
              <a:gd name="connsiteX21" fmla="*/ 8809 w 10000"/>
              <a:gd name="connsiteY21" fmla="*/ 3826 h 10000"/>
              <a:gd name="connsiteX22" fmla="*/ 9502 w 10000"/>
              <a:gd name="connsiteY22" fmla="*/ 4494 h 10000"/>
              <a:gd name="connsiteX23" fmla="*/ 9803 w 10000"/>
              <a:gd name="connsiteY23" fmla="*/ 4800 h 10000"/>
              <a:gd name="connsiteX24" fmla="*/ 10000 w 10000"/>
              <a:gd name="connsiteY24" fmla="*/ 4997 h 10000"/>
              <a:gd name="connsiteX25" fmla="*/ 8671 w 10000"/>
              <a:gd name="connsiteY25" fmla="*/ 6318 h 10000"/>
              <a:gd name="connsiteX26" fmla="*/ 6833 w 10000"/>
              <a:gd name="connsiteY26" fmla="*/ 7759 h 10000"/>
              <a:gd name="connsiteX27" fmla="*/ 6464 w 10000"/>
              <a:gd name="connsiteY27" fmla="*/ 8005 h 10000"/>
              <a:gd name="connsiteX28" fmla="*/ 5967 w 10000"/>
              <a:gd name="connsiteY28" fmla="*/ 8319 h 10000"/>
              <a:gd name="connsiteX29" fmla="*/ 5537 w 10000"/>
              <a:gd name="connsiteY29" fmla="*/ 8575 h 10000"/>
              <a:gd name="connsiteX30" fmla="*/ 5181 w 10000"/>
              <a:gd name="connsiteY30" fmla="*/ 8761 h 10000"/>
              <a:gd name="connsiteX31" fmla="*/ 4786 w 10000"/>
              <a:gd name="connsiteY31" fmla="*/ 8948 h 10000"/>
              <a:gd name="connsiteX32" fmla="*/ 4370 w 10000"/>
              <a:gd name="connsiteY32" fmla="*/ 9125 h 10000"/>
              <a:gd name="connsiteX33" fmla="*/ 3364 w 10000"/>
              <a:gd name="connsiteY33" fmla="*/ 9466 h 10000"/>
              <a:gd name="connsiteX34" fmla="*/ 2657 w 10000"/>
              <a:gd name="connsiteY34" fmla="*/ 9645 h 10000"/>
              <a:gd name="connsiteX35" fmla="*/ 2283 w 10000"/>
              <a:gd name="connsiteY35" fmla="*/ 9724 h 10000"/>
              <a:gd name="connsiteX36" fmla="*/ 1524 w 10000"/>
              <a:gd name="connsiteY36" fmla="*/ 9852 h 10000"/>
              <a:gd name="connsiteX37" fmla="*/ 1016 w 10000"/>
              <a:gd name="connsiteY37" fmla="*/ 9920 h 10000"/>
              <a:gd name="connsiteX38" fmla="*/ 517 w 10000"/>
              <a:gd name="connsiteY38" fmla="*/ 9980 h 10000"/>
              <a:gd name="connsiteX39" fmla="*/ 183 w 10000"/>
              <a:gd name="connsiteY39" fmla="*/ 10000 h 10000"/>
              <a:gd name="connsiteX40" fmla="*/ 16 w 10000"/>
              <a:gd name="connsiteY40" fmla="*/ 9999 h 10000"/>
              <a:gd name="connsiteX41" fmla="*/ 8 w 10000"/>
              <a:gd name="connsiteY41" fmla="*/ 9201 h 10000"/>
              <a:gd name="connsiteX42" fmla="*/ 8 w 10000"/>
              <a:gd name="connsiteY42" fmla="*/ 8650 h 10000"/>
              <a:gd name="connsiteX43" fmla="*/ 8 w 10000"/>
              <a:gd name="connsiteY43" fmla="*/ 6881 h 10000"/>
              <a:gd name="connsiteX44" fmla="*/ 0 w 10000"/>
              <a:gd name="connsiteY44" fmla="*/ 3 h 10000"/>
              <a:gd name="connsiteX45" fmla="*/ 234 w 10000"/>
              <a:gd name="connsiteY45" fmla="*/ 0 h 10000"/>
              <a:gd name="connsiteX0" fmla="*/ 241 w 10007"/>
              <a:gd name="connsiteY0" fmla="*/ 0 h 10000"/>
              <a:gd name="connsiteX1" fmla="*/ 612 w 10007"/>
              <a:gd name="connsiteY1" fmla="*/ 27 h 10000"/>
              <a:gd name="connsiteX2" fmla="*/ 936 w 10007"/>
              <a:gd name="connsiteY2" fmla="*/ 52 h 10000"/>
              <a:gd name="connsiteX3" fmla="*/ 1379 w 10007"/>
              <a:gd name="connsiteY3" fmla="*/ 101 h 10000"/>
              <a:gd name="connsiteX4" fmla="*/ 1842 w 10007"/>
              <a:gd name="connsiteY4" fmla="*/ 170 h 10000"/>
              <a:gd name="connsiteX5" fmla="*/ 2138 w 10007"/>
              <a:gd name="connsiteY5" fmla="*/ 223 h 10000"/>
              <a:gd name="connsiteX6" fmla="*/ 2456 w 10007"/>
              <a:gd name="connsiteY6" fmla="*/ 288 h 10000"/>
              <a:gd name="connsiteX7" fmla="*/ 2919 w 10007"/>
              <a:gd name="connsiteY7" fmla="*/ 406 h 10000"/>
              <a:gd name="connsiteX8" fmla="*/ 3306 w 10007"/>
              <a:gd name="connsiteY8" fmla="*/ 514 h 10000"/>
              <a:gd name="connsiteX9" fmla="*/ 3865 w 10007"/>
              <a:gd name="connsiteY9" fmla="*/ 700 h 10000"/>
              <a:gd name="connsiteX10" fmla="*/ 4239 w 10007"/>
              <a:gd name="connsiteY10" fmla="*/ 838 h 10000"/>
              <a:gd name="connsiteX11" fmla="*/ 4679 w 10007"/>
              <a:gd name="connsiteY11" fmla="*/ 1014 h 10000"/>
              <a:gd name="connsiteX12" fmla="*/ 5141 w 10007"/>
              <a:gd name="connsiteY12" fmla="*/ 1219 h 10000"/>
              <a:gd name="connsiteX13" fmla="*/ 5662 w 10007"/>
              <a:gd name="connsiteY13" fmla="*/ 1497 h 10000"/>
              <a:gd name="connsiteX14" fmla="*/ 6150 w 10007"/>
              <a:gd name="connsiteY14" fmla="*/ 1785 h 10000"/>
              <a:gd name="connsiteX15" fmla="*/ 6433 w 10007"/>
              <a:gd name="connsiteY15" fmla="*/ 1967 h 10000"/>
              <a:gd name="connsiteX16" fmla="*/ 6575 w 10007"/>
              <a:gd name="connsiteY16" fmla="*/ 2067 h 10000"/>
              <a:gd name="connsiteX17" fmla="*/ 6998 w 10007"/>
              <a:gd name="connsiteY17" fmla="*/ 2362 h 10000"/>
              <a:gd name="connsiteX18" fmla="*/ 7462 w 10007"/>
              <a:gd name="connsiteY18" fmla="*/ 2705 h 10000"/>
              <a:gd name="connsiteX19" fmla="*/ 7979 w 10007"/>
              <a:gd name="connsiteY19" fmla="*/ 3108 h 10000"/>
              <a:gd name="connsiteX20" fmla="*/ 8342 w 10007"/>
              <a:gd name="connsiteY20" fmla="*/ 3413 h 10000"/>
              <a:gd name="connsiteX21" fmla="*/ 8816 w 10007"/>
              <a:gd name="connsiteY21" fmla="*/ 3826 h 10000"/>
              <a:gd name="connsiteX22" fmla="*/ 9509 w 10007"/>
              <a:gd name="connsiteY22" fmla="*/ 4494 h 10000"/>
              <a:gd name="connsiteX23" fmla="*/ 9810 w 10007"/>
              <a:gd name="connsiteY23" fmla="*/ 4800 h 10000"/>
              <a:gd name="connsiteX24" fmla="*/ 10007 w 10007"/>
              <a:gd name="connsiteY24" fmla="*/ 4997 h 10000"/>
              <a:gd name="connsiteX25" fmla="*/ 8678 w 10007"/>
              <a:gd name="connsiteY25" fmla="*/ 6318 h 10000"/>
              <a:gd name="connsiteX26" fmla="*/ 6840 w 10007"/>
              <a:gd name="connsiteY26" fmla="*/ 7759 h 10000"/>
              <a:gd name="connsiteX27" fmla="*/ 6471 w 10007"/>
              <a:gd name="connsiteY27" fmla="*/ 8005 h 10000"/>
              <a:gd name="connsiteX28" fmla="*/ 5974 w 10007"/>
              <a:gd name="connsiteY28" fmla="*/ 8319 h 10000"/>
              <a:gd name="connsiteX29" fmla="*/ 5544 w 10007"/>
              <a:gd name="connsiteY29" fmla="*/ 8575 h 10000"/>
              <a:gd name="connsiteX30" fmla="*/ 5188 w 10007"/>
              <a:gd name="connsiteY30" fmla="*/ 8761 h 10000"/>
              <a:gd name="connsiteX31" fmla="*/ 4793 w 10007"/>
              <a:gd name="connsiteY31" fmla="*/ 8948 h 10000"/>
              <a:gd name="connsiteX32" fmla="*/ 4377 w 10007"/>
              <a:gd name="connsiteY32" fmla="*/ 9125 h 10000"/>
              <a:gd name="connsiteX33" fmla="*/ 3371 w 10007"/>
              <a:gd name="connsiteY33" fmla="*/ 9466 h 10000"/>
              <a:gd name="connsiteX34" fmla="*/ 2664 w 10007"/>
              <a:gd name="connsiteY34" fmla="*/ 9645 h 10000"/>
              <a:gd name="connsiteX35" fmla="*/ 2290 w 10007"/>
              <a:gd name="connsiteY35" fmla="*/ 9724 h 10000"/>
              <a:gd name="connsiteX36" fmla="*/ 1531 w 10007"/>
              <a:gd name="connsiteY36" fmla="*/ 9852 h 10000"/>
              <a:gd name="connsiteX37" fmla="*/ 1023 w 10007"/>
              <a:gd name="connsiteY37" fmla="*/ 9920 h 10000"/>
              <a:gd name="connsiteX38" fmla="*/ 524 w 10007"/>
              <a:gd name="connsiteY38" fmla="*/ 9980 h 10000"/>
              <a:gd name="connsiteX39" fmla="*/ 190 w 10007"/>
              <a:gd name="connsiteY39" fmla="*/ 10000 h 10000"/>
              <a:gd name="connsiteX40" fmla="*/ 23 w 10007"/>
              <a:gd name="connsiteY40" fmla="*/ 9999 h 10000"/>
              <a:gd name="connsiteX41" fmla="*/ 15 w 10007"/>
              <a:gd name="connsiteY41" fmla="*/ 9201 h 10000"/>
              <a:gd name="connsiteX42" fmla="*/ 15 w 10007"/>
              <a:gd name="connsiteY42" fmla="*/ 8650 h 10000"/>
              <a:gd name="connsiteX43" fmla="*/ 0 w 10007"/>
              <a:gd name="connsiteY43" fmla="*/ 5000 h 10000"/>
              <a:gd name="connsiteX44" fmla="*/ 7 w 10007"/>
              <a:gd name="connsiteY44" fmla="*/ 3 h 10000"/>
              <a:gd name="connsiteX45" fmla="*/ 241 w 10007"/>
              <a:gd name="connsiteY45" fmla="*/ 0 h 10000"/>
              <a:gd name="connsiteX0" fmla="*/ 234 w 10000"/>
              <a:gd name="connsiteY0" fmla="*/ 0 h 10000"/>
              <a:gd name="connsiteX1" fmla="*/ 605 w 10000"/>
              <a:gd name="connsiteY1" fmla="*/ 27 h 10000"/>
              <a:gd name="connsiteX2" fmla="*/ 929 w 10000"/>
              <a:gd name="connsiteY2" fmla="*/ 52 h 10000"/>
              <a:gd name="connsiteX3" fmla="*/ 1372 w 10000"/>
              <a:gd name="connsiteY3" fmla="*/ 101 h 10000"/>
              <a:gd name="connsiteX4" fmla="*/ 1835 w 10000"/>
              <a:gd name="connsiteY4" fmla="*/ 170 h 10000"/>
              <a:gd name="connsiteX5" fmla="*/ 2131 w 10000"/>
              <a:gd name="connsiteY5" fmla="*/ 223 h 10000"/>
              <a:gd name="connsiteX6" fmla="*/ 2449 w 10000"/>
              <a:gd name="connsiteY6" fmla="*/ 288 h 10000"/>
              <a:gd name="connsiteX7" fmla="*/ 2912 w 10000"/>
              <a:gd name="connsiteY7" fmla="*/ 406 h 10000"/>
              <a:gd name="connsiteX8" fmla="*/ 3299 w 10000"/>
              <a:gd name="connsiteY8" fmla="*/ 514 h 10000"/>
              <a:gd name="connsiteX9" fmla="*/ 3858 w 10000"/>
              <a:gd name="connsiteY9" fmla="*/ 700 h 10000"/>
              <a:gd name="connsiteX10" fmla="*/ 4232 w 10000"/>
              <a:gd name="connsiteY10" fmla="*/ 838 h 10000"/>
              <a:gd name="connsiteX11" fmla="*/ 4672 w 10000"/>
              <a:gd name="connsiteY11" fmla="*/ 1014 h 10000"/>
              <a:gd name="connsiteX12" fmla="*/ 5134 w 10000"/>
              <a:gd name="connsiteY12" fmla="*/ 1219 h 10000"/>
              <a:gd name="connsiteX13" fmla="*/ 5655 w 10000"/>
              <a:gd name="connsiteY13" fmla="*/ 1497 h 10000"/>
              <a:gd name="connsiteX14" fmla="*/ 6143 w 10000"/>
              <a:gd name="connsiteY14" fmla="*/ 1785 h 10000"/>
              <a:gd name="connsiteX15" fmla="*/ 6426 w 10000"/>
              <a:gd name="connsiteY15" fmla="*/ 1967 h 10000"/>
              <a:gd name="connsiteX16" fmla="*/ 6568 w 10000"/>
              <a:gd name="connsiteY16" fmla="*/ 2067 h 10000"/>
              <a:gd name="connsiteX17" fmla="*/ 6991 w 10000"/>
              <a:gd name="connsiteY17" fmla="*/ 2362 h 10000"/>
              <a:gd name="connsiteX18" fmla="*/ 7455 w 10000"/>
              <a:gd name="connsiteY18" fmla="*/ 2705 h 10000"/>
              <a:gd name="connsiteX19" fmla="*/ 7972 w 10000"/>
              <a:gd name="connsiteY19" fmla="*/ 3108 h 10000"/>
              <a:gd name="connsiteX20" fmla="*/ 8335 w 10000"/>
              <a:gd name="connsiteY20" fmla="*/ 3413 h 10000"/>
              <a:gd name="connsiteX21" fmla="*/ 8809 w 10000"/>
              <a:gd name="connsiteY21" fmla="*/ 3826 h 10000"/>
              <a:gd name="connsiteX22" fmla="*/ 9502 w 10000"/>
              <a:gd name="connsiteY22" fmla="*/ 4494 h 10000"/>
              <a:gd name="connsiteX23" fmla="*/ 9803 w 10000"/>
              <a:gd name="connsiteY23" fmla="*/ 4800 h 10000"/>
              <a:gd name="connsiteX24" fmla="*/ 10000 w 10000"/>
              <a:gd name="connsiteY24" fmla="*/ 4997 h 10000"/>
              <a:gd name="connsiteX25" fmla="*/ 8671 w 10000"/>
              <a:gd name="connsiteY25" fmla="*/ 6318 h 10000"/>
              <a:gd name="connsiteX26" fmla="*/ 6833 w 10000"/>
              <a:gd name="connsiteY26" fmla="*/ 7759 h 10000"/>
              <a:gd name="connsiteX27" fmla="*/ 6464 w 10000"/>
              <a:gd name="connsiteY27" fmla="*/ 8005 h 10000"/>
              <a:gd name="connsiteX28" fmla="*/ 5967 w 10000"/>
              <a:gd name="connsiteY28" fmla="*/ 8319 h 10000"/>
              <a:gd name="connsiteX29" fmla="*/ 5537 w 10000"/>
              <a:gd name="connsiteY29" fmla="*/ 8575 h 10000"/>
              <a:gd name="connsiteX30" fmla="*/ 5181 w 10000"/>
              <a:gd name="connsiteY30" fmla="*/ 8761 h 10000"/>
              <a:gd name="connsiteX31" fmla="*/ 4786 w 10000"/>
              <a:gd name="connsiteY31" fmla="*/ 8948 h 10000"/>
              <a:gd name="connsiteX32" fmla="*/ 4370 w 10000"/>
              <a:gd name="connsiteY32" fmla="*/ 9125 h 10000"/>
              <a:gd name="connsiteX33" fmla="*/ 3364 w 10000"/>
              <a:gd name="connsiteY33" fmla="*/ 9466 h 10000"/>
              <a:gd name="connsiteX34" fmla="*/ 2657 w 10000"/>
              <a:gd name="connsiteY34" fmla="*/ 9645 h 10000"/>
              <a:gd name="connsiteX35" fmla="*/ 2283 w 10000"/>
              <a:gd name="connsiteY35" fmla="*/ 9724 h 10000"/>
              <a:gd name="connsiteX36" fmla="*/ 1524 w 10000"/>
              <a:gd name="connsiteY36" fmla="*/ 9852 h 10000"/>
              <a:gd name="connsiteX37" fmla="*/ 1016 w 10000"/>
              <a:gd name="connsiteY37" fmla="*/ 9920 h 10000"/>
              <a:gd name="connsiteX38" fmla="*/ 517 w 10000"/>
              <a:gd name="connsiteY38" fmla="*/ 9980 h 10000"/>
              <a:gd name="connsiteX39" fmla="*/ 183 w 10000"/>
              <a:gd name="connsiteY39" fmla="*/ 10000 h 10000"/>
              <a:gd name="connsiteX40" fmla="*/ 16 w 10000"/>
              <a:gd name="connsiteY40" fmla="*/ 9999 h 10000"/>
              <a:gd name="connsiteX41" fmla="*/ 8 w 10000"/>
              <a:gd name="connsiteY41" fmla="*/ 9201 h 10000"/>
              <a:gd name="connsiteX42" fmla="*/ 8 w 10000"/>
              <a:gd name="connsiteY42" fmla="*/ 8650 h 10000"/>
              <a:gd name="connsiteX43" fmla="*/ 442 w 10000"/>
              <a:gd name="connsiteY43" fmla="*/ 4973 h 10000"/>
              <a:gd name="connsiteX44" fmla="*/ 0 w 10000"/>
              <a:gd name="connsiteY44" fmla="*/ 3 h 10000"/>
              <a:gd name="connsiteX45" fmla="*/ 234 w 10000"/>
              <a:gd name="connsiteY45" fmla="*/ 0 h 10000"/>
              <a:gd name="connsiteX0" fmla="*/ 234 w 10000"/>
              <a:gd name="connsiteY0" fmla="*/ 0 h 10000"/>
              <a:gd name="connsiteX1" fmla="*/ 605 w 10000"/>
              <a:gd name="connsiteY1" fmla="*/ 27 h 10000"/>
              <a:gd name="connsiteX2" fmla="*/ 929 w 10000"/>
              <a:gd name="connsiteY2" fmla="*/ 52 h 10000"/>
              <a:gd name="connsiteX3" fmla="*/ 1372 w 10000"/>
              <a:gd name="connsiteY3" fmla="*/ 101 h 10000"/>
              <a:gd name="connsiteX4" fmla="*/ 1835 w 10000"/>
              <a:gd name="connsiteY4" fmla="*/ 170 h 10000"/>
              <a:gd name="connsiteX5" fmla="*/ 2131 w 10000"/>
              <a:gd name="connsiteY5" fmla="*/ 223 h 10000"/>
              <a:gd name="connsiteX6" fmla="*/ 2449 w 10000"/>
              <a:gd name="connsiteY6" fmla="*/ 288 h 10000"/>
              <a:gd name="connsiteX7" fmla="*/ 2912 w 10000"/>
              <a:gd name="connsiteY7" fmla="*/ 406 h 10000"/>
              <a:gd name="connsiteX8" fmla="*/ 3299 w 10000"/>
              <a:gd name="connsiteY8" fmla="*/ 514 h 10000"/>
              <a:gd name="connsiteX9" fmla="*/ 3858 w 10000"/>
              <a:gd name="connsiteY9" fmla="*/ 700 h 10000"/>
              <a:gd name="connsiteX10" fmla="*/ 4232 w 10000"/>
              <a:gd name="connsiteY10" fmla="*/ 838 h 10000"/>
              <a:gd name="connsiteX11" fmla="*/ 4672 w 10000"/>
              <a:gd name="connsiteY11" fmla="*/ 1014 h 10000"/>
              <a:gd name="connsiteX12" fmla="*/ 5134 w 10000"/>
              <a:gd name="connsiteY12" fmla="*/ 1219 h 10000"/>
              <a:gd name="connsiteX13" fmla="*/ 5655 w 10000"/>
              <a:gd name="connsiteY13" fmla="*/ 1497 h 10000"/>
              <a:gd name="connsiteX14" fmla="*/ 6143 w 10000"/>
              <a:gd name="connsiteY14" fmla="*/ 1785 h 10000"/>
              <a:gd name="connsiteX15" fmla="*/ 6426 w 10000"/>
              <a:gd name="connsiteY15" fmla="*/ 1967 h 10000"/>
              <a:gd name="connsiteX16" fmla="*/ 6568 w 10000"/>
              <a:gd name="connsiteY16" fmla="*/ 2067 h 10000"/>
              <a:gd name="connsiteX17" fmla="*/ 6991 w 10000"/>
              <a:gd name="connsiteY17" fmla="*/ 2362 h 10000"/>
              <a:gd name="connsiteX18" fmla="*/ 7455 w 10000"/>
              <a:gd name="connsiteY18" fmla="*/ 2705 h 10000"/>
              <a:gd name="connsiteX19" fmla="*/ 7972 w 10000"/>
              <a:gd name="connsiteY19" fmla="*/ 3108 h 10000"/>
              <a:gd name="connsiteX20" fmla="*/ 8335 w 10000"/>
              <a:gd name="connsiteY20" fmla="*/ 3413 h 10000"/>
              <a:gd name="connsiteX21" fmla="*/ 8809 w 10000"/>
              <a:gd name="connsiteY21" fmla="*/ 3826 h 10000"/>
              <a:gd name="connsiteX22" fmla="*/ 9502 w 10000"/>
              <a:gd name="connsiteY22" fmla="*/ 4494 h 10000"/>
              <a:gd name="connsiteX23" fmla="*/ 9803 w 10000"/>
              <a:gd name="connsiteY23" fmla="*/ 4800 h 10000"/>
              <a:gd name="connsiteX24" fmla="*/ 10000 w 10000"/>
              <a:gd name="connsiteY24" fmla="*/ 4997 h 10000"/>
              <a:gd name="connsiteX25" fmla="*/ 8671 w 10000"/>
              <a:gd name="connsiteY25" fmla="*/ 6318 h 10000"/>
              <a:gd name="connsiteX26" fmla="*/ 6833 w 10000"/>
              <a:gd name="connsiteY26" fmla="*/ 7759 h 10000"/>
              <a:gd name="connsiteX27" fmla="*/ 6464 w 10000"/>
              <a:gd name="connsiteY27" fmla="*/ 8005 h 10000"/>
              <a:gd name="connsiteX28" fmla="*/ 5967 w 10000"/>
              <a:gd name="connsiteY28" fmla="*/ 8319 h 10000"/>
              <a:gd name="connsiteX29" fmla="*/ 5537 w 10000"/>
              <a:gd name="connsiteY29" fmla="*/ 8575 h 10000"/>
              <a:gd name="connsiteX30" fmla="*/ 5181 w 10000"/>
              <a:gd name="connsiteY30" fmla="*/ 8761 h 10000"/>
              <a:gd name="connsiteX31" fmla="*/ 4786 w 10000"/>
              <a:gd name="connsiteY31" fmla="*/ 8948 h 10000"/>
              <a:gd name="connsiteX32" fmla="*/ 4370 w 10000"/>
              <a:gd name="connsiteY32" fmla="*/ 9125 h 10000"/>
              <a:gd name="connsiteX33" fmla="*/ 3364 w 10000"/>
              <a:gd name="connsiteY33" fmla="*/ 9466 h 10000"/>
              <a:gd name="connsiteX34" fmla="*/ 2657 w 10000"/>
              <a:gd name="connsiteY34" fmla="*/ 9645 h 10000"/>
              <a:gd name="connsiteX35" fmla="*/ 2283 w 10000"/>
              <a:gd name="connsiteY35" fmla="*/ 9724 h 10000"/>
              <a:gd name="connsiteX36" fmla="*/ 1524 w 10000"/>
              <a:gd name="connsiteY36" fmla="*/ 9852 h 10000"/>
              <a:gd name="connsiteX37" fmla="*/ 1016 w 10000"/>
              <a:gd name="connsiteY37" fmla="*/ 9920 h 10000"/>
              <a:gd name="connsiteX38" fmla="*/ 517 w 10000"/>
              <a:gd name="connsiteY38" fmla="*/ 9980 h 10000"/>
              <a:gd name="connsiteX39" fmla="*/ 183 w 10000"/>
              <a:gd name="connsiteY39" fmla="*/ 10000 h 10000"/>
              <a:gd name="connsiteX40" fmla="*/ 16 w 10000"/>
              <a:gd name="connsiteY40" fmla="*/ 9999 h 10000"/>
              <a:gd name="connsiteX41" fmla="*/ 8 w 10000"/>
              <a:gd name="connsiteY41" fmla="*/ 9201 h 10000"/>
              <a:gd name="connsiteX42" fmla="*/ 8 w 10000"/>
              <a:gd name="connsiteY42" fmla="*/ 8650 h 10000"/>
              <a:gd name="connsiteX43" fmla="*/ 442 w 10000"/>
              <a:gd name="connsiteY43" fmla="*/ 4973 h 10000"/>
              <a:gd name="connsiteX44" fmla="*/ 0 w 10000"/>
              <a:gd name="connsiteY44" fmla="*/ 3 h 10000"/>
              <a:gd name="connsiteX45" fmla="*/ 234 w 10000"/>
              <a:gd name="connsiteY45" fmla="*/ 0 h 10000"/>
              <a:gd name="connsiteX0" fmla="*/ 449 w 10215"/>
              <a:gd name="connsiteY0" fmla="*/ 0 h 10000"/>
              <a:gd name="connsiteX1" fmla="*/ 820 w 10215"/>
              <a:gd name="connsiteY1" fmla="*/ 27 h 10000"/>
              <a:gd name="connsiteX2" fmla="*/ 1144 w 10215"/>
              <a:gd name="connsiteY2" fmla="*/ 52 h 10000"/>
              <a:gd name="connsiteX3" fmla="*/ 1587 w 10215"/>
              <a:gd name="connsiteY3" fmla="*/ 101 h 10000"/>
              <a:gd name="connsiteX4" fmla="*/ 2050 w 10215"/>
              <a:gd name="connsiteY4" fmla="*/ 170 h 10000"/>
              <a:gd name="connsiteX5" fmla="*/ 2346 w 10215"/>
              <a:gd name="connsiteY5" fmla="*/ 223 h 10000"/>
              <a:gd name="connsiteX6" fmla="*/ 2664 w 10215"/>
              <a:gd name="connsiteY6" fmla="*/ 288 h 10000"/>
              <a:gd name="connsiteX7" fmla="*/ 3127 w 10215"/>
              <a:gd name="connsiteY7" fmla="*/ 406 h 10000"/>
              <a:gd name="connsiteX8" fmla="*/ 3514 w 10215"/>
              <a:gd name="connsiteY8" fmla="*/ 514 h 10000"/>
              <a:gd name="connsiteX9" fmla="*/ 4073 w 10215"/>
              <a:gd name="connsiteY9" fmla="*/ 700 h 10000"/>
              <a:gd name="connsiteX10" fmla="*/ 4447 w 10215"/>
              <a:gd name="connsiteY10" fmla="*/ 838 h 10000"/>
              <a:gd name="connsiteX11" fmla="*/ 4887 w 10215"/>
              <a:gd name="connsiteY11" fmla="*/ 1014 h 10000"/>
              <a:gd name="connsiteX12" fmla="*/ 5349 w 10215"/>
              <a:gd name="connsiteY12" fmla="*/ 1219 h 10000"/>
              <a:gd name="connsiteX13" fmla="*/ 5870 w 10215"/>
              <a:gd name="connsiteY13" fmla="*/ 1497 h 10000"/>
              <a:gd name="connsiteX14" fmla="*/ 6358 w 10215"/>
              <a:gd name="connsiteY14" fmla="*/ 1785 h 10000"/>
              <a:gd name="connsiteX15" fmla="*/ 6641 w 10215"/>
              <a:gd name="connsiteY15" fmla="*/ 1967 h 10000"/>
              <a:gd name="connsiteX16" fmla="*/ 6783 w 10215"/>
              <a:gd name="connsiteY16" fmla="*/ 2067 h 10000"/>
              <a:gd name="connsiteX17" fmla="*/ 7206 w 10215"/>
              <a:gd name="connsiteY17" fmla="*/ 2362 h 10000"/>
              <a:gd name="connsiteX18" fmla="*/ 7670 w 10215"/>
              <a:gd name="connsiteY18" fmla="*/ 2705 h 10000"/>
              <a:gd name="connsiteX19" fmla="*/ 8187 w 10215"/>
              <a:gd name="connsiteY19" fmla="*/ 3108 h 10000"/>
              <a:gd name="connsiteX20" fmla="*/ 8550 w 10215"/>
              <a:gd name="connsiteY20" fmla="*/ 3413 h 10000"/>
              <a:gd name="connsiteX21" fmla="*/ 9024 w 10215"/>
              <a:gd name="connsiteY21" fmla="*/ 3826 h 10000"/>
              <a:gd name="connsiteX22" fmla="*/ 9717 w 10215"/>
              <a:gd name="connsiteY22" fmla="*/ 4494 h 10000"/>
              <a:gd name="connsiteX23" fmla="*/ 10018 w 10215"/>
              <a:gd name="connsiteY23" fmla="*/ 4800 h 10000"/>
              <a:gd name="connsiteX24" fmla="*/ 10215 w 10215"/>
              <a:gd name="connsiteY24" fmla="*/ 4997 h 10000"/>
              <a:gd name="connsiteX25" fmla="*/ 8886 w 10215"/>
              <a:gd name="connsiteY25" fmla="*/ 6318 h 10000"/>
              <a:gd name="connsiteX26" fmla="*/ 7048 w 10215"/>
              <a:gd name="connsiteY26" fmla="*/ 7759 h 10000"/>
              <a:gd name="connsiteX27" fmla="*/ 6679 w 10215"/>
              <a:gd name="connsiteY27" fmla="*/ 8005 h 10000"/>
              <a:gd name="connsiteX28" fmla="*/ 6182 w 10215"/>
              <a:gd name="connsiteY28" fmla="*/ 8319 h 10000"/>
              <a:gd name="connsiteX29" fmla="*/ 5752 w 10215"/>
              <a:gd name="connsiteY29" fmla="*/ 8575 h 10000"/>
              <a:gd name="connsiteX30" fmla="*/ 5396 w 10215"/>
              <a:gd name="connsiteY30" fmla="*/ 8761 h 10000"/>
              <a:gd name="connsiteX31" fmla="*/ 5001 w 10215"/>
              <a:gd name="connsiteY31" fmla="*/ 8948 h 10000"/>
              <a:gd name="connsiteX32" fmla="*/ 4585 w 10215"/>
              <a:gd name="connsiteY32" fmla="*/ 9125 h 10000"/>
              <a:gd name="connsiteX33" fmla="*/ 3579 w 10215"/>
              <a:gd name="connsiteY33" fmla="*/ 9466 h 10000"/>
              <a:gd name="connsiteX34" fmla="*/ 2872 w 10215"/>
              <a:gd name="connsiteY34" fmla="*/ 9645 h 10000"/>
              <a:gd name="connsiteX35" fmla="*/ 2498 w 10215"/>
              <a:gd name="connsiteY35" fmla="*/ 9724 h 10000"/>
              <a:gd name="connsiteX36" fmla="*/ 1739 w 10215"/>
              <a:gd name="connsiteY36" fmla="*/ 9852 h 10000"/>
              <a:gd name="connsiteX37" fmla="*/ 1231 w 10215"/>
              <a:gd name="connsiteY37" fmla="*/ 9920 h 10000"/>
              <a:gd name="connsiteX38" fmla="*/ 732 w 10215"/>
              <a:gd name="connsiteY38" fmla="*/ 9980 h 10000"/>
              <a:gd name="connsiteX39" fmla="*/ 398 w 10215"/>
              <a:gd name="connsiteY39" fmla="*/ 10000 h 10000"/>
              <a:gd name="connsiteX40" fmla="*/ 231 w 10215"/>
              <a:gd name="connsiteY40" fmla="*/ 9999 h 10000"/>
              <a:gd name="connsiteX41" fmla="*/ 223 w 10215"/>
              <a:gd name="connsiteY41" fmla="*/ 9201 h 10000"/>
              <a:gd name="connsiteX42" fmla="*/ 223 w 10215"/>
              <a:gd name="connsiteY42" fmla="*/ 8650 h 10000"/>
              <a:gd name="connsiteX43" fmla="*/ 28 w 10215"/>
              <a:gd name="connsiteY43" fmla="*/ 4973 h 10000"/>
              <a:gd name="connsiteX44" fmla="*/ 215 w 10215"/>
              <a:gd name="connsiteY44" fmla="*/ 3 h 10000"/>
              <a:gd name="connsiteX45" fmla="*/ 449 w 10215"/>
              <a:gd name="connsiteY45" fmla="*/ 0 h 10000"/>
              <a:gd name="connsiteX0" fmla="*/ 250 w 10016"/>
              <a:gd name="connsiteY0" fmla="*/ 0 h 10000"/>
              <a:gd name="connsiteX1" fmla="*/ 621 w 10016"/>
              <a:gd name="connsiteY1" fmla="*/ 27 h 10000"/>
              <a:gd name="connsiteX2" fmla="*/ 945 w 10016"/>
              <a:gd name="connsiteY2" fmla="*/ 52 h 10000"/>
              <a:gd name="connsiteX3" fmla="*/ 1388 w 10016"/>
              <a:gd name="connsiteY3" fmla="*/ 101 h 10000"/>
              <a:gd name="connsiteX4" fmla="*/ 1851 w 10016"/>
              <a:gd name="connsiteY4" fmla="*/ 170 h 10000"/>
              <a:gd name="connsiteX5" fmla="*/ 2147 w 10016"/>
              <a:gd name="connsiteY5" fmla="*/ 223 h 10000"/>
              <a:gd name="connsiteX6" fmla="*/ 2465 w 10016"/>
              <a:gd name="connsiteY6" fmla="*/ 288 h 10000"/>
              <a:gd name="connsiteX7" fmla="*/ 2928 w 10016"/>
              <a:gd name="connsiteY7" fmla="*/ 406 h 10000"/>
              <a:gd name="connsiteX8" fmla="*/ 3315 w 10016"/>
              <a:gd name="connsiteY8" fmla="*/ 514 h 10000"/>
              <a:gd name="connsiteX9" fmla="*/ 3874 w 10016"/>
              <a:gd name="connsiteY9" fmla="*/ 700 h 10000"/>
              <a:gd name="connsiteX10" fmla="*/ 4248 w 10016"/>
              <a:gd name="connsiteY10" fmla="*/ 838 h 10000"/>
              <a:gd name="connsiteX11" fmla="*/ 4688 w 10016"/>
              <a:gd name="connsiteY11" fmla="*/ 1014 h 10000"/>
              <a:gd name="connsiteX12" fmla="*/ 5150 w 10016"/>
              <a:gd name="connsiteY12" fmla="*/ 1219 h 10000"/>
              <a:gd name="connsiteX13" fmla="*/ 5671 w 10016"/>
              <a:gd name="connsiteY13" fmla="*/ 1497 h 10000"/>
              <a:gd name="connsiteX14" fmla="*/ 6159 w 10016"/>
              <a:gd name="connsiteY14" fmla="*/ 1785 h 10000"/>
              <a:gd name="connsiteX15" fmla="*/ 6442 w 10016"/>
              <a:gd name="connsiteY15" fmla="*/ 1967 h 10000"/>
              <a:gd name="connsiteX16" fmla="*/ 6584 w 10016"/>
              <a:gd name="connsiteY16" fmla="*/ 2067 h 10000"/>
              <a:gd name="connsiteX17" fmla="*/ 7007 w 10016"/>
              <a:gd name="connsiteY17" fmla="*/ 2362 h 10000"/>
              <a:gd name="connsiteX18" fmla="*/ 7471 w 10016"/>
              <a:gd name="connsiteY18" fmla="*/ 2705 h 10000"/>
              <a:gd name="connsiteX19" fmla="*/ 7988 w 10016"/>
              <a:gd name="connsiteY19" fmla="*/ 3108 h 10000"/>
              <a:gd name="connsiteX20" fmla="*/ 8351 w 10016"/>
              <a:gd name="connsiteY20" fmla="*/ 3413 h 10000"/>
              <a:gd name="connsiteX21" fmla="*/ 8825 w 10016"/>
              <a:gd name="connsiteY21" fmla="*/ 3826 h 10000"/>
              <a:gd name="connsiteX22" fmla="*/ 9518 w 10016"/>
              <a:gd name="connsiteY22" fmla="*/ 4494 h 10000"/>
              <a:gd name="connsiteX23" fmla="*/ 9819 w 10016"/>
              <a:gd name="connsiteY23" fmla="*/ 4800 h 10000"/>
              <a:gd name="connsiteX24" fmla="*/ 10016 w 10016"/>
              <a:gd name="connsiteY24" fmla="*/ 4997 h 10000"/>
              <a:gd name="connsiteX25" fmla="*/ 8687 w 10016"/>
              <a:gd name="connsiteY25" fmla="*/ 6318 h 10000"/>
              <a:gd name="connsiteX26" fmla="*/ 6849 w 10016"/>
              <a:gd name="connsiteY26" fmla="*/ 7759 h 10000"/>
              <a:gd name="connsiteX27" fmla="*/ 6480 w 10016"/>
              <a:gd name="connsiteY27" fmla="*/ 8005 h 10000"/>
              <a:gd name="connsiteX28" fmla="*/ 5983 w 10016"/>
              <a:gd name="connsiteY28" fmla="*/ 8319 h 10000"/>
              <a:gd name="connsiteX29" fmla="*/ 5553 w 10016"/>
              <a:gd name="connsiteY29" fmla="*/ 8575 h 10000"/>
              <a:gd name="connsiteX30" fmla="*/ 5197 w 10016"/>
              <a:gd name="connsiteY30" fmla="*/ 8761 h 10000"/>
              <a:gd name="connsiteX31" fmla="*/ 4802 w 10016"/>
              <a:gd name="connsiteY31" fmla="*/ 8948 h 10000"/>
              <a:gd name="connsiteX32" fmla="*/ 4386 w 10016"/>
              <a:gd name="connsiteY32" fmla="*/ 9125 h 10000"/>
              <a:gd name="connsiteX33" fmla="*/ 3380 w 10016"/>
              <a:gd name="connsiteY33" fmla="*/ 9466 h 10000"/>
              <a:gd name="connsiteX34" fmla="*/ 2673 w 10016"/>
              <a:gd name="connsiteY34" fmla="*/ 9645 h 10000"/>
              <a:gd name="connsiteX35" fmla="*/ 2299 w 10016"/>
              <a:gd name="connsiteY35" fmla="*/ 9724 h 10000"/>
              <a:gd name="connsiteX36" fmla="*/ 1540 w 10016"/>
              <a:gd name="connsiteY36" fmla="*/ 9852 h 10000"/>
              <a:gd name="connsiteX37" fmla="*/ 1032 w 10016"/>
              <a:gd name="connsiteY37" fmla="*/ 9920 h 10000"/>
              <a:gd name="connsiteX38" fmla="*/ 533 w 10016"/>
              <a:gd name="connsiteY38" fmla="*/ 9980 h 10000"/>
              <a:gd name="connsiteX39" fmla="*/ 199 w 10016"/>
              <a:gd name="connsiteY39" fmla="*/ 10000 h 10000"/>
              <a:gd name="connsiteX40" fmla="*/ 32 w 10016"/>
              <a:gd name="connsiteY40" fmla="*/ 9999 h 10000"/>
              <a:gd name="connsiteX41" fmla="*/ 24 w 10016"/>
              <a:gd name="connsiteY41" fmla="*/ 9201 h 10000"/>
              <a:gd name="connsiteX42" fmla="*/ 24 w 10016"/>
              <a:gd name="connsiteY42" fmla="*/ 8650 h 10000"/>
              <a:gd name="connsiteX43" fmla="*/ 16 w 10016"/>
              <a:gd name="connsiteY43" fmla="*/ 3 h 10000"/>
              <a:gd name="connsiteX44" fmla="*/ 250 w 10016"/>
              <a:gd name="connsiteY44" fmla="*/ 0 h 10000"/>
              <a:gd name="connsiteX0" fmla="*/ 237 w 10003"/>
              <a:gd name="connsiteY0" fmla="*/ 0 h 10000"/>
              <a:gd name="connsiteX1" fmla="*/ 608 w 10003"/>
              <a:gd name="connsiteY1" fmla="*/ 27 h 10000"/>
              <a:gd name="connsiteX2" fmla="*/ 932 w 10003"/>
              <a:gd name="connsiteY2" fmla="*/ 52 h 10000"/>
              <a:gd name="connsiteX3" fmla="*/ 1375 w 10003"/>
              <a:gd name="connsiteY3" fmla="*/ 101 h 10000"/>
              <a:gd name="connsiteX4" fmla="*/ 1838 w 10003"/>
              <a:gd name="connsiteY4" fmla="*/ 170 h 10000"/>
              <a:gd name="connsiteX5" fmla="*/ 2134 w 10003"/>
              <a:gd name="connsiteY5" fmla="*/ 223 h 10000"/>
              <a:gd name="connsiteX6" fmla="*/ 2452 w 10003"/>
              <a:gd name="connsiteY6" fmla="*/ 288 h 10000"/>
              <a:gd name="connsiteX7" fmla="*/ 2915 w 10003"/>
              <a:gd name="connsiteY7" fmla="*/ 406 h 10000"/>
              <a:gd name="connsiteX8" fmla="*/ 3302 w 10003"/>
              <a:gd name="connsiteY8" fmla="*/ 514 h 10000"/>
              <a:gd name="connsiteX9" fmla="*/ 3861 w 10003"/>
              <a:gd name="connsiteY9" fmla="*/ 700 h 10000"/>
              <a:gd name="connsiteX10" fmla="*/ 4235 w 10003"/>
              <a:gd name="connsiteY10" fmla="*/ 838 h 10000"/>
              <a:gd name="connsiteX11" fmla="*/ 4675 w 10003"/>
              <a:gd name="connsiteY11" fmla="*/ 1014 h 10000"/>
              <a:gd name="connsiteX12" fmla="*/ 5137 w 10003"/>
              <a:gd name="connsiteY12" fmla="*/ 1219 h 10000"/>
              <a:gd name="connsiteX13" fmla="*/ 5658 w 10003"/>
              <a:gd name="connsiteY13" fmla="*/ 1497 h 10000"/>
              <a:gd name="connsiteX14" fmla="*/ 6146 w 10003"/>
              <a:gd name="connsiteY14" fmla="*/ 1785 h 10000"/>
              <a:gd name="connsiteX15" fmla="*/ 6429 w 10003"/>
              <a:gd name="connsiteY15" fmla="*/ 1967 h 10000"/>
              <a:gd name="connsiteX16" fmla="*/ 6571 w 10003"/>
              <a:gd name="connsiteY16" fmla="*/ 2067 h 10000"/>
              <a:gd name="connsiteX17" fmla="*/ 6994 w 10003"/>
              <a:gd name="connsiteY17" fmla="*/ 2362 h 10000"/>
              <a:gd name="connsiteX18" fmla="*/ 7458 w 10003"/>
              <a:gd name="connsiteY18" fmla="*/ 2705 h 10000"/>
              <a:gd name="connsiteX19" fmla="*/ 7975 w 10003"/>
              <a:gd name="connsiteY19" fmla="*/ 3108 h 10000"/>
              <a:gd name="connsiteX20" fmla="*/ 8338 w 10003"/>
              <a:gd name="connsiteY20" fmla="*/ 3413 h 10000"/>
              <a:gd name="connsiteX21" fmla="*/ 8812 w 10003"/>
              <a:gd name="connsiteY21" fmla="*/ 3826 h 10000"/>
              <a:gd name="connsiteX22" fmla="*/ 9505 w 10003"/>
              <a:gd name="connsiteY22" fmla="*/ 4494 h 10000"/>
              <a:gd name="connsiteX23" fmla="*/ 9806 w 10003"/>
              <a:gd name="connsiteY23" fmla="*/ 4800 h 10000"/>
              <a:gd name="connsiteX24" fmla="*/ 10003 w 10003"/>
              <a:gd name="connsiteY24" fmla="*/ 4997 h 10000"/>
              <a:gd name="connsiteX25" fmla="*/ 8674 w 10003"/>
              <a:gd name="connsiteY25" fmla="*/ 6318 h 10000"/>
              <a:gd name="connsiteX26" fmla="*/ 6836 w 10003"/>
              <a:gd name="connsiteY26" fmla="*/ 7759 h 10000"/>
              <a:gd name="connsiteX27" fmla="*/ 6467 w 10003"/>
              <a:gd name="connsiteY27" fmla="*/ 8005 h 10000"/>
              <a:gd name="connsiteX28" fmla="*/ 5970 w 10003"/>
              <a:gd name="connsiteY28" fmla="*/ 8319 h 10000"/>
              <a:gd name="connsiteX29" fmla="*/ 5540 w 10003"/>
              <a:gd name="connsiteY29" fmla="*/ 8575 h 10000"/>
              <a:gd name="connsiteX30" fmla="*/ 5184 w 10003"/>
              <a:gd name="connsiteY30" fmla="*/ 8761 h 10000"/>
              <a:gd name="connsiteX31" fmla="*/ 4789 w 10003"/>
              <a:gd name="connsiteY31" fmla="*/ 8948 h 10000"/>
              <a:gd name="connsiteX32" fmla="*/ 4373 w 10003"/>
              <a:gd name="connsiteY32" fmla="*/ 9125 h 10000"/>
              <a:gd name="connsiteX33" fmla="*/ 3367 w 10003"/>
              <a:gd name="connsiteY33" fmla="*/ 9466 h 10000"/>
              <a:gd name="connsiteX34" fmla="*/ 2660 w 10003"/>
              <a:gd name="connsiteY34" fmla="*/ 9645 h 10000"/>
              <a:gd name="connsiteX35" fmla="*/ 2286 w 10003"/>
              <a:gd name="connsiteY35" fmla="*/ 9724 h 10000"/>
              <a:gd name="connsiteX36" fmla="*/ 1527 w 10003"/>
              <a:gd name="connsiteY36" fmla="*/ 9852 h 10000"/>
              <a:gd name="connsiteX37" fmla="*/ 1019 w 10003"/>
              <a:gd name="connsiteY37" fmla="*/ 9920 h 10000"/>
              <a:gd name="connsiteX38" fmla="*/ 520 w 10003"/>
              <a:gd name="connsiteY38" fmla="*/ 9980 h 10000"/>
              <a:gd name="connsiteX39" fmla="*/ 186 w 10003"/>
              <a:gd name="connsiteY39" fmla="*/ 10000 h 10000"/>
              <a:gd name="connsiteX40" fmla="*/ 19 w 10003"/>
              <a:gd name="connsiteY40" fmla="*/ 9999 h 10000"/>
              <a:gd name="connsiteX41" fmla="*/ 11 w 10003"/>
              <a:gd name="connsiteY41" fmla="*/ 9201 h 10000"/>
              <a:gd name="connsiteX42" fmla="*/ 11 w 10003"/>
              <a:gd name="connsiteY42" fmla="*/ 8650 h 10000"/>
              <a:gd name="connsiteX43" fmla="*/ 484 w 10003"/>
              <a:gd name="connsiteY43" fmla="*/ 4976 h 10000"/>
              <a:gd name="connsiteX44" fmla="*/ 3 w 10003"/>
              <a:gd name="connsiteY44" fmla="*/ 3 h 10000"/>
              <a:gd name="connsiteX45" fmla="*/ 237 w 10003"/>
              <a:gd name="connsiteY45" fmla="*/ 0 h 10000"/>
              <a:gd name="connsiteX0" fmla="*/ 237 w 10003"/>
              <a:gd name="connsiteY0" fmla="*/ 0 h 10000"/>
              <a:gd name="connsiteX1" fmla="*/ 608 w 10003"/>
              <a:gd name="connsiteY1" fmla="*/ 27 h 10000"/>
              <a:gd name="connsiteX2" fmla="*/ 932 w 10003"/>
              <a:gd name="connsiteY2" fmla="*/ 52 h 10000"/>
              <a:gd name="connsiteX3" fmla="*/ 1375 w 10003"/>
              <a:gd name="connsiteY3" fmla="*/ 101 h 10000"/>
              <a:gd name="connsiteX4" fmla="*/ 1838 w 10003"/>
              <a:gd name="connsiteY4" fmla="*/ 170 h 10000"/>
              <a:gd name="connsiteX5" fmla="*/ 2134 w 10003"/>
              <a:gd name="connsiteY5" fmla="*/ 223 h 10000"/>
              <a:gd name="connsiteX6" fmla="*/ 2452 w 10003"/>
              <a:gd name="connsiteY6" fmla="*/ 288 h 10000"/>
              <a:gd name="connsiteX7" fmla="*/ 2915 w 10003"/>
              <a:gd name="connsiteY7" fmla="*/ 406 h 10000"/>
              <a:gd name="connsiteX8" fmla="*/ 3302 w 10003"/>
              <a:gd name="connsiteY8" fmla="*/ 514 h 10000"/>
              <a:gd name="connsiteX9" fmla="*/ 3861 w 10003"/>
              <a:gd name="connsiteY9" fmla="*/ 700 h 10000"/>
              <a:gd name="connsiteX10" fmla="*/ 4235 w 10003"/>
              <a:gd name="connsiteY10" fmla="*/ 838 h 10000"/>
              <a:gd name="connsiteX11" fmla="*/ 4675 w 10003"/>
              <a:gd name="connsiteY11" fmla="*/ 1014 h 10000"/>
              <a:gd name="connsiteX12" fmla="*/ 5137 w 10003"/>
              <a:gd name="connsiteY12" fmla="*/ 1219 h 10000"/>
              <a:gd name="connsiteX13" fmla="*/ 5658 w 10003"/>
              <a:gd name="connsiteY13" fmla="*/ 1497 h 10000"/>
              <a:gd name="connsiteX14" fmla="*/ 6146 w 10003"/>
              <a:gd name="connsiteY14" fmla="*/ 1785 h 10000"/>
              <a:gd name="connsiteX15" fmla="*/ 6429 w 10003"/>
              <a:gd name="connsiteY15" fmla="*/ 1967 h 10000"/>
              <a:gd name="connsiteX16" fmla="*/ 6571 w 10003"/>
              <a:gd name="connsiteY16" fmla="*/ 2067 h 10000"/>
              <a:gd name="connsiteX17" fmla="*/ 6994 w 10003"/>
              <a:gd name="connsiteY17" fmla="*/ 2362 h 10000"/>
              <a:gd name="connsiteX18" fmla="*/ 7458 w 10003"/>
              <a:gd name="connsiteY18" fmla="*/ 2705 h 10000"/>
              <a:gd name="connsiteX19" fmla="*/ 7975 w 10003"/>
              <a:gd name="connsiteY19" fmla="*/ 3108 h 10000"/>
              <a:gd name="connsiteX20" fmla="*/ 8338 w 10003"/>
              <a:gd name="connsiteY20" fmla="*/ 3413 h 10000"/>
              <a:gd name="connsiteX21" fmla="*/ 8812 w 10003"/>
              <a:gd name="connsiteY21" fmla="*/ 3826 h 10000"/>
              <a:gd name="connsiteX22" fmla="*/ 9505 w 10003"/>
              <a:gd name="connsiteY22" fmla="*/ 4494 h 10000"/>
              <a:gd name="connsiteX23" fmla="*/ 9806 w 10003"/>
              <a:gd name="connsiteY23" fmla="*/ 4800 h 10000"/>
              <a:gd name="connsiteX24" fmla="*/ 10003 w 10003"/>
              <a:gd name="connsiteY24" fmla="*/ 4997 h 10000"/>
              <a:gd name="connsiteX25" fmla="*/ 8674 w 10003"/>
              <a:gd name="connsiteY25" fmla="*/ 6318 h 10000"/>
              <a:gd name="connsiteX26" fmla="*/ 6467 w 10003"/>
              <a:gd name="connsiteY26" fmla="*/ 8005 h 10000"/>
              <a:gd name="connsiteX27" fmla="*/ 5970 w 10003"/>
              <a:gd name="connsiteY27" fmla="*/ 8319 h 10000"/>
              <a:gd name="connsiteX28" fmla="*/ 5540 w 10003"/>
              <a:gd name="connsiteY28" fmla="*/ 8575 h 10000"/>
              <a:gd name="connsiteX29" fmla="*/ 5184 w 10003"/>
              <a:gd name="connsiteY29" fmla="*/ 8761 h 10000"/>
              <a:gd name="connsiteX30" fmla="*/ 4789 w 10003"/>
              <a:gd name="connsiteY30" fmla="*/ 8948 h 10000"/>
              <a:gd name="connsiteX31" fmla="*/ 4373 w 10003"/>
              <a:gd name="connsiteY31" fmla="*/ 9125 h 10000"/>
              <a:gd name="connsiteX32" fmla="*/ 3367 w 10003"/>
              <a:gd name="connsiteY32" fmla="*/ 9466 h 10000"/>
              <a:gd name="connsiteX33" fmla="*/ 2660 w 10003"/>
              <a:gd name="connsiteY33" fmla="*/ 9645 h 10000"/>
              <a:gd name="connsiteX34" fmla="*/ 2286 w 10003"/>
              <a:gd name="connsiteY34" fmla="*/ 9724 h 10000"/>
              <a:gd name="connsiteX35" fmla="*/ 1527 w 10003"/>
              <a:gd name="connsiteY35" fmla="*/ 9852 h 10000"/>
              <a:gd name="connsiteX36" fmla="*/ 1019 w 10003"/>
              <a:gd name="connsiteY36" fmla="*/ 9920 h 10000"/>
              <a:gd name="connsiteX37" fmla="*/ 520 w 10003"/>
              <a:gd name="connsiteY37" fmla="*/ 9980 h 10000"/>
              <a:gd name="connsiteX38" fmla="*/ 186 w 10003"/>
              <a:gd name="connsiteY38" fmla="*/ 10000 h 10000"/>
              <a:gd name="connsiteX39" fmla="*/ 19 w 10003"/>
              <a:gd name="connsiteY39" fmla="*/ 9999 h 10000"/>
              <a:gd name="connsiteX40" fmla="*/ 11 w 10003"/>
              <a:gd name="connsiteY40" fmla="*/ 9201 h 10000"/>
              <a:gd name="connsiteX41" fmla="*/ 11 w 10003"/>
              <a:gd name="connsiteY41" fmla="*/ 8650 h 10000"/>
              <a:gd name="connsiteX42" fmla="*/ 484 w 10003"/>
              <a:gd name="connsiteY42" fmla="*/ 4976 h 10000"/>
              <a:gd name="connsiteX43" fmla="*/ 3 w 10003"/>
              <a:gd name="connsiteY43" fmla="*/ 3 h 10000"/>
              <a:gd name="connsiteX44" fmla="*/ 237 w 10003"/>
              <a:gd name="connsiteY44" fmla="*/ 0 h 10000"/>
              <a:gd name="connsiteX0" fmla="*/ 237 w 10003"/>
              <a:gd name="connsiteY0" fmla="*/ 0 h 10000"/>
              <a:gd name="connsiteX1" fmla="*/ 608 w 10003"/>
              <a:gd name="connsiteY1" fmla="*/ 27 h 10000"/>
              <a:gd name="connsiteX2" fmla="*/ 932 w 10003"/>
              <a:gd name="connsiteY2" fmla="*/ 52 h 10000"/>
              <a:gd name="connsiteX3" fmla="*/ 1375 w 10003"/>
              <a:gd name="connsiteY3" fmla="*/ 101 h 10000"/>
              <a:gd name="connsiteX4" fmla="*/ 1838 w 10003"/>
              <a:gd name="connsiteY4" fmla="*/ 170 h 10000"/>
              <a:gd name="connsiteX5" fmla="*/ 2134 w 10003"/>
              <a:gd name="connsiteY5" fmla="*/ 223 h 10000"/>
              <a:gd name="connsiteX6" fmla="*/ 2452 w 10003"/>
              <a:gd name="connsiteY6" fmla="*/ 288 h 10000"/>
              <a:gd name="connsiteX7" fmla="*/ 2915 w 10003"/>
              <a:gd name="connsiteY7" fmla="*/ 406 h 10000"/>
              <a:gd name="connsiteX8" fmla="*/ 3302 w 10003"/>
              <a:gd name="connsiteY8" fmla="*/ 514 h 10000"/>
              <a:gd name="connsiteX9" fmla="*/ 3861 w 10003"/>
              <a:gd name="connsiteY9" fmla="*/ 700 h 10000"/>
              <a:gd name="connsiteX10" fmla="*/ 4235 w 10003"/>
              <a:gd name="connsiteY10" fmla="*/ 838 h 10000"/>
              <a:gd name="connsiteX11" fmla="*/ 4675 w 10003"/>
              <a:gd name="connsiteY11" fmla="*/ 1014 h 10000"/>
              <a:gd name="connsiteX12" fmla="*/ 5137 w 10003"/>
              <a:gd name="connsiteY12" fmla="*/ 1219 h 10000"/>
              <a:gd name="connsiteX13" fmla="*/ 5658 w 10003"/>
              <a:gd name="connsiteY13" fmla="*/ 1497 h 10000"/>
              <a:gd name="connsiteX14" fmla="*/ 6146 w 10003"/>
              <a:gd name="connsiteY14" fmla="*/ 1785 h 10000"/>
              <a:gd name="connsiteX15" fmla="*/ 6429 w 10003"/>
              <a:gd name="connsiteY15" fmla="*/ 1967 h 10000"/>
              <a:gd name="connsiteX16" fmla="*/ 6571 w 10003"/>
              <a:gd name="connsiteY16" fmla="*/ 2067 h 10000"/>
              <a:gd name="connsiteX17" fmla="*/ 6994 w 10003"/>
              <a:gd name="connsiteY17" fmla="*/ 2362 h 10000"/>
              <a:gd name="connsiteX18" fmla="*/ 7458 w 10003"/>
              <a:gd name="connsiteY18" fmla="*/ 2705 h 10000"/>
              <a:gd name="connsiteX19" fmla="*/ 7975 w 10003"/>
              <a:gd name="connsiteY19" fmla="*/ 3108 h 10000"/>
              <a:gd name="connsiteX20" fmla="*/ 8338 w 10003"/>
              <a:gd name="connsiteY20" fmla="*/ 3413 h 10000"/>
              <a:gd name="connsiteX21" fmla="*/ 8812 w 10003"/>
              <a:gd name="connsiteY21" fmla="*/ 3826 h 10000"/>
              <a:gd name="connsiteX22" fmla="*/ 9505 w 10003"/>
              <a:gd name="connsiteY22" fmla="*/ 4494 h 10000"/>
              <a:gd name="connsiteX23" fmla="*/ 9806 w 10003"/>
              <a:gd name="connsiteY23" fmla="*/ 4800 h 10000"/>
              <a:gd name="connsiteX24" fmla="*/ 10003 w 10003"/>
              <a:gd name="connsiteY24" fmla="*/ 4997 h 10000"/>
              <a:gd name="connsiteX25" fmla="*/ 8674 w 10003"/>
              <a:gd name="connsiteY25" fmla="*/ 6318 h 10000"/>
              <a:gd name="connsiteX26" fmla="*/ 5970 w 10003"/>
              <a:gd name="connsiteY26" fmla="*/ 8319 h 10000"/>
              <a:gd name="connsiteX27" fmla="*/ 5540 w 10003"/>
              <a:gd name="connsiteY27" fmla="*/ 8575 h 10000"/>
              <a:gd name="connsiteX28" fmla="*/ 5184 w 10003"/>
              <a:gd name="connsiteY28" fmla="*/ 8761 h 10000"/>
              <a:gd name="connsiteX29" fmla="*/ 4789 w 10003"/>
              <a:gd name="connsiteY29" fmla="*/ 8948 h 10000"/>
              <a:gd name="connsiteX30" fmla="*/ 4373 w 10003"/>
              <a:gd name="connsiteY30" fmla="*/ 9125 h 10000"/>
              <a:gd name="connsiteX31" fmla="*/ 3367 w 10003"/>
              <a:gd name="connsiteY31" fmla="*/ 9466 h 10000"/>
              <a:gd name="connsiteX32" fmla="*/ 2660 w 10003"/>
              <a:gd name="connsiteY32" fmla="*/ 9645 h 10000"/>
              <a:gd name="connsiteX33" fmla="*/ 2286 w 10003"/>
              <a:gd name="connsiteY33" fmla="*/ 9724 h 10000"/>
              <a:gd name="connsiteX34" fmla="*/ 1527 w 10003"/>
              <a:gd name="connsiteY34" fmla="*/ 9852 h 10000"/>
              <a:gd name="connsiteX35" fmla="*/ 1019 w 10003"/>
              <a:gd name="connsiteY35" fmla="*/ 9920 h 10000"/>
              <a:gd name="connsiteX36" fmla="*/ 520 w 10003"/>
              <a:gd name="connsiteY36" fmla="*/ 9980 h 10000"/>
              <a:gd name="connsiteX37" fmla="*/ 186 w 10003"/>
              <a:gd name="connsiteY37" fmla="*/ 10000 h 10000"/>
              <a:gd name="connsiteX38" fmla="*/ 19 w 10003"/>
              <a:gd name="connsiteY38" fmla="*/ 9999 h 10000"/>
              <a:gd name="connsiteX39" fmla="*/ 11 w 10003"/>
              <a:gd name="connsiteY39" fmla="*/ 9201 h 10000"/>
              <a:gd name="connsiteX40" fmla="*/ 11 w 10003"/>
              <a:gd name="connsiteY40" fmla="*/ 8650 h 10000"/>
              <a:gd name="connsiteX41" fmla="*/ 484 w 10003"/>
              <a:gd name="connsiteY41" fmla="*/ 4976 h 10000"/>
              <a:gd name="connsiteX42" fmla="*/ 3 w 10003"/>
              <a:gd name="connsiteY42" fmla="*/ 3 h 10000"/>
              <a:gd name="connsiteX43" fmla="*/ 237 w 10003"/>
              <a:gd name="connsiteY43" fmla="*/ 0 h 10000"/>
              <a:gd name="connsiteX0" fmla="*/ 237 w 10003"/>
              <a:gd name="connsiteY0" fmla="*/ 0 h 10000"/>
              <a:gd name="connsiteX1" fmla="*/ 608 w 10003"/>
              <a:gd name="connsiteY1" fmla="*/ 27 h 10000"/>
              <a:gd name="connsiteX2" fmla="*/ 932 w 10003"/>
              <a:gd name="connsiteY2" fmla="*/ 52 h 10000"/>
              <a:gd name="connsiteX3" fmla="*/ 1375 w 10003"/>
              <a:gd name="connsiteY3" fmla="*/ 101 h 10000"/>
              <a:gd name="connsiteX4" fmla="*/ 1838 w 10003"/>
              <a:gd name="connsiteY4" fmla="*/ 170 h 10000"/>
              <a:gd name="connsiteX5" fmla="*/ 2134 w 10003"/>
              <a:gd name="connsiteY5" fmla="*/ 223 h 10000"/>
              <a:gd name="connsiteX6" fmla="*/ 2452 w 10003"/>
              <a:gd name="connsiteY6" fmla="*/ 288 h 10000"/>
              <a:gd name="connsiteX7" fmla="*/ 2915 w 10003"/>
              <a:gd name="connsiteY7" fmla="*/ 406 h 10000"/>
              <a:gd name="connsiteX8" fmla="*/ 3302 w 10003"/>
              <a:gd name="connsiteY8" fmla="*/ 514 h 10000"/>
              <a:gd name="connsiteX9" fmla="*/ 3861 w 10003"/>
              <a:gd name="connsiteY9" fmla="*/ 700 h 10000"/>
              <a:gd name="connsiteX10" fmla="*/ 4235 w 10003"/>
              <a:gd name="connsiteY10" fmla="*/ 838 h 10000"/>
              <a:gd name="connsiteX11" fmla="*/ 4675 w 10003"/>
              <a:gd name="connsiteY11" fmla="*/ 1014 h 10000"/>
              <a:gd name="connsiteX12" fmla="*/ 5137 w 10003"/>
              <a:gd name="connsiteY12" fmla="*/ 1219 h 10000"/>
              <a:gd name="connsiteX13" fmla="*/ 5658 w 10003"/>
              <a:gd name="connsiteY13" fmla="*/ 1497 h 10000"/>
              <a:gd name="connsiteX14" fmla="*/ 6146 w 10003"/>
              <a:gd name="connsiteY14" fmla="*/ 1785 h 10000"/>
              <a:gd name="connsiteX15" fmla="*/ 6429 w 10003"/>
              <a:gd name="connsiteY15" fmla="*/ 1967 h 10000"/>
              <a:gd name="connsiteX16" fmla="*/ 6571 w 10003"/>
              <a:gd name="connsiteY16" fmla="*/ 2067 h 10000"/>
              <a:gd name="connsiteX17" fmla="*/ 6994 w 10003"/>
              <a:gd name="connsiteY17" fmla="*/ 2362 h 10000"/>
              <a:gd name="connsiteX18" fmla="*/ 7458 w 10003"/>
              <a:gd name="connsiteY18" fmla="*/ 2705 h 10000"/>
              <a:gd name="connsiteX19" fmla="*/ 7975 w 10003"/>
              <a:gd name="connsiteY19" fmla="*/ 3108 h 10000"/>
              <a:gd name="connsiteX20" fmla="*/ 8338 w 10003"/>
              <a:gd name="connsiteY20" fmla="*/ 3413 h 10000"/>
              <a:gd name="connsiteX21" fmla="*/ 8812 w 10003"/>
              <a:gd name="connsiteY21" fmla="*/ 3826 h 10000"/>
              <a:gd name="connsiteX22" fmla="*/ 9505 w 10003"/>
              <a:gd name="connsiteY22" fmla="*/ 4494 h 10000"/>
              <a:gd name="connsiteX23" fmla="*/ 9806 w 10003"/>
              <a:gd name="connsiteY23" fmla="*/ 4800 h 10000"/>
              <a:gd name="connsiteX24" fmla="*/ 10003 w 10003"/>
              <a:gd name="connsiteY24" fmla="*/ 4997 h 10000"/>
              <a:gd name="connsiteX25" fmla="*/ 5970 w 10003"/>
              <a:gd name="connsiteY25" fmla="*/ 8319 h 10000"/>
              <a:gd name="connsiteX26" fmla="*/ 5540 w 10003"/>
              <a:gd name="connsiteY26" fmla="*/ 8575 h 10000"/>
              <a:gd name="connsiteX27" fmla="*/ 5184 w 10003"/>
              <a:gd name="connsiteY27" fmla="*/ 8761 h 10000"/>
              <a:gd name="connsiteX28" fmla="*/ 4789 w 10003"/>
              <a:gd name="connsiteY28" fmla="*/ 8948 h 10000"/>
              <a:gd name="connsiteX29" fmla="*/ 4373 w 10003"/>
              <a:gd name="connsiteY29" fmla="*/ 9125 h 10000"/>
              <a:gd name="connsiteX30" fmla="*/ 3367 w 10003"/>
              <a:gd name="connsiteY30" fmla="*/ 9466 h 10000"/>
              <a:gd name="connsiteX31" fmla="*/ 2660 w 10003"/>
              <a:gd name="connsiteY31" fmla="*/ 9645 h 10000"/>
              <a:gd name="connsiteX32" fmla="*/ 2286 w 10003"/>
              <a:gd name="connsiteY32" fmla="*/ 9724 h 10000"/>
              <a:gd name="connsiteX33" fmla="*/ 1527 w 10003"/>
              <a:gd name="connsiteY33" fmla="*/ 9852 h 10000"/>
              <a:gd name="connsiteX34" fmla="*/ 1019 w 10003"/>
              <a:gd name="connsiteY34" fmla="*/ 9920 h 10000"/>
              <a:gd name="connsiteX35" fmla="*/ 520 w 10003"/>
              <a:gd name="connsiteY35" fmla="*/ 9980 h 10000"/>
              <a:gd name="connsiteX36" fmla="*/ 186 w 10003"/>
              <a:gd name="connsiteY36" fmla="*/ 10000 h 10000"/>
              <a:gd name="connsiteX37" fmla="*/ 19 w 10003"/>
              <a:gd name="connsiteY37" fmla="*/ 9999 h 10000"/>
              <a:gd name="connsiteX38" fmla="*/ 11 w 10003"/>
              <a:gd name="connsiteY38" fmla="*/ 9201 h 10000"/>
              <a:gd name="connsiteX39" fmla="*/ 11 w 10003"/>
              <a:gd name="connsiteY39" fmla="*/ 8650 h 10000"/>
              <a:gd name="connsiteX40" fmla="*/ 484 w 10003"/>
              <a:gd name="connsiteY40" fmla="*/ 4976 h 10000"/>
              <a:gd name="connsiteX41" fmla="*/ 3 w 10003"/>
              <a:gd name="connsiteY41" fmla="*/ 3 h 10000"/>
              <a:gd name="connsiteX42" fmla="*/ 237 w 10003"/>
              <a:gd name="connsiteY42" fmla="*/ 0 h 10000"/>
              <a:gd name="connsiteX0" fmla="*/ 237 w 10003"/>
              <a:gd name="connsiteY0" fmla="*/ 0 h 10000"/>
              <a:gd name="connsiteX1" fmla="*/ 608 w 10003"/>
              <a:gd name="connsiteY1" fmla="*/ 27 h 10000"/>
              <a:gd name="connsiteX2" fmla="*/ 932 w 10003"/>
              <a:gd name="connsiteY2" fmla="*/ 52 h 10000"/>
              <a:gd name="connsiteX3" fmla="*/ 1375 w 10003"/>
              <a:gd name="connsiteY3" fmla="*/ 101 h 10000"/>
              <a:gd name="connsiteX4" fmla="*/ 1838 w 10003"/>
              <a:gd name="connsiteY4" fmla="*/ 170 h 10000"/>
              <a:gd name="connsiteX5" fmla="*/ 2134 w 10003"/>
              <a:gd name="connsiteY5" fmla="*/ 223 h 10000"/>
              <a:gd name="connsiteX6" fmla="*/ 2452 w 10003"/>
              <a:gd name="connsiteY6" fmla="*/ 288 h 10000"/>
              <a:gd name="connsiteX7" fmla="*/ 2915 w 10003"/>
              <a:gd name="connsiteY7" fmla="*/ 406 h 10000"/>
              <a:gd name="connsiteX8" fmla="*/ 3302 w 10003"/>
              <a:gd name="connsiteY8" fmla="*/ 514 h 10000"/>
              <a:gd name="connsiteX9" fmla="*/ 3861 w 10003"/>
              <a:gd name="connsiteY9" fmla="*/ 700 h 10000"/>
              <a:gd name="connsiteX10" fmla="*/ 4235 w 10003"/>
              <a:gd name="connsiteY10" fmla="*/ 838 h 10000"/>
              <a:gd name="connsiteX11" fmla="*/ 4675 w 10003"/>
              <a:gd name="connsiteY11" fmla="*/ 1014 h 10000"/>
              <a:gd name="connsiteX12" fmla="*/ 5137 w 10003"/>
              <a:gd name="connsiteY12" fmla="*/ 1219 h 10000"/>
              <a:gd name="connsiteX13" fmla="*/ 5658 w 10003"/>
              <a:gd name="connsiteY13" fmla="*/ 1497 h 10000"/>
              <a:gd name="connsiteX14" fmla="*/ 6146 w 10003"/>
              <a:gd name="connsiteY14" fmla="*/ 1785 h 10000"/>
              <a:gd name="connsiteX15" fmla="*/ 6429 w 10003"/>
              <a:gd name="connsiteY15" fmla="*/ 1967 h 10000"/>
              <a:gd name="connsiteX16" fmla="*/ 6571 w 10003"/>
              <a:gd name="connsiteY16" fmla="*/ 2067 h 10000"/>
              <a:gd name="connsiteX17" fmla="*/ 6994 w 10003"/>
              <a:gd name="connsiteY17" fmla="*/ 2362 h 10000"/>
              <a:gd name="connsiteX18" fmla="*/ 7458 w 10003"/>
              <a:gd name="connsiteY18" fmla="*/ 2705 h 10000"/>
              <a:gd name="connsiteX19" fmla="*/ 7975 w 10003"/>
              <a:gd name="connsiteY19" fmla="*/ 3108 h 10000"/>
              <a:gd name="connsiteX20" fmla="*/ 8338 w 10003"/>
              <a:gd name="connsiteY20" fmla="*/ 3413 h 10000"/>
              <a:gd name="connsiteX21" fmla="*/ 8812 w 10003"/>
              <a:gd name="connsiteY21" fmla="*/ 3826 h 10000"/>
              <a:gd name="connsiteX22" fmla="*/ 9505 w 10003"/>
              <a:gd name="connsiteY22" fmla="*/ 4494 h 10000"/>
              <a:gd name="connsiteX23" fmla="*/ 9806 w 10003"/>
              <a:gd name="connsiteY23" fmla="*/ 4800 h 10000"/>
              <a:gd name="connsiteX24" fmla="*/ 10003 w 10003"/>
              <a:gd name="connsiteY24" fmla="*/ 4997 h 10000"/>
              <a:gd name="connsiteX25" fmla="*/ 5540 w 10003"/>
              <a:gd name="connsiteY25" fmla="*/ 8575 h 10000"/>
              <a:gd name="connsiteX26" fmla="*/ 5184 w 10003"/>
              <a:gd name="connsiteY26" fmla="*/ 8761 h 10000"/>
              <a:gd name="connsiteX27" fmla="*/ 4789 w 10003"/>
              <a:gd name="connsiteY27" fmla="*/ 8948 h 10000"/>
              <a:gd name="connsiteX28" fmla="*/ 4373 w 10003"/>
              <a:gd name="connsiteY28" fmla="*/ 9125 h 10000"/>
              <a:gd name="connsiteX29" fmla="*/ 3367 w 10003"/>
              <a:gd name="connsiteY29" fmla="*/ 9466 h 10000"/>
              <a:gd name="connsiteX30" fmla="*/ 2660 w 10003"/>
              <a:gd name="connsiteY30" fmla="*/ 9645 h 10000"/>
              <a:gd name="connsiteX31" fmla="*/ 2286 w 10003"/>
              <a:gd name="connsiteY31" fmla="*/ 9724 h 10000"/>
              <a:gd name="connsiteX32" fmla="*/ 1527 w 10003"/>
              <a:gd name="connsiteY32" fmla="*/ 9852 h 10000"/>
              <a:gd name="connsiteX33" fmla="*/ 1019 w 10003"/>
              <a:gd name="connsiteY33" fmla="*/ 9920 h 10000"/>
              <a:gd name="connsiteX34" fmla="*/ 520 w 10003"/>
              <a:gd name="connsiteY34" fmla="*/ 9980 h 10000"/>
              <a:gd name="connsiteX35" fmla="*/ 186 w 10003"/>
              <a:gd name="connsiteY35" fmla="*/ 10000 h 10000"/>
              <a:gd name="connsiteX36" fmla="*/ 19 w 10003"/>
              <a:gd name="connsiteY36" fmla="*/ 9999 h 10000"/>
              <a:gd name="connsiteX37" fmla="*/ 11 w 10003"/>
              <a:gd name="connsiteY37" fmla="*/ 9201 h 10000"/>
              <a:gd name="connsiteX38" fmla="*/ 11 w 10003"/>
              <a:gd name="connsiteY38" fmla="*/ 8650 h 10000"/>
              <a:gd name="connsiteX39" fmla="*/ 484 w 10003"/>
              <a:gd name="connsiteY39" fmla="*/ 4976 h 10000"/>
              <a:gd name="connsiteX40" fmla="*/ 3 w 10003"/>
              <a:gd name="connsiteY40" fmla="*/ 3 h 10000"/>
              <a:gd name="connsiteX41" fmla="*/ 237 w 10003"/>
              <a:gd name="connsiteY41" fmla="*/ 0 h 10000"/>
              <a:gd name="connsiteX0" fmla="*/ 237 w 10003"/>
              <a:gd name="connsiteY0" fmla="*/ 0 h 10000"/>
              <a:gd name="connsiteX1" fmla="*/ 608 w 10003"/>
              <a:gd name="connsiteY1" fmla="*/ 27 h 10000"/>
              <a:gd name="connsiteX2" fmla="*/ 932 w 10003"/>
              <a:gd name="connsiteY2" fmla="*/ 52 h 10000"/>
              <a:gd name="connsiteX3" fmla="*/ 1375 w 10003"/>
              <a:gd name="connsiteY3" fmla="*/ 101 h 10000"/>
              <a:gd name="connsiteX4" fmla="*/ 1838 w 10003"/>
              <a:gd name="connsiteY4" fmla="*/ 170 h 10000"/>
              <a:gd name="connsiteX5" fmla="*/ 2134 w 10003"/>
              <a:gd name="connsiteY5" fmla="*/ 223 h 10000"/>
              <a:gd name="connsiteX6" fmla="*/ 2452 w 10003"/>
              <a:gd name="connsiteY6" fmla="*/ 288 h 10000"/>
              <a:gd name="connsiteX7" fmla="*/ 2915 w 10003"/>
              <a:gd name="connsiteY7" fmla="*/ 406 h 10000"/>
              <a:gd name="connsiteX8" fmla="*/ 3302 w 10003"/>
              <a:gd name="connsiteY8" fmla="*/ 514 h 10000"/>
              <a:gd name="connsiteX9" fmla="*/ 3861 w 10003"/>
              <a:gd name="connsiteY9" fmla="*/ 700 h 10000"/>
              <a:gd name="connsiteX10" fmla="*/ 4235 w 10003"/>
              <a:gd name="connsiteY10" fmla="*/ 838 h 10000"/>
              <a:gd name="connsiteX11" fmla="*/ 4675 w 10003"/>
              <a:gd name="connsiteY11" fmla="*/ 1014 h 10000"/>
              <a:gd name="connsiteX12" fmla="*/ 5137 w 10003"/>
              <a:gd name="connsiteY12" fmla="*/ 1219 h 10000"/>
              <a:gd name="connsiteX13" fmla="*/ 5658 w 10003"/>
              <a:gd name="connsiteY13" fmla="*/ 1497 h 10000"/>
              <a:gd name="connsiteX14" fmla="*/ 6146 w 10003"/>
              <a:gd name="connsiteY14" fmla="*/ 1785 h 10000"/>
              <a:gd name="connsiteX15" fmla="*/ 6429 w 10003"/>
              <a:gd name="connsiteY15" fmla="*/ 1967 h 10000"/>
              <a:gd name="connsiteX16" fmla="*/ 6571 w 10003"/>
              <a:gd name="connsiteY16" fmla="*/ 2067 h 10000"/>
              <a:gd name="connsiteX17" fmla="*/ 6994 w 10003"/>
              <a:gd name="connsiteY17" fmla="*/ 2362 h 10000"/>
              <a:gd name="connsiteX18" fmla="*/ 7458 w 10003"/>
              <a:gd name="connsiteY18" fmla="*/ 2705 h 10000"/>
              <a:gd name="connsiteX19" fmla="*/ 7975 w 10003"/>
              <a:gd name="connsiteY19" fmla="*/ 3108 h 10000"/>
              <a:gd name="connsiteX20" fmla="*/ 8338 w 10003"/>
              <a:gd name="connsiteY20" fmla="*/ 3413 h 10000"/>
              <a:gd name="connsiteX21" fmla="*/ 8812 w 10003"/>
              <a:gd name="connsiteY21" fmla="*/ 3826 h 10000"/>
              <a:gd name="connsiteX22" fmla="*/ 9505 w 10003"/>
              <a:gd name="connsiteY22" fmla="*/ 4494 h 10000"/>
              <a:gd name="connsiteX23" fmla="*/ 9806 w 10003"/>
              <a:gd name="connsiteY23" fmla="*/ 4800 h 10000"/>
              <a:gd name="connsiteX24" fmla="*/ 10003 w 10003"/>
              <a:gd name="connsiteY24" fmla="*/ 4997 h 10000"/>
              <a:gd name="connsiteX25" fmla="*/ 5184 w 10003"/>
              <a:gd name="connsiteY25" fmla="*/ 8761 h 10000"/>
              <a:gd name="connsiteX26" fmla="*/ 4789 w 10003"/>
              <a:gd name="connsiteY26" fmla="*/ 8948 h 10000"/>
              <a:gd name="connsiteX27" fmla="*/ 4373 w 10003"/>
              <a:gd name="connsiteY27" fmla="*/ 9125 h 10000"/>
              <a:gd name="connsiteX28" fmla="*/ 3367 w 10003"/>
              <a:gd name="connsiteY28" fmla="*/ 9466 h 10000"/>
              <a:gd name="connsiteX29" fmla="*/ 2660 w 10003"/>
              <a:gd name="connsiteY29" fmla="*/ 9645 h 10000"/>
              <a:gd name="connsiteX30" fmla="*/ 2286 w 10003"/>
              <a:gd name="connsiteY30" fmla="*/ 9724 h 10000"/>
              <a:gd name="connsiteX31" fmla="*/ 1527 w 10003"/>
              <a:gd name="connsiteY31" fmla="*/ 9852 h 10000"/>
              <a:gd name="connsiteX32" fmla="*/ 1019 w 10003"/>
              <a:gd name="connsiteY32" fmla="*/ 9920 h 10000"/>
              <a:gd name="connsiteX33" fmla="*/ 520 w 10003"/>
              <a:gd name="connsiteY33" fmla="*/ 9980 h 10000"/>
              <a:gd name="connsiteX34" fmla="*/ 186 w 10003"/>
              <a:gd name="connsiteY34" fmla="*/ 10000 h 10000"/>
              <a:gd name="connsiteX35" fmla="*/ 19 w 10003"/>
              <a:gd name="connsiteY35" fmla="*/ 9999 h 10000"/>
              <a:gd name="connsiteX36" fmla="*/ 11 w 10003"/>
              <a:gd name="connsiteY36" fmla="*/ 9201 h 10000"/>
              <a:gd name="connsiteX37" fmla="*/ 11 w 10003"/>
              <a:gd name="connsiteY37" fmla="*/ 8650 h 10000"/>
              <a:gd name="connsiteX38" fmla="*/ 484 w 10003"/>
              <a:gd name="connsiteY38" fmla="*/ 4976 h 10000"/>
              <a:gd name="connsiteX39" fmla="*/ 3 w 10003"/>
              <a:gd name="connsiteY39" fmla="*/ 3 h 10000"/>
              <a:gd name="connsiteX40" fmla="*/ 237 w 10003"/>
              <a:gd name="connsiteY40" fmla="*/ 0 h 10000"/>
              <a:gd name="connsiteX0" fmla="*/ 237 w 10003"/>
              <a:gd name="connsiteY0" fmla="*/ 0 h 10000"/>
              <a:gd name="connsiteX1" fmla="*/ 608 w 10003"/>
              <a:gd name="connsiteY1" fmla="*/ 27 h 10000"/>
              <a:gd name="connsiteX2" fmla="*/ 932 w 10003"/>
              <a:gd name="connsiteY2" fmla="*/ 52 h 10000"/>
              <a:gd name="connsiteX3" fmla="*/ 1375 w 10003"/>
              <a:gd name="connsiteY3" fmla="*/ 101 h 10000"/>
              <a:gd name="connsiteX4" fmla="*/ 1838 w 10003"/>
              <a:gd name="connsiteY4" fmla="*/ 170 h 10000"/>
              <a:gd name="connsiteX5" fmla="*/ 2134 w 10003"/>
              <a:gd name="connsiteY5" fmla="*/ 223 h 10000"/>
              <a:gd name="connsiteX6" fmla="*/ 2452 w 10003"/>
              <a:gd name="connsiteY6" fmla="*/ 288 h 10000"/>
              <a:gd name="connsiteX7" fmla="*/ 2915 w 10003"/>
              <a:gd name="connsiteY7" fmla="*/ 406 h 10000"/>
              <a:gd name="connsiteX8" fmla="*/ 3302 w 10003"/>
              <a:gd name="connsiteY8" fmla="*/ 514 h 10000"/>
              <a:gd name="connsiteX9" fmla="*/ 3861 w 10003"/>
              <a:gd name="connsiteY9" fmla="*/ 700 h 10000"/>
              <a:gd name="connsiteX10" fmla="*/ 4235 w 10003"/>
              <a:gd name="connsiteY10" fmla="*/ 838 h 10000"/>
              <a:gd name="connsiteX11" fmla="*/ 4675 w 10003"/>
              <a:gd name="connsiteY11" fmla="*/ 1014 h 10000"/>
              <a:gd name="connsiteX12" fmla="*/ 5137 w 10003"/>
              <a:gd name="connsiteY12" fmla="*/ 1219 h 10000"/>
              <a:gd name="connsiteX13" fmla="*/ 5658 w 10003"/>
              <a:gd name="connsiteY13" fmla="*/ 1497 h 10000"/>
              <a:gd name="connsiteX14" fmla="*/ 6146 w 10003"/>
              <a:gd name="connsiteY14" fmla="*/ 1785 h 10000"/>
              <a:gd name="connsiteX15" fmla="*/ 6429 w 10003"/>
              <a:gd name="connsiteY15" fmla="*/ 1967 h 10000"/>
              <a:gd name="connsiteX16" fmla="*/ 6571 w 10003"/>
              <a:gd name="connsiteY16" fmla="*/ 2067 h 10000"/>
              <a:gd name="connsiteX17" fmla="*/ 6994 w 10003"/>
              <a:gd name="connsiteY17" fmla="*/ 2362 h 10000"/>
              <a:gd name="connsiteX18" fmla="*/ 7458 w 10003"/>
              <a:gd name="connsiteY18" fmla="*/ 2705 h 10000"/>
              <a:gd name="connsiteX19" fmla="*/ 7975 w 10003"/>
              <a:gd name="connsiteY19" fmla="*/ 3108 h 10000"/>
              <a:gd name="connsiteX20" fmla="*/ 8338 w 10003"/>
              <a:gd name="connsiteY20" fmla="*/ 3413 h 10000"/>
              <a:gd name="connsiteX21" fmla="*/ 8812 w 10003"/>
              <a:gd name="connsiteY21" fmla="*/ 3826 h 10000"/>
              <a:gd name="connsiteX22" fmla="*/ 9505 w 10003"/>
              <a:gd name="connsiteY22" fmla="*/ 4494 h 10000"/>
              <a:gd name="connsiteX23" fmla="*/ 9806 w 10003"/>
              <a:gd name="connsiteY23" fmla="*/ 4800 h 10000"/>
              <a:gd name="connsiteX24" fmla="*/ 10003 w 10003"/>
              <a:gd name="connsiteY24" fmla="*/ 4997 h 10000"/>
              <a:gd name="connsiteX25" fmla="*/ 4789 w 10003"/>
              <a:gd name="connsiteY25" fmla="*/ 8948 h 10000"/>
              <a:gd name="connsiteX26" fmla="*/ 4373 w 10003"/>
              <a:gd name="connsiteY26" fmla="*/ 9125 h 10000"/>
              <a:gd name="connsiteX27" fmla="*/ 3367 w 10003"/>
              <a:gd name="connsiteY27" fmla="*/ 9466 h 10000"/>
              <a:gd name="connsiteX28" fmla="*/ 2660 w 10003"/>
              <a:gd name="connsiteY28" fmla="*/ 9645 h 10000"/>
              <a:gd name="connsiteX29" fmla="*/ 2286 w 10003"/>
              <a:gd name="connsiteY29" fmla="*/ 9724 h 10000"/>
              <a:gd name="connsiteX30" fmla="*/ 1527 w 10003"/>
              <a:gd name="connsiteY30" fmla="*/ 9852 h 10000"/>
              <a:gd name="connsiteX31" fmla="*/ 1019 w 10003"/>
              <a:gd name="connsiteY31" fmla="*/ 9920 h 10000"/>
              <a:gd name="connsiteX32" fmla="*/ 520 w 10003"/>
              <a:gd name="connsiteY32" fmla="*/ 9980 h 10000"/>
              <a:gd name="connsiteX33" fmla="*/ 186 w 10003"/>
              <a:gd name="connsiteY33" fmla="*/ 10000 h 10000"/>
              <a:gd name="connsiteX34" fmla="*/ 19 w 10003"/>
              <a:gd name="connsiteY34" fmla="*/ 9999 h 10000"/>
              <a:gd name="connsiteX35" fmla="*/ 11 w 10003"/>
              <a:gd name="connsiteY35" fmla="*/ 9201 h 10000"/>
              <a:gd name="connsiteX36" fmla="*/ 11 w 10003"/>
              <a:gd name="connsiteY36" fmla="*/ 8650 h 10000"/>
              <a:gd name="connsiteX37" fmla="*/ 484 w 10003"/>
              <a:gd name="connsiteY37" fmla="*/ 4976 h 10000"/>
              <a:gd name="connsiteX38" fmla="*/ 3 w 10003"/>
              <a:gd name="connsiteY38" fmla="*/ 3 h 10000"/>
              <a:gd name="connsiteX39" fmla="*/ 237 w 10003"/>
              <a:gd name="connsiteY39" fmla="*/ 0 h 10000"/>
              <a:gd name="connsiteX0" fmla="*/ 237 w 10003"/>
              <a:gd name="connsiteY0" fmla="*/ 0 h 10000"/>
              <a:gd name="connsiteX1" fmla="*/ 608 w 10003"/>
              <a:gd name="connsiteY1" fmla="*/ 27 h 10000"/>
              <a:gd name="connsiteX2" fmla="*/ 932 w 10003"/>
              <a:gd name="connsiteY2" fmla="*/ 52 h 10000"/>
              <a:gd name="connsiteX3" fmla="*/ 1375 w 10003"/>
              <a:gd name="connsiteY3" fmla="*/ 101 h 10000"/>
              <a:gd name="connsiteX4" fmla="*/ 1838 w 10003"/>
              <a:gd name="connsiteY4" fmla="*/ 170 h 10000"/>
              <a:gd name="connsiteX5" fmla="*/ 2134 w 10003"/>
              <a:gd name="connsiteY5" fmla="*/ 223 h 10000"/>
              <a:gd name="connsiteX6" fmla="*/ 2452 w 10003"/>
              <a:gd name="connsiteY6" fmla="*/ 288 h 10000"/>
              <a:gd name="connsiteX7" fmla="*/ 2915 w 10003"/>
              <a:gd name="connsiteY7" fmla="*/ 406 h 10000"/>
              <a:gd name="connsiteX8" fmla="*/ 3302 w 10003"/>
              <a:gd name="connsiteY8" fmla="*/ 514 h 10000"/>
              <a:gd name="connsiteX9" fmla="*/ 3861 w 10003"/>
              <a:gd name="connsiteY9" fmla="*/ 700 h 10000"/>
              <a:gd name="connsiteX10" fmla="*/ 4235 w 10003"/>
              <a:gd name="connsiteY10" fmla="*/ 838 h 10000"/>
              <a:gd name="connsiteX11" fmla="*/ 4675 w 10003"/>
              <a:gd name="connsiteY11" fmla="*/ 1014 h 10000"/>
              <a:gd name="connsiteX12" fmla="*/ 5137 w 10003"/>
              <a:gd name="connsiteY12" fmla="*/ 1219 h 10000"/>
              <a:gd name="connsiteX13" fmla="*/ 5658 w 10003"/>
              <a:gd name="connsiteY13" fmla="*/ 1497 h 10000"/>
              <a:gd name="connsiteX14" fmla="*/ 6146 w 10003"/>
              <a:gd name="connsiteY14" fmla="*/ 1785 h 10000"/>
              <a:gd name="connsiteX15" fmla="*/ 6429 w 10003"/>
              <a:gd name="connsiteY15" fmla="*/ 1967 h 10000"/>
              <a:gd name="connsiteX16" fmla="*/ 6571 w 10003"/>
              <a:gd name="connsiteY16" fmla="*/ 2067 h 10000"/>
              <a:gd name="connsiteX17" fmla="*/ 6994 w 10003"/>
              <a:gd name="connsiteY17" fmla="*/ 2362 h 10000"/>
              <a:gd name="connsiteX18" fmla="*/ 7458 w 10003"/>
              <a:gd name="connsiteY18" fmla="*/ 2705 h 10000"/>
              <a:gd name="connsiteX19" fmla="*/ 7975 w 10003"/>
              <a:gd name="connsiteY19" fmla="*/ 3108 h 10000"/>
              <a:gd name="connsiteX20" fmla="*/ 8338 w 10003"/>
              <a:gd name="connsiteY20" fmla="*/ 3413 h 10000"/>
              <a:gd name="connsiteX21" fmla="*/ 8812 w 10003"/>
              <a:gd name="connsiteY21" fmla="*/ 3826 h 10000"/>
              <a:gd name="connsiteX22" fmla="*/ 9505 w 10003"/>
              <a:gd name="connsiteY22" fmla="*/ 4494 h 10000"/>
              <a:gd name="connsiteX23" fmla="*/ 9806 w 10003"/>
              <a:gd name="connsiteY23" fmla="*/ 4800 h 10000"/>
              <a:gd name="connsiteX24" fmla="*/ 10003 w 10003"/>
              <a:gd name="connsiteY24" fmla="*/ 4997 h 10000"/>
              <a:gd name="connsiteX25" fmla="*/ 4789 w 10003"/>
              <a:gd name="connsiteY25" fmla="*/ 8948 h 10000"/>
              <a:gd name="connsiteX26" fmla="*/ 3367 w 10003"/>
              <a:gd name="connsiteY26" fmla="*/ 9466 h 10000"/>
              <a:gd name="connsiteX27" fmla="*/ 2660 w 10003"/>
              <a:gd name="connsiteY27" fmla="*/ 9645 h 10000"/>
              <a:gd name="connsiteX28" fmla="*/ 2286 w 10003"/>
              <a:gd name="connsiteY28" fmla="*/ 9724 h 10000"/>
              <a:gd name="connsiteX29" fmla="*/ 1527 w 10003"/>
              <a:gd name="connsiteY29" fmla="*/ 9852 h 10000"/>
              <a:gd name="connsiteX30" fmla="*/ 1019 w 10003"/>
              <a:gd name="connsiteY30" fmla="*/ 9920 h 10000"/>
              <a:gd name="connsiteX31" fmla="*/ 520 w 10003"/>
              <a:gd name="connsiteY31" fmla="*/ 9980 h 10000"/>
              <a:gd name="connsiteX32" fmla="*/ 186 w 10003"/>
              <a:gd name="connsiteY32" fmla="*/ 10000 h 10000"/>
              <a:gd name="connsiteX33" fmla="*/ 19 w 10003"/>
              <a:gd name="connsiteY33" fmla="*/ 9999 h 10000"/>
              <a:gd name="connsiteX34" fmla="*/ 11 w 10003"/>
              <a:gd name="connsiteY34" fmla="*/ 9201 h 10000"/>
              <a:gd name="connsiteX35" fmla="*/ 11 w 10003"/>
              <a:gd name="connsiteY35" fmla="*/ 8650 h 10000"/>
              <a:gd name="connsiteX36" fmla="*/ 484 w 10003"/>
              <a:gd name="connsiteY36" fmla="*/ 4976 h 10000"/>
              <a:gd name="connsiteX37" fmla="*/ 3 w 10003"/>
              <a:gd name="connsiteY37" fmla="*/ 3 h 10000"/>
              <a:gd name="connsiteX38" fmla="*/ 237 w 10003"/>
              <a:gd name="connsiteY38" fmla="*/ 0 h 10000"/>
              <a:gd name="connsiteX0" fmla="*/ 237 w 10003"/>
              <a:gd name="connsiteY0" fmla="*/ 0 h 10000"/>
              <a:gd name="connsiteX1" fmla="*/ 608 w 10003"/>
              <a:gd name="connsiteY1" fmla="*/ 27 h 10000"/>
              <a:gd name="connsiteX2" fmla="*/ 932 w 10003"/>
              <a:gd name="connsiteY2" fmla="*/ 52 h 10000"/>
              <a:gd name="connsiteX3" fmla="*/ 1375 w 10003"/>
              <a:gd name="connsiteY3" fmla="*/ 101 h 10000"/>
              <a:gd name="connsiteX4" fmla="*/ 1838 w 10003"/>
              <a:gd name="connsiteY4" fmla="*/ 170 h 10000"/>
              <a:gd name="connsiteX5" fmla="*/ 2134 w 10003"/>
              <a:gd name="connsiteY5" fmla="*/ 223 h 10000"/>
              <a:gd name="connsiteX6" fmla="*/ 2452 w 10003"/>
              <a:gd name="connsiteY6" fmla="*/ 288 h 10000"/>
              <a:gd name="connsiteX7" fmla="*/ 2915 w 10003"/>
              <a:gd name="connsiteY7" fmla="*/ 406 h 10000"/>
              <a:gd name="connsiteX8" fmla="*/ 3302 w 10003"/>
              <a:gd name="connsiteY8" fmla="*/ 514 h 10000"/>
              <a:gd name="connsiteX9" fmla="*/ 3861 w 10003"/>
              <a:gd name="connsiteY9" fmla="*/ 700 h 10000"/>
              <a:gd name="connsiteX10" fmla="*/ 4235 w 10003"/>
              <a:gd name="connsiteY10" fmla="*/ 838 h 10000"/>
              <a:gd name="connsiteX11" fmla="*/ 4675 w 10003"/>
              <a:gd name="connsiteY11" fmla="*/ 1014 h 10000"/>
              <a:gd name="connsiteX12" fmla="*/ 5137 w 10003"/>
              <a:gd name="connsiteY12" fmla="*/ 1219 h 10000"/>
              <a:gd name="connsiteX13" fmla="*/ 5658 w 10003"/>
              <a:gd name="connsiteY13" fmla="*/ 1497 h 10000"/>
              <a:gd name="connsiteX14" fmla="*/ 6146 w 10003"/>
              <a:gd name="connsiteY14" fmla="*/ 1785 h 10000"/>
              <a:gd name="connsiteX15" fmla="*/ 6429 w 10003"/>
              <a:gd name="connsiteY15" fmla="*/ 1967 h 10000"/>
              <a:gd name="connsiteX16" fmla="*/ 6571 w 10003"/>
              <a:gd name="connsiteY16" fmla="*/ 2067 h 10000"/>
              <a:gd name="connsiteX17" fmla="*/ 6994 w 10003"/>
              <a:gd name="connsiteY17" fmla="*/ 2362 h 10000"/>
              <a:gd name="connsiteX18" fmla="*/ 7458 w 10003"/>
              <a:gd name="connsiteY18" fmla="*/ 2705 h 10000"/>
              <a:gd name="connsiteX19" fmla="*/ 7975 w 10003"/>
              <a:gd name="connsiteY19" fmla="*/ 3108 h 10000"/>
              <a:gd name="connsiteX20" fmla="*/ 8338 w 10003"/>
              <a:gd name="connsiteY20" fmla="*/ 3413 h 10000"/>
              <a:gd name="connsiteX21" fmla="*/ 8812 w 10003"/>
              <a:gd name="connsiteY21" fmla="*/ 3826 h 10000"/>
              <a:gd name="connsiteX22" fmla="*/ 9505 w 10003"/>
              <a:gd name="connsiteY22" fmla="*/ 4494 h 10000"/>
              <a:gd name="connsiteX23" fmla="*/ 9806 w 10003"/>
              <a:gd name="connsiteY23" fmla="*/ 4800 h 10000"/>
              <a:gd name="connsiteX24" fmla="*/ 10003 w 10003"/>
              <a:gd name="connsiteY24" fmla="*/ 4997 h 10000"/>
              <a:gd name="connsiteX25" fmla="*/ 3367 w 10003"/>
              <a:gd name="connsiteY25" fmla="*/ 9466 h 10000"/>
              <a:gd name="connsiteX26" fmla="*/ 2660 w 10003"/>
              <a:gd name="connsiteY26" fmla="*/ 9645 h 10000"/>
              <a:gd name="connsiteX27" fmla="*/ 2286 w 10003"/>
              <a:gd name="connsiteY27" fmla="*/ 9724 h 10000"/>
              <a:gd name="connsiteX28" fmla="*/ 1527 w 10003"/>
              <a:gd name="connsiteY28" fmla="*/ 9852 h 10000"/>
              <a:gd name="connsiteX29" fmla="*/ 1019 w 10003"/>
              <a:gd name="connsiteY29" fmla="*/ 9920 h 10000"/>
              <a:gd name="connsiteX30" fmla="*/ 520 w 10003"/>
              <a:gd name="connsiteY30" fmla="*/ 9980 h 10000"/>
              <a:gd name="connsiteX31" fmla="*/ 186 w 10003"/>
              <a:gd name="connsiteY31" fmla="*/ 10000 h 10000"/>
              <a:gd name="connsiteX32" fmla="*/ 19 w 10003"/>
              <a:gd name="connsiteY32" fmla="*/ 9999 h 10000"/>
              <a:gd name="connsiteX33" fmla="*/ 11 w 10003"/>
              <a:gd name="connsiteY33" fmla="*/ 9201 h 10000"/>
              <a:gd name="connsiteX34" fmla="*/ 11 w 10003"/>
              <a:gd name="connsiteY34" fmla="*/ 8650 h 10000"/>
              <a:gd name="connsiteX35" fmla="*/ 484 w 10003"/>
              <a:gd name="connsiteY35" fmla="*/ 4976 h 10000"/>
              <a:gd name="connsiteX36" fmla="*/ 3 w 10003"/>
              <a:gd name="connsiteY36" fmla="*/ 3 h 10000"/>
              <a:gd name="connsiteX37" fmla="*/ 237 w 10003"/>
              <a:gd name="connsiteY37" fmla="*/ 0 h 10000"/>
              <a:gd name="connsiteX0" fmla="*/ 237 w 10003"/>
              <a:gd name="connsiteY0" fmla="*/ 0 h 10000"/>
              <a:gd name="connsiteX1" fmla="*/ 608 w 10003"/>
              <a:gd name="connsiteY1" fmla="*/ 27 h 10000"/>
              <a:gd name="connsiteX2" fmla="*/ 932 w 10003"/>
              <a:gd name="connsiteY2" fmla="*/ 52 h 10000"/>
              <a:gd name="connsiteX3" fmla="*/ 1375 w 10003"/>
              <a:gd name="connsiteY3" fmla="*/ 101 h 10000"/>
              <a:gd name="connsiteX4" fmla="*/ 1838 w 10003"/>
              <a:gd name="connsiteY4" fmla="*/ 170 h 10000"/>
              <a:gd name="connsiteX5" fmla="*/ 2134 w 10003"/>
              <a:gd name="connsiteY5" fmla="*/ 223 h 10000"/>
              <a:gd name="connsiteX6" fmla="*/ 2452 w 10003"/>
              <a:gd name="connsiteY6" fmla="*/ 288 h 10000"/>
              <a:gd name="connsiteX7" fmla="*/ 2915 w 10003"/>
              <a:gd name="connsiteY7" fmla="*/ 406 h 10000"/>
              <a:gd name="connsiteX8" fmla="*/ 3302 w 10003"/>
              <a:gd name="connsiteY8" fmla="*/ 514 h 10000"/>
              <a:gd name="connsiteX9" fmla="*/ 3861 w 10003"/>
              <a:gd name="connsiteY9" fmla="*/ 700 h 10000"/>
              <a:gd name="connsiteX10" fmla="*/ 4235 w 10003"/>
              <a:gd name="connsiteY10" fmla="*/ 838 h 10000"/>
              <a:gd name="connsiteX11" fmla="*/ 4675 w 10003"/>
              <a:gd name="connsiteY11" fmla="*/ 1014 h 10000"/>
              <a:gd name="connsiteX12" fmla="*/ 5137 w 10003"/>
              <a:gd name="connsiteY12" fmla="*/ 1219 h 10000"/>
              <a:gd name="connsiteX13" fmla="*/ 5658 w 10003"/>
              <a:gd name="connsiteY13" fmla="*/ 1497 h 10000"/>
              <a:gd name="connsiteX14" fmla="*/ 6146 w 10003"/>
              <a:gd name="connsiteY14" fmla="*/ 1785 h 10000"/>
              <a:gd name="connsiteX15" fmla="*/ 6429 w 10003"/>
              <a:gd name="connsiteY15" fmla="*/ 1967 h 10000"/>
              <a:gd name="connsiteX16" fmla="*/ 6571 w 10003"/>
              <a:gd name="connsiteY16" fmla="*/ 2067 h 10000"/>
              <a:gd name="connsiteX17" fmla="*/ 6994 w 10003"/>
              <a:gd name="connsiteY17" fmla="*/ 2362 h 10000"/>
              <a:gd name="connsiteX18" fmla="*/ 7458 w 10003"/>
              <a:gd name="connsiteY18" fmla="*/ 2705 h 10000"/>
              <a:gd name="connsiteX19" fmla="*/ 7975 w 10003"/>
              <a:gd name="connsiteY19" fmla="*/ 3108 h 10000"/>
              <a:gd name="connsiteX20" fmla="*/ 8338 w 10003"/>
              <a:gd name="connsiteY20" fmla="*/ 3413 h 10000"/>
              <a:gd name="connsiteX21" fmla="*/ 8812 w 10003"/>
              <a:gd name="connsiteY21" fmla="*/ 3826 h 10000"/>
              <a:gd name="connsiteX22" fmla="*/ 9505 w 10003"/>
              <a:gd name="connsiteY22" fmla="*/ 4494 h 10000"/>
              <a:gd name="connsiteX23" fmla="*/ 9806 w 10003"/>
              <a:gd name="connsiteY23" fmla="*/ 4800 h 10000"/>
              <a:gd name="connsiteX24" fmla="*/ 10003 w 10003"/>
              <a:gd name="connsiteY24" fmla="*/ 4997 h 10000"/>
              <a:gd name="connsiteX25" fmla="*/ 3367 w 10003"/>
              <a:gd name="connsiteY25" fmla="*/ 9466 h 10000"/>
              <a:gd name="connsiteX26" fmla="*/ 2660 w 10003"/>
              <a:gd name="connsiteY26" fmla="*/ 9645 h 10000"/>
              <a:gd name="connsiteX27" fmla="*/ 1527 w 10003"/>
              <a:gd name="connsiteY27" fmla="*/ 9852 h 10000"/>
              <a:gd name="connsiteX28" fmla="*/ 1019 w 10003"/>
              <a:gd name="connsiteY28" fmla="*/ 9920 h 10000"/>
              <a:gd name="connsiteX29" fmla="*/ 520 w 10003"/>
              <a:gd name="connsiteY29" fmla="*/ 9980 h 10000"/>
              <a:gd name="connsiteX30" fmla="*/ 186 w 10003"/>
              <a:gd name="connsiteY30" fmla="*/ 10000 h 10000"/>
              <a:gd name="connsiteX31" fmla="*/ 19 w 10003"/>
              <a:gd name="connsiteY31" fmla="*/ 9999 h 10000"/>
              <a:gd name="connsiteX32" fmla="*/ 11 w 10003"/>
              <a:gd name="connsiteY32" fmla="*/ 9201 h 10000"/>
              <a:gd name="connsiteX33" fmla="*/ 11 w 10003"/>
              <a:gd name="connsiteY33" fmla="*/ 8650 h 10000"/>
              <a:gd name="connsiteX34" fmla="*/ 484 w 10003"/>
              <a:gd name="connsiteY34" fmla="*/ 4976 h 10000"/>
              <a:gd name="connsiteX35" fmla="*/ 3 w 10003"/>
              <a:gd name="connsiteY35" fmla="*/ 3 h 10000"/>
              <a:gd name="connsiteX36" fmla="*/ 237 w 10003"/>
              <a:gd name="connsiteY36" fmla="*/ 0 h 10000"/>
              <a:gd name="connsiteX0" fmla="*/ 237 w 10003"/>
              <a:gd name="connsiteY0" fmla="*/ 0 h 10054"/>
              <a:gd name="connsiteX1" fmla="*/ 608 w 10003"/>
              <a:gd name="connsiteY1" fmla="*/ 27 h 10054"/>
              <a:gd name="connsiteX2" fmla="*/ 932 w 10003"/>
              <a:gd name="connsiteY2" fmla="*/ 52 h 10054"/>
              <a:gd name="connsiteX3" fmla="*/ 1375 w 10003"/>
              <a:gd name="connsiteY3" fmla="*/ 101 h 10054"/>
              <a:gd name="connsiteX4" fmla="*/ 1838 w 10003"/>
              <a:gd name="connsiteY4" fmla="*/ 170 h 10054"/>
              <a:gd name="connsiteX5" fmla="*/ 2134 w 10003"/>
              <a:gd name="connsiteY5" fmla="*/ 223 h 10054"/>
              <a:gd name="connsiteX6" fmla="*/ 2452 w 10003"/>
              <a:gd name="connsiteY6" fmla="*/ 288 h 10054"/>
              <a:gd name="connsiteX7" fmla="*/ 2915 w 10003"/>
              <a:gd name="connsiteY7" fmla="*/ 406 h 10054"/>
              <a:gd name="connsiteX8" fmla="*/ 3302 w 10003"/>
              <a:gd name="connsiteY8" fmla="*/ 514 h 10054"/>
              <a:gd name="connsiteX9" fmla="*/ 3861 w 10003"/>
              <a:gd name="connsiteY9" fmla="*/ 700 h 10054"/>
              <a:gd name="connsiteX10" fmla="*/ 4235 w 10003"/>
              <a:gd name="connsiteY10" fmla="*/ 838 h 10054"/>
              <a:gd name="connsiteX11" fmla="*/ 4675 w 10003"/>
              <a:gd name="connsiteY11" fmla="*/ 1014 h 10054"/>
              <a:gd name="connsiteX12" fmla="*/ 5137 w 10003"/>
              <a:gd name="connsiteY12" fmla="*/ 1219 h 10054"/>
              <a:gd name="connsiteX13" fmla="*/ 5658 w 10003"/>
              <a:gd name="connsiteY13" fmla="*/ 1497 h 10054"/>
              <a:gd name="connsiteX14" fmla="*/ 6146 w 10003"/>
              <a:gd name="connsiteY14" fmla="*/ 1785 h 10054"/>
              <a:gd name="connsiteX15" fmla="*/ 6429 w 10003"/>
              <a:gd name="connsiteY15" fmla="*/ 1967 h 10054"/>
              <a:gd name="connsiteX16" fmla="*/ 6571 w 10003"/>
              <a:gd name="connsiteY16" fmla="*/ 2067 h 10054"/>
              <a:gd name="connsiteX17" fmla="*/ 6994 w 10003"/>
              <a:gd name="connsiteY17" fmla="*/ 2362 h 10054"/>
              <a:gd name="connsiteX18" fmla="*/ 7458 w 10003"/>
              <a:gd name="connsiteY18" fmla="*/ 2705 h 10054"/>
              <a:gd name="connsiteX19" fmla="*/ 7975 w 10003"/>
              <a:gd name="connsiteY19" fmla="*/ 3108 h 10054"/>
              <a:gd name="connsiteX20" fmla="*/ 8338 w 10003"/>
              <a:gd name="connsiteY20" fmla="*/ 3413 h 10054"/>
              <a:gd name="connsiteX21" fmla="*/ 8812 w 10003"/>
              <a:gd name="connsiteY21" fmla="*/ 3826 h 10054"/>
              <a:gd name="connsiteX22" fmla="*/ 9505 w 10003"/>
              <a:gd name="connsiteY22" fmla="*/ 4494 h 10054"/>
              <a:gd name="connsiteX23" fmla="*/ 9806 w 10003"/>
              <a:gd name="connsiteY23" fmla="*/ 4800 h 10054"/>
              <a:gd name="connsiteX24" fmla="*/ 10003 w 10003"/>
              <a:gd name="connsiteY24" fmla="*/ 4997 h 10054"/>
              <a:gd name="connsiteX25" fmla="*/ 2660 w 10003"/>
              <a:gd name="connsiteY25" fmla="*/ 9645 h 10054"/>
              <a:gd name="connsiteX26" fmla="*/ 1527 w 10003"/>
              <a:gd name="connsiteY26" fmla="*/ 9852 h 10054"/>
              <a:gd name="connsiteX27" fmla="*/ 1019 w 10003"/>
              <a:gd name="connsiteY27" fmla="*/ 9920 h 10054"/>
              <a:gd name="connsiteX28" fmla="*/ 520 w 10003"/>
              <a:gd name="connsiteY28" fmla="*/ 9980 h 10054"/>
              <a:gd name="connsiteX29" fmla="*/ 186 w 10003"/>
              <a:gd name="connsiteY29" fmla="*/ 10000 h 10054"/>
              <a:gd name="connsiteX30" fmla="*/ 19 w 10003"/>
              <a:gd name="connsiteY30" fmla="*/ 9999 h 10054"/>
              <a:gd name="connsiteX31" fmla="*/ 11 w 10003"/>
              <a:gd name="connsiteY31" fmla="*/ 9201 h 10054"/>
              <a:gd name="connsiteX32" fmla="*/ 11 w 10003"/>
              <a:gd name="connsiteY32" fmla="*/ 8650 h 10054"/>
              <a:gd name="connsiteX33" fmla="*/ 484 w 10003"/>
              <a:gd name="connsiteY33" fmla="*/ 4976 h 10054"/>
              <a:gd name="connsiteX34" fmla="*/ 3 w 10003"/>
              <a:gd name="connsiteY34" fmla="*/ 3 h 10054"/>
              <a:gd name="connsiteX35" fmla="*/ 237 w 10003"/>
              <a:gd name="connsiteY35" fmla="*/ 0 h 10054"/>
              <a:gd name="connsiteX0" fmla="*/ 237 w 10003"/>
              <a:gd name="connsiteY0" fmla="*/ 0 h 10229"/>
              <a:gd name="connsiteX1" fmla="*/ 608 w 10003"/>
              <a:gd name="connsiteY1" fmla="*/ 27 h 10229"/>
              <a:gd name="connsiteX2" fmla="*/ 932 w 10003"/>
              <a:gd name="connsiteY2" fmla="*/ 52 h 10229"/>
              <a:gd name="connsiteX3" fmla="*/ 1375 w 10003"/>
              <a:gd name="connsiteY3" fmla="*/ 101 h 10229"/>
              <a:gd name="connsiteX4" fmla="*/ 1838 w 10003"/>
              <a:gd name="connsiteY4" fmla="*/ 170 h 10229"/>
              <a:gd name="connsiteX5" fmla="*/ 2134 w 10003"/>
              <a:gd name="connsiteY5" fmla="*/ 223 h 10229"/>
              <a:gd name="connsiteX6" fmla="*/ 2452 w 10003"/>
              <a:gd name="connsiteY6" fmla="*/ 288 h 10229"/>
              <a:gd name="connsiteX7" fmla="*/ 2915 w 10003"/>
              <a:gd name="connsiteY7" fmla="*/ 406 h 10229"/>
              <a:gd name="connsiteX8" fmla="*/ 3302 w 10003"/>
              <a:gd name="connsiteY8" fmla="*/ 514 h 10229"/>
              <a:gd name="connsiteX9" fmla="*/ 3861 w 10003"/>
              <a:gd name="connsiteY9" fmla="*/ 700 h 10229"/>
              <a:gd name="connsiteX10" fmla="*/ 4235 w 10003"/>
              <a:gd name="connsiteY10" fmla="*/ 838 h 10229"/>
              <a:gd name="connsiteX11" fmla="*/ 4675 w 10003"/>
              <a:gd name="connsiteY11" fmla="*/ 1014 h 10229"/>
              <a:gd name="connsiteX12" fmla="*/ 5137 w 10003"/>
              <a:gd name="connsiteY12" fmla="*/ 1219 h 10229"/>
              <a:gd name="connsiteX13" fmla="*/ 5658 w 10003"/>
              <a:gd name="connsiteY13" fmla="*/ 1497 h 10229"/>
              <a:gd name="connsiteX14" fmla="*/ 6146 w 10003"/>
              <a:gd name="connsiteY14" fmla="*/ 1785 h 10229"/>
              <a:gd name="connsiteX15" fmla="*/ 6429 w 10003"/>
              <a:gd name="connsiteY15" fmla="*/ 1967 h 10229"/>
              <a:gd name="connsiteX16" fmla="*/ 6571 w 10003"/>
              <a:gd name="connsiteY16" fmla="*/ 2067 h 10229"/>
              <a:gd name="connsiteX17" fmla="*/ 6994 w 10003"/>
              <a:gd name="connsiteY17" fmla="*/ 2362 h 10229"/>
              <a:gd name="connsiteX18" fmla="*/ 7458 w 10003"/>
              <a:gd name="connsiteY18" fmla="*/ 2705 h 10229"/>
              <a:gd name="connsiteX19" fmla="*/ 7975 w 10003"/>
              <a:gd name="connsiteY19" fmla="*/ 3108 h 10229"/>
              <a:gd name="connsiteX20" fmla="*/ 8338 w 10003"/>
              <a:gd name="connsiteY20" fmla="*/ 3413 h 10229"/>
              <a:gd name="connsiteX21" fmla="*/ 8812 w 10003"/>
              <a:gd name="connsiteY21" fmla="*/ 3826 h 10229"/>
              <a:gd name="connsiteX22" fmla="*/ 9505 w 10003"/>
              <a:gd name="connsiteY22" fmla="*/ 4494 h 10229"/>
              <a:gd name="connsiteX23" fmla="*/ 9806 w 10003"/>
              <a:gd name="connsiteY23" fmla="*/ 4800 h 10229"/>
              <a:gd name="connsiteX24" fmla="*/ 10003 w 10003"/>
              <a:gd name="connsiteY24" fmla="*/ 4997 h 10229"/>
              <a:gd name="connsiteX25" fmla="*/ 1527 w 10003"/>
              <a:gd name="connsiteY25" fmla="*/ 9852 h 10229"/>
              <a:gd name="connsiteX26" fmla="*/ 1019 w 10003"/>
              <a:gd name="connsiteY26" fmla="*/ 9920 h 10229"/>
              <a:gd name="connsiteX27" fmla="*/ 520 w 10003"/>
              <a:gd name="connsiteY27" fmla="*/ 9980 h 10229"/>
              <a:gd name="connsiteX28" fmla="*/ 186 w 10003"/>
              <a:gd name="connsiteY28" fmla="*/ 10000 h 10229"/>
              <a:gd name="connsiteX29" fmla="*/ 19 w 10003"/>
              <a:gd name="connsiteY29" fmla="*/ 9999 h 10229"/>
              <a:gd name="connsiteX30" fmla="*/ 11 w 10003"/>
              <a:gd name="connsiteY30" fmla="*/ 9201 h 10229"/>
              <a:gd name="connsiteX31" fmla="*/ 11 w 10003"/>
              <a:gd name="connsiteY31" fmla="*/ 8650 h 10229"/>
              <a:gd name="connsiteX32" fmla="*/ 484 w 10003"/>
              <a:gd name="connsiteY32" fmla="*/ 4976 h 10229"/>
              <a:gd name="connsiteX33" fmla="*/ 3 w 10003"/>
              <a:gd name="connsiteY33" fmla="*/ 3 h 10229"/>
              <a:gd name="connsiteX34" fmla="*/ 237 w 10003"/>
              <a:gd name="connsiteY34" fmla="*/ 0 h 10229"/>
              <a:gd name="connsiteX0" fmla="*/ 237 w 10003"/>
              <a:gd name="connsiteY0" fmla="*/ 0 h 10302"/>
              <a:gd name="connsiteX1" fmla="*/ 608 w 10003"/>
              <a:gd name="connsiteY1" fmla="*/ 27 h 10302"/>
              <a:gd name="connsiteX2" fmla="*/ 932 w 10003"/>
              <a:gd name="connsiteY2" fmla="*/ 52 h 10302"/>
              <a:gd name="connsiteX3" fmla="*/ 1375 w 10003"/>
              <a:gd name="connsiteY3" fmla="*/ 101 h 10302"/>
              <a:gd name="connsiteX4" fmla="*/ 1838 w 10003"/>
              <a:gd name="connsiteY4" fmla="*/ 170 h 10302"/>
              <a:gd name="connsiteX5" fmla="*/ 2134 w 10003"/>
              <a:gd name="connsiteY5" fmla="*/ 223 h 10302"/>
              <a:gd name="connsiteX6" fmla="*/ 2452 w 10003"/>
              <a:gd name="connsiteY6" fmla="*/ 288 h 10302"/>
              <a:gd name="connsiteX7" fmla="*/ 2915 w 10003"/>
              <a:gd name="connsiteY7" fmla="*/ 406 h 10302"/>
              <a:gd name="connsiteX8" fmla="*/ 3302 w 10003"/>
              <a:gd name="connsiteY8" fmla="*/ 514 h 10302"/>
              <a:gd name="connsiteX9" fmla="*/ 3861 w 10003"/>
              <a:gd name="connsiteY9" fmla="*/ 700 h 10302"/>
              <a:gd name="connsiteX10" fmla="*/ 4235 w 10003"/>
              <a:gd name="connsiteY10" fmla="*/ 838 h 10302"/>
              <a:gd name="connsiteX11" fmla="*/ 4675 w 10003"/>
              <a:gd name="connsiteY11" fmla="*/ 1014 h 10302"/>
              <a:gd name="connsiteX12" fmla="*/ 5137 w 10003"/>
              <a:gd name="connsiteY12" fmla="*/ 1219 h 10302"/>
              <a:gd name="connsiteX13" fmla="*/ 5658 w 10003"/>
              <a:gd name="connsiteY13" fmla="*/ 1497 h 10302"/>
              <a:gd name="connsiteX14" fmla="*/ 6146 w 10003"/>
              <a:gd name="connsiteY14" fmla="*/ 1785 h 10302"/>
              <a:gd name="connsiteX15" fmla="*/ 6429 w 10003"/>
              <a:gd name="connsiteY15" fmla="*/ 1967 h 10302"/>
              <a:gd name="connsiteX16" fmla="*/ 6571 w 10003"/>
              <a:gd name="connsiteY16" fmla="*/ 2067 h 10302"/>
              <a:gd name="connsiteX17" fmla="*/ 6994 w 10003"/>
              <a:gd name="connsiteY17" fmla="*/ 2362 h 10302"/>
              <a:gd name="connsiteX18" fmla="*/ 7458 w 10003"/>
              <a:gd name="connsiteY18" fmla="*/ 2705 h 10302"/>
              <a:gd name="connsiteX19" fmla="*/ 7975 w 10003"/>
              <a:gd name="connsiteY19" fmla="*/ 3108 h 10302"/>
              <a:gd name="connsiteX20" fmla="*/ 8338 w 10003"/>
              <a:gd name="connsiteY20" fmla="*/ 3413 h 10302"/>
              <a:gd name="connsiteX21" fmla="*/ 8812 w 10003"/>
              <a:gd name="connsiteY21" fmla="*/ 3826 h 10302"/>
              <a:gd name="connsiteX22" fmla="*/ 9505 w 10003"/>
              <a:gd name="connsiteY22" fmla="*/ 4494 h 10302"/>
              <a:gd name="connsiteX23" fmla="*/ 9806 w 10003"/>
              <a:gd name="connsiteY23" fmla="*/ 4800 h 10302"/>
              <a:gd name="connsiteX24" fmla="*/ 10003 w 10003"/>
              <a:gd name="connsiteY24" fmla="*/ 4997 h 10302"/>
              <a:gd name="connsiteX25" fmla="*/ 1019 w 10003"/>
              <a:gd name="connsiteY25" fmla="*/ 9920 h 10302"/>
              <a:gd name="connsiteX26" fmla="*/ 520 w 10003"/>
              <a:gd name="connsiteY26" fmla="*/ 9980 h 10302"/>
              <a:gd name="connsiteX27" fmla="*/ 186 w 10003"/>
              <a:gd name="connsiteY27" fmla="*/ 10000 h 10302"/>
              <a:gd name="connsiteX28" fmla="*/ 19 w 10003"/>
              <a:gd name="connsiteY28" fmla="*/ 9999 h 10302"/>
              <a:gd name="connsiteX29" fmla="*/ 11 w 10003"/>
              <a:gd name="connsiteY29" fmla="*/ 9201 h 10302"/>
              <a:gd name="connsiteX30" fmla="*/ 11 w 10003"/>
              <a:gd name="connsiteY30" fmla="*/ 8650 h 10302"/>
              <a:gd name="connsiteX31" fmla="*/ 484 w 10003"/>
              <a:gd name="connsiteY31" fmla="*/ 4976 h 10302"/>
              <a:gd name="connsiteX32" fmla="*/ 3 w 10003"/>
              <a:gd name="connsiteY32" fmla="*/ 3 h 10302"/>
              <a:gd name="connsiteX33" fmla="*/ 237 w 10003"/>
              <a:gd name="connsiteY33" fmla="*/ 0 h 10302"/>
              <a:gd name="connsiteX0" fmla="*/ 237 w 10003"/>
              <a:gd name="connsiteY0" fmla="*/ 0 h 10000"/>
              <a:gd name="connsiteX1" fmla="*/ 608 w 10003"/>
              <a:gd name="connsiteY1" fmla="*/ 27 h 10000"/>
              <a:gd name="connsiteX2" fmla="*/ 932 w 10003"/>
              <a:gd name="connsiteY2" fmla="*/ 52 h 10000"/>
              <a:gd name="connsiteX3" fmla="*/ 1375 w 10003"/>
              <a:gd name="connsiteY3" fmla="*/ 101 h 10000"/>
              <a:gd name="connsiteX4" fmla="*/ 1838 w 10003"/>
              <a:gd name="connsiteY4" fmla="*/ 170 h 10000"/>
              <a:gd name="connsiteX5" fmla="*/ 2134 w 10003"/>
              <a:gd name="connsiteY5" fmla="*/ 223 h 10000"/>
              <a:gd name="connsiteX6" fmla="*/ 2452 w 10003"/>
              <a:gd name="connsiteY6" fmla="*/ 288 h 10000"/>
              <a:gd name="connsiteX7" fmla="*/ 2915 w 10003"/>
              <a:gd name="connsiteY7" fmla="*/ 406 h 10000"/>
              <a:gd name="connsiteX8" fmla="*/ 3302 w 10003"/>
              <a:gd name="connsiteY8" fmla="*/ 514 h 10000"/>
              <a:gd name="connsiteX9" fmla="*/ 3861 w 10003"/>
              <a:gd name="connsiteY9" fmla="*/ 700 h 10000"/>
              <a:gd name="connsiteX10" fmla="*/ 4235 w 10003"/>
              <a:gd name="connsiteY10" fmla="*/ 838 h 10000"/>
              <a:gd name="connsiteX11" fmla="*/ 4675 w 10003"/>
              <a:gd name="connsiteY11" fmla="*/ 1014 h 10000"/>
              <a:gd name="connsiteX12" fmla="*/ 5137 w 10003"/>
              <a:gd name="connsiteY12" fmla="*/ 1219 h 10000"/>
              <a:gd name="connsiteX13" fmla="*/ 5658 w 10003"/>
              <a:gd name="connsiteY13" fmla="*/ 1497 h 10000"/>
              <a:gd name="connsiteX14" fmla="*/ 6146 w 10003"/>
              <a:gd name="connsiteY14" fmla="*/ 1785 h 10000"/>
              <a:gd name="connsiteX15" fmla="*/ 6429 w 10003"/>
              <a:gd name="connsiteY15" fmla="*/ 1967 h 10000"/>
              <a:gd name="connsiteX16" fmla="*/ 6571 w 10003"/>
              <a:gd name="connsiteY16" fmla="*/ 2067 h 10000"/>
              <a:gd name="connsiteX17" fmla="*/ 6994 w 10003"/>
              <a:gd name="connsiteY17" fmla="*/ 2362 h 10000"/>
              <a:gd name="connsiteX18" fmla="*/ 7458 w 10003"/>
              <a:gd name="connsiteY18" fmla="*/ 2705 h 10000"/>
              <a:gd name="connsiteX19" fmla="*/ 7975 w 10003"/>
              <a:gd name="connsiteY19" fmla="*/ 3108 h 10000"/>
              <a:gd name="connsiteX20" fmla="*/ 8338 w 10003"/>
              <a:gd name="connsiteY20" fmla="*/ 3413 h 10000"/>
              <a:gd name="connsiteX21" fmla="*/ 8812 w 10003"/>
              <a:gd name="connsiteY21" fmla="*/ 3826 h 10000"/>
              <a:gd name="connsiteX22" fmla="*/ 9505 w 10003"/>
              <a:gd name="connsiteY22" fmla="*/ 4494 h 10000"/>
              <a:gd name="connsiteX23" fmla="*/ 9806 w 10003"/>
              <a:gd name="connsiteY23" fmla="*/ 4800 h 10000"/>
              <a:gd name="connsiteX24" fmla="*/ 10003 w 10003"/>
              <a:gd name="connsiteY24" fmla="*/ 4997 h 10000"/>
              <a:gd name="connsiteX25" fmla="*/ 520 w 10003"/>
              <a:gd name="connsiteY25" fmla="*/ 9980 h 10000"/>
              <a:gd name="connsiteX26" fmla="*/ 186 w 10003"/>
              <a:gd name="connsiteY26" fmla="*/ 10000 h 10000"/>
              <a:gd name="connsiteX27" fmla="*/ 19 w 10003"/>
              <a:gd name="connsiteY27" fmla="*/ 9999 h 10000"/>
              <a:gd name="connsiteX28" fmla="*/ 11 w 10003"/>
              <a:gd name="connsiteY28" fmla="*/ 9201 h 10000"/>
              <a:gd name="connsiteX29" fmla="*/ 11 w 10003"/>
              <a:gd name="connsiteY29" fmla="*/ 8650 h 10000"/>
              <a:gd name="connsiteX30" fmla="*/ 484 w 10003"/>
              <a:gd name="connsiteY30" fmla="*/ 4976 h 10000"/>
              <a:gd name="connsiteX31" fmla="*/ 3 w 10003"/>
              <a:gd name="connsiteY31" fmla="*/ 3 h 10000"/>
              <a:gd name="connsiteX32" fmla="*/ 237 w 10003"/>
              <a:gd name="connsiteY32" fmla="*/ 0 h 10000"/>
              <a:gd name="connsiteX0" fmla="*/ 237 w 10003"/>
              <a:gd name="connsiteY0" fmla="*/ 0 h 10000"/>
              <a:gd name="connsiteX1" fmla="*/ 608 w 10003"/>
              <a:gd name="connsiteY1" fmla="*/ 27 h 10000"/>
              <a:gd name="connsiteX2" fmla="*/ 932 w 10003"/>
              <a:gd name="connsiteY2" fmla="*/ 52 h 10000"/>
              <a:gd name="connsiteX3" fmla="*/ 1375 w 10003"/>
              <a:gd name="connsiteY3" fmla="*/ 101 h 10000"/>
              <a:gd name="connsiteX4" fmla="*/ 1838 w 10003"/>
              <a:gd name="connsiteY4" fmla="*/ 170 h 10000"/>
              <a:gd name="connsiteX5" fmla="*/ 2134 w 10003"/>
              <a:gd name="connsiteY5" fmla="*/ 223 h 10000"/>
              <a:gd name="connsiteX6" fmla="*/ 2452 w 10003"/>
              <a:gd name="connsiteY6" fmla="*/ 288 h 10000"/>
              <a:gd name="connsiteX7" fmla="*/ 2915 w 10003"/>
              <a:gd name="connsiteY7" fmla="*/ 406 h 10000"/>
              <a:gd name="connsiteX8" fmla="*/ 3302 w 10003"/>
              <a:gd name="connsiteY8" fmla="*/ 514 h 10000"/>
              <a:gd name="connsiteX9" fmla="*/ 3861 w 10003"/>
              <a:gd name="connsiteY9" fmla="*/ 700 h 10000"/>
              <a:gd name="connsiteX10" fmla="*/ 4235 w 10003"/>
              <a:gd name="connsiteY10" fmla="*/ 838 h 10000"/>
              <a:gd name="connsiteX11" fmla="*/ 4675 w 10003"/>
              <a:gd name="connsiteY11" fmla="*/ 1014 h 10000"/>
              <a:gd name="connsiteX12" fmla="*/ 5137 w 10003"/>
              <a:gd name="connsiteY12" fmla="*/ 1219 h 10000"/>
              <a:gd name="connsiteX13" fmla="*/ 5658 w 10003"/>
              <a:gd name="connsiteY13" fmla="*/ 1497 h 10000"/>
              <a:gd name="connsiteX14" fmla="*/ 6146 w 10003"/>
              <a:gd name="connsiteY14" fmla="*/ 1785 h 10000"/>
              <a:gd name="connsiteX15" fmla="*/ 6429 w 10003"/>
              <a:gd name="connsiteY15" fmla="*/ 1967 h 10000"/>
              <a:gd name="connsiteX16" fmla="*/ 6571 w 10003"/>
              <a:gd name="connsiteY16" fmla="*/ 2067 h 10000"/>
              <a:gd name="connsiteX17" fmla="*/ 6994 w 10003"/>
              <a:gd name="connsiteY17" fmla="*/ 2362 h 10000"/>
              <a:gd name="connsiteX18" fmla="*/ 7458 w 10003"/>
              <a:gd name="connsiteY18" fmla="*/ 2705 h 10000"/>
              <a:gd name="connsiteX19" fmla="*/ 7975 w 10003"/>
              <a:gd name="connsiteY19" fmla="*/ 3108 h 10000"/>
              <a:gd name="connsiteX20" fmla="*/ 8338 w 10003"/>
              <a:gd name="connsiteY20" fmla="*/ 3413 h 10000"/>
              <a:gd name="connsiteX21" fmla="*/ 8812 w 10003"/>
              <a:gd name="connsiteY21" fmla="*/ 3826 h 10000"/>
              <a:gd name="connsiteX22" fmla="*/ 9505 w 10003"/>
              <a:gd name="connsiteY22" fmla="*/ 4494 h 10000"/>
              <a:gd name="connsiteX23" fmla="*/ 9806 w 10003"/>
              <a:gd name="connsiteY23" fmla="*/ 4800 h 10000"/>
              <a:gd name="connsiteX24" fmla="*/ 10003 w 10003"/>
              <a:gd name="connsiteY24" fmla="*/ 4997 h 10000"/>
              <a:gd name="connsiteX25" fmla="*/ 186 w 10003"/>
              <a:gd name="connsiteY25" fmla="*/ 10000 h 10000"/>
              <a:gd name="connsiteX26" fmla="*/ 19 w 10003"/>
              <a:gd name="connsiteY26" fmla="*/ 9999 h 10000"/>
              <a:gd name="connsiteX27" fmla="*/ 11 w 10003"/>
              <a:gd name="connsiteY27" fmla="*/ 9201 h 10000"/>
              <a:gd name="connsiteX28" fmla="*/ 11 w 10003"/>
              <a:gd name="connsiteY28" fmla="*/ 8650 h 10000"/>
              <a:gd name="connsiteX29" fmla="*/ 484 w 10003"/>
              <a:gd name="connsiteY29" fmla="*/ 4976 h 10000"/>
              <a:gd name="connsiteX30" fmla="*/ 3 w 10003"/>
              <a:gd name="connsiteY30" fmla="*/ 3 h 10000"/>
              <a:gd name="connsiteX31" fmla="*/ 237 w 10003"/>
              <a:gd name="connsiteY31" fmla="*/ 0 h 10000"/>
              <a:gd name="connsiteX0" fmla="*/ 237 w 10003"/>
              <a:gd name="connsiteY0" fmla="*/ 0 h 9999"/>
              <a:gd name="connsiteX1" fmla="*/ 608 w 10003"/>
              <a:gd name="connsiteY1" fmla="*/ 27 h 9999"/>
              <a:gd name="connsiteX2" fmla="*/ 932 w 10003"/>
              <a:gd name="connsiteY2" fmla="*/ 52 h 9999"/>
              <a:gd name="connsiteX3" fmla="*/ 1375 w 10003"/>
              <a:gd name="connsiteY3" fmla="*/ 101 h 9999"/>
              <a:gd name="connsiteX4" fmla="*/ 1838 w 10003"/>
              <a:gd name="connsiteY4" fmla="*/ 170 h 9999"/>
              <a:gd name="connsiteX5" fmla="*/ 2134 w 10003"/>
              <a:gd name="connsiteY5" fmla="*/ 223 h 9999"/>
              <a:gd name="connsiteX6" fmla="*/ 2452 w 10003"/>
              <a:gd name="connsiteY6" fmla="*/ 288 h 9999"/>
              <a:gd name="connsiteX7" fmla="*/ 2915 w 10003"/>
              <a:gd name="connsiteY7" fmla="*/ 406 h 9999"/>
              <a:gd name="connsiteX8" fmla="*/ 3302 w 10003"/>
              <a:gd name="connsiteY8" fmla="*/ 514 h 9999"/>
              <a:gd name="connsiteX9" fmla="*/ 3861 w 10003"/>
              <a:gd name="connsiteY9" fmla="*/ 700 h 9999"/>
              <a:gd name="connsiteX10" fmla="*/ 4235 w 10003"/>
              <a:gd name="connsiteY10" fmla="*/ 838 h 9999"/>
              <a:gd name="connsiteX11" fmla="*/ 4675 w 10003"/>
              <a:gd name="connsiteY11" fmla="*/ 1014 h 9999"/>
              <a:gd name="connsiteX12" fmla="*/ 5137 w 10003"/>
              <a:gd name="connsiteY12" fmla="*/ 1219 h 9999"/>
              <a:gd name="connsiteX13" fmla="*/ 5658 w 10003"/>
              <a:gd name="connsiteY13" fmla="*/ 1497 h 9999"/>
              <a:gd name="connsiteX14" fmla="*/ 6146 w 10003"/>
              <a:gd name="connsiteY14" fmla="*/ 1785 h 9999"/>
              <a:gd name="connsiteX15" fmla="*/ 6429 w 10003"/>
              <a:gd name="connsiteY15" fmla="*/ 1967 h 9999"/>
              <a:gd name="connsiteX16" fmla="*/ 6571 w 10003"/>
              <a:gd name="connsiteY16" fmla="*/ 2067 h 9999"/>
              <a:gd name="connsiteX17" fmla="*/ 6994 w 10003"/>
              <a:gd name="connsiteY17" fmla="*/ 2362 h 9999"/>
              <a:gd name="connsiteX18" fmla="*/ 7458 w 10003"/>
              <a:gd name="connsiteY18" fmla="*/ 2705 h 9999"/>
              <a:gd name="connsiteX19" fmla="*/ 7975 w 10003"/>
              <a:gd name="connsiteY19" fmla="*/ 3108 h 9999"/>
              <a:gd name="connsiteX20" fmla="*/ 8338 w 10003"/>
              <a:gd name="connsiteY20" fmla="*/ 3413 h 9999"/>
              <a:gd name="connsiteX21" fmla="*/ 8812 w 10003"/>
              <a:gd name="connsiteY21" fmla="*/ 3826 h 9999"/>
              <a:gd name="connsiteX22" fmla="*/ 9505 w 10003"/>
              <a:gd name="connsiteY22" fmla="*/ 4494 h 9999"/>
              <a:gd name="connsiteX23" fmla="*/ 9806 w 10003"/>
              <a:gd name="connsiteY23" fmla="*/ 4800 h 9999"/>
              <a:gd name="connsiteX24" fmla="*/ 10003 w 10003"/>
              <a:gd name="connsiteY24" fmla="*/ 4997 h 9999"/>
              <a:gd name="connsiteX25" fmla="*/ 19 w 10003"/>
              <a:gd name="connsiteY25" fmla="*/ 9999 h 9999"/>
              <a:gd name="connsiteX26" fmla="*/ 11 w 10003"/>
              <a:gd name="connsiteY26" fmla="*/ 9201 h 9999"/>
              <a:gd name="connsiteX27" fmla="*/ 11 w 10003"/>
              <a:gd name="connsiteY27" fmla="*/ 8650 h 9999"/>
              <a:gd name="connsiteX28" fmla="*/ 484 w 10003"/>
              <a:gd name="connsiteY28" fmla="*/ 4976 h 9999"/>
              <a:gd name="connsiteX29" fmla="*/ 3 w 10003"/>
              <a:gd name="connsiteY29" fmla="*/ 3 h 9999"/>
              <a:gd name="connsiteX30" fmla="*/ 237 w 10003"/>
              <a:gd name="connsiteY30" fmla="*/ 0 h 9999"/>
              <a:gd name="connsiteX0" fmla="*/ 237 w 10000"/>
              <a:gd name="connsiteY0" fmla="*/ 0 h 9202"/>
              <a:gd name="connsiteX1" fmla="*/ 608 w 10000"/>
              <a:gd name="connsiteY1" fmla="*/ 27 h 9202"/>
              <a:gd name="connsiteX2" fmla="*/ 932 w 10000"/>
              <a:gd name="connsiteY2" fmla="*/ 52 h 9202"/>
              <a:gd name="connsiteX3" fmla="*/ 1375 w 10000"/>
              <a:gd name="connsiteY3" fmla="*/ 101 h 9202"/>
              <a:gd name="connsiteX4" fmla="*/ 1837 w 10000"/>
              <a:gd name="connsiteY4" fmla="*/ 170 h 9202"/>
              <a:gd name="connsiteX5" fmla="*/ 2133 w 10000"/>
              <a:gd name="connsiteY5" fmla="*/ 223 h 9202"/>
              <a:gd name="connsiteX6" fmla="*/ 2451 w 10000"/>
              <a:gd name="connsiteY6" fmla="*/ 288 h 9202"/>
              <a:gd name="connsiteX7" fmla="*/ 2914 w 10000"/>
              <a:gd name="connsiteY7" fmla="*/ 406 h 9202"/>
              <a:gd name="connsiteX8" fmla="*/ 3301 w 10000"/>
              <a:gd name="connsiteY8" fmla="*/ 514 h 9202"/>
              <a:gd name="connsiteX9" fmla="*/ 3860 w 10000"/>
              <a:gd name="connsiteY9" fmla="*/ 700 h 9202"/>
              <a:gd name="connsiteX10" fmla="*/ 4234 w 10000"/>
              <a:gd name="connsiteY10" fmla="*/ 838 h 9202"/>
              <a:gd name="connsiteX11" fmla="*/ 4674 w 10000"/>
              <a:gd name="connsiteY11" fmla="*/ 1014 h 9202"/>
              <a:gd name="connsiteX12" fmla="*/ 5135 w 10000"/>
              <a:gd name="connsiteY12" fmla="*/ 1219 h 9202"/>
              <a:gd name="connsiteX13" fmla="*/ 5656 w 10000"/>
              <a:gd name="connsiteY13" fmla="*/ 1497 h 9202"/>
              <a:gd name="connsiteX14" fmla="*/ 6144 w 10000"/>
              <a:gd name="connsiteY14" fmla="*/ 1785 h 9202"/>
              <a:gd name="connsiteX15" fmla="*/ 6427 w 10000"/>
              <a:gd name="connsiteY15" fmla="*/ 1967 h 9202"/>
              <a:gd name="connsiteX16" fmla="*/ 6569 w 10000"/>
              <a:gd name="connsiteY16" fmla="*/ 2067 h 9202"/>
              <a:gd name="connsiteX17" fmla="*/ 6992 w 10000"/>
              <a:gd name="connsiteY17" fmla="*/ 2362 h 9202"/>
              <a:gd name="connsiteX18" fmla="*/ 7456 w 10000"/>
              <a:gd name="connsiteY18" fmla="*/ 2705 h 9202"/>
              <a:gd name="connsiteX19" fmla="*/ 7973 w 10000"/>
              <a:gd name="connsiteY19" fmla="*/ 3108 h 9202"/>
              <a:gd name="connsiteX20" fmla="*/ 8335 w 10000"/>
              <a:gd name="connsiteY20" fmla="*/ 3413 h 9202"/>
              <a:gd name="connsiteX21" fmla="*/ 8809 w 10000"/>
              <a:gd name="connsiteY21" fmla="*/ 3826 h 9202"/>
              <a:gd name="connsiteX22" fmla="*/ 9502 w 10000"/>
              <a:gd name="connsiteY22" fmla="*/ 4494 h 9202"/>
              <a:gd name="connsiteX23" fmla="*/ 9803 w 10000"/>
              <a:gd name="connsiteY23" fmla="*/ 4800 h 9202"/>
              <a:gd name="connsiteX24" fmla="*/ 10000 w 10000"/>
              <a:gd name="connsiteY24" fmla="*/ 4997 h 9202"/>
              <a:gd name="connsiteX25" fmla="*/ 11 w 10000"/>
              <a:gd name="connsiteY25" fmla="*/ 9202 h 9202"/>
              <a:gd name="connsiteX26" fmla="*/ 11 w 10000"/>
              <a:gd name="connsiteY26" fmla="*/ 8651 h 9202"/>
              <a:gd name="connsiteX27" fmla="*/ 484 w 10000"/>
              <a:gd name="connsiteY27" fmla="*/ 4976 h 9202"/>
              <a:gd name="connsiteX28" fmla="*/ 3 w 10000"/>
              <a:gd name="connsiteY28" fmla="*/ 3 h 9202"/>
              <a:gd name="connsiteX29" fmla="*/ 237 w 10000"/>
              <a:gd name="connsiteY29" fmla="*/ 0 h 9202"/>
              <a:gd name="connsiteX0" fmla="*/ 237 w 10000"/>
              <a:gd name="connsiteY0" fmla="*/ 0 h 9401"/>
              <a:gd name="connsiteX1" fmla="*/ 608 w 10000"/>
              <a:gd name="connsiteY1" fmla="*/ 29 h 9401"/>
              <a:gd name="connsiteX2" fmla="*/ 932 w 10000"/>
              <a:gd name="connsiteY2" fmla="*/ 57 h 9401"/>
              <a:gd name="connsiteX3" fmla="*/ 1375 w 10000"/>
              <a:gd name="connsiteY3" fmla="*/ 110 h 9401"/>
              <a:gd name="connsiteX4" fmla="*/ 1837 w 10000"/>
              <a:gd name="connsiteY4" fmla="*/ 185 h 9401"/>
              <a:gd name="connsiteX5" fmla="*/ 2133 w 10000"/>
              <a:gd name="connsiteY5" fmla="*/ 242 h 9401"/>
              <a:gd name="connsiteX6" fmla="*/ 2451 w 10000"/>
              <a:gd name="connsiteY6" fmla="*/ 313 h 9401"/>
              <a:gd name="connsiteX7" fmla="*/ 2914 w 10000"/>
              <a:gd name="connsiteY7" fmla="*/ 441 h 9401"/>
              <a:gd name="connsiteX8" fmla="*/ 3301 w 10000"/>
              <a:gd name="connsiteY8" fmla="*/ 559 h 9401"/>
              <a:gd name="connsiteX9" fmla="*/ 3860 w 10000"/>
              <a:gd name="connsiteY9" fmla="*/ 761 h 9401"/>
              <a:gd name="connsiteX10" fmla="*/ 4234 w 10000"/>
              <a:gd name="connsiteY10" fmla="*/ 911 h 9401"/>
              <a:gd name="connsiteX11" fmla="*/ 4674 w 10000"/>
              <a:gd name="connsiteY11" fmla="*/ 1102 h 9401"/>
              <a:gd name="connsiteX12" fmla="*/ 5135 w 10000"/>
              <a:gd name="connsiteY12" fmla="*/ 1325 h 9401"/>
              <a:gd name="connsiteX13" fmla="*/ 5656 w 10000"/>
              <a:gd name="connsiteY13" fmla="*/ 1627 h 9401"/>
              <a:gd name="connsiteX14" fmla="*/ 6144 w 10000"/>
              <a:gd name="connsiteY14" fmla="*/ 1940 h 9401"/>
              <a:gd name="connsiteX15" fmla="*/ 6427 w 10000"/>
              <a:gd name="connsiteY15" fmla="*/ 2138 h 9401"/>
              <a:gd name="connsiteX16" fmla="*/ 6569 w 10000"/>
              <a:gd name="connsiteY16" fmla="*/ 2246 h 9401"/>
              <a:gd name="connsiteX17" fmla="*/ 6992 w 10000"/>
              <a:gd name="connsiteY17" fmla="*/ 2567 h 9401"/>
              <a:gd name="connsiteX18" fmla="*/ 7456 w 10000"/>
              <a:gd name="connsiteY18" fmla="*/ 2940 h 9401"/>
              <a:gd name="connsiteX19" fmla="*/ 7973 w 10000"/>
              <a:gd name="connsiteY19" fmla="*/ 3378 h 9401"/>
              <a:gd name="connsiteX20" fmla="*/ 8335 w 10000"/>
              <a:gd name="connsiteY20" fmla="*/ 3709 h 9401"/>
              <a:gd name="connsiteX21" fmla="*/ 8809 w 10000"/>
              <a:gd name="connsiteY21" fmla="*/ 4158 h 9401"/>
              <a:gd name="connsiteX22" fmla="*/ 9502 w 10000"/>
              <a:gd name="connsiteY22" fmla="*/ 4884 h 9401"/>
              <a:gd name="connsiteX23" fmla="*/ 9803 w 10000"/>
              <a:gd name="connsiteY23" fmla="*/ 5216 h 9401"/>
              <a:gd name="connsiteX24" fmla="*/ 10000 w 10000"/>
              <a:gd name="connsiteY24" fmla="*/ 5430 h 9401"/>
              <a:gd name="connsiteX25" fmla="*/ 11 w 10000"/>
              <a:gd name="connsiteY25" fmla="*/ 9401 h 9401"/>
              <a:gd name="connsiteX26" fmla="*/ 484 w 10000"/>
              <a:gd name="connsiteY26" fmla="*/ 5408 h 9401"/>
              <a:gd name="connsiteX27" fmla="*/ 3 w 10000"/>
              <a:gd name="connsiteY27" fmla="*/ 3 h 9401"/>
              <a:gd name="connsiteX28" fmla="*/ 237 w 10000"/>
              <a:gd name="connsiteY28" fmla="*/ 0 h 9401"/>
              <a:gd name="connsiteX0" fmla="*/ 237 w 10000"/>
              <a:gd name="connsiteY0" fmla="*/ 0 h 6194"/>
              <a:gd name="connsiteX1" fmla="*/ 608 w 10000"/>
              <a:gd name="connsiteY1" fmla="*/ 31 h 6194"/>
              <a:gd name="connsiteX2" fmla="*/ 932 w 10000"/>
              <a:gd name="connsiteY2" fmla="*/ 61 h 6194"/>
              <a:gd name="connsiteX3" fmla="*/ 1375 w 10000"/>
              <a:gd name="connsiteY3" fmla="*/ 117 h 6194"/>
              <a:gd name="connsiteX4" fmla="*/ 1837 w 10000"/>
              <a:gd name="connsiteY4" fmla="*/ 197 h 6194"/>
              <a:gd name="connsiteX5" fmla="*/ 2133 w 10000"/>
              <a:gd name="connsiteY5" fmla="*/ 257 h 6194"/>
              <a:gd name="connsiteX6" fmla="*/ 2451 w 10000"/>
              <a:gd name="connsiteY6" fmla="*/ 333 h 6194"/>
              <a:gd name="connsiteX7" fmla="*/ 2914 w 10000"/>
              <a:gd name="connsiteY7" fmla="*/ 469 h 6194"/>
              <a:gd name="connsiteX8" fmla="*/ 3301 w 10000"/>
              <a:gd name="connsiteY8" fmla="*/ 595 h 6194"/>
              <a:gd name="connsiteX9" fmla="*/ 3860 w 10000"/>
              <a:gd name="connsiteY9" fmla="*/ 809 h 6194"/>
              <a:gd name="connsiteX10" fmla="*/ 4234 w 10000"/>
              <a:gd name="connsiteY10" fmla="*/ 969 h 6194"/>
              <a:gd name="connsiteX11" fmla="*/ 4674 w 10000"/>
              <a:gd name="connsiteY11" fmla="*/ 1172 h 6194"/>
              <a:gd name="connsiteX12" fmla="*/ 5135 w 10000"/>
              <a:gd name="connsiteY12" fmla="*/ 1409 h 6194"/>
              <a:gd name="connsiteX13" fmla="*/ 5656 w 10000"/>
              <a:gd name="connsiteY13" fmla="*/ 1731 h 6194"/>
              <a:gd name="connsiteX14" fmla="*/ 6144 w 10000"/>
              <a:gd name="connsiteY14" fmla="*/ 2064 h 6194"/>
              <a:gd name="connsiteX15" fmla="*/ 6427 w 10000"/>
              <a:gd name="connsiteY15" fmla="*/ 2274 h 6194"/>
              <a:gd name="connsiteX16" fmla="*/ 6569 w 10000"/>
              <a:gd name="connsiteY16" fmla="*/ 2389 h 6194"/>
              <a:gd name="connsiteX17" fmla="*/ 6992 w 10000"/>
              <a:gd name="connsiteY17" fmla="*/ 2731 h 6194"/>
              <a:gd name="connsiteX18" fmla="*/ 7456 w 10000"/>
              <a:gd name="connsiteY18" fmla="*/ 3127 h 6194"/>
              <a:gd name="connsiteX19" fmla="*/ 7973 w 10000"/>
              <a:gd name="connsiteY19" fmla="*/ 3593 h 6194"/>
              <a:gd name="connsiteX20" fmla="*/ 8335 w 10000"/>
              <a:gd name="connsiteY20" fmla="*/ 3945 h 6194"/>
              <a:gd name="connsiteX21" fmla="*/ 8809 w 10000"/>
              <a:gd name="connsiteY21" fmla="*/ 4423 h 6194"/>
              <a:gd name="connsiteX22" fmla="*/ 9502 w 10000"/>
              <a:gd name="connsiteY22" fmla="*/ 5195 h 6194"/>
              <a:gd name="connsiteX23" fmla="*/ 9803 w 10000"/>
              <a:gd name="connsiteY23" fmla="*/ 5548 h 6194"/>
              <a:gd name="connsiteX24" fmla="*/ 10000 w 10000"/>
              <a:gd name="connsiteY24" fmla="*/ 5776 h 6194"/>
              <a:gd name="connsiteX25" fmla="*/ 484 w 10000"/>
              <a:gd name="connsiteY25" fmla="*/ 5753 h 6194"/>
              <a:gd name="connsiteX26" fmla="*/ 3 w 10000"/>
              <a:gd name="connsiteY26" fmla="*/ 3 h 6194"/>
              <a:gd name="connsiteX27" fmla="*/ 237 w 10000"/>
              <a:gd name="connsiteY27" fmla="*/ 0 h 6194"/>
              <a:gd name="connsiteX0" fmla="*/ 237 w 10000"/>
              <a:gd name="connsiteY0" fmla="*/ 0 h 9325"/>
              <a:gd name="connsiteX1" fmla="*/ 608 w 10000"/>
              <a:gd name="connsiteY1" fmla="*/ 50 h 9325"/>
              <a:gd name="connsiteX2" fmla="*/ 932 w 10000"/>
              <a:gd name="connsiteY2" fmla="*/ 98 h 9325"/>
              <a:gd name="connsiteX3" fmla="*/ 1375 w 10000"/>
              <a:gd name="connsiteY3" fmla="*/ 189 h 9325"/>
              <a:gd name="connsiteX4" fmla="*/ 1837 w 10000"/>
              <a:gd name="connsiteY4" fmla="*/ 318 h 9325"/>
              <a:gd name="connsiteX5" fmla="*/ 2133 w 10000"/>
              <a:gd name="connsiteY5" fmla="*/ 415 h 9325"/>
              <a:gd name="connsiteX6" fmla="*/ 2451 w 10000"/>
              <a:gd name="connsiteY6" fmla="*/ 538 h 9325"/>
              <a:gd name="connsiteX7" fmla="*/ 2914 w 10000"/>
              <a:gd name="connsiteY7" fmla="*/ 757 h 9325"/>
              <a:gd name="connsiteX8" fmla="*/ 3301 w 10000"/>
              <a:gd name="connsiteY8" fmla="*/ 961 h 9325"/>
              <a:gd name="connsiteX9" fmla="*/ 3860 w 10000"/>
              <a:gd name="connsiteY9" fmla="*/ 1306 h 9325"/>
              <a:gd name="connsiteX10" fmla="*/ 4234 w 10000"/>
              <a:gd name="connsiteY10" fmla="*/ 1564 h 9325"/>
              <a:gd name="connsiteX11" fmla="*/ 4674 w 10000"/>
              <a:gd name="connsiteY11" fmla="*/ 1892 h 9325"/>
              <a:gd name="connsiteX12" fmla="*/ 5135 w 10000"/>
              <a:gd name="connsiteY12" fmla="*/ 2275 h 9325"/>
              <a:gd name="connsiteX13" fmla="*/ 5656 w 10000"/>
              <a:gd name="connsiteY13" fmla="*/ 2795 h 9325"/>
              <a:gd name="connsiteX14" fmla="*/ 6144 w 10000"/>
              <a:gd name="connsiteY14" fmla="*/ 3332 h 9325"/>
              <a:gd name="connsiteX15" fmla="*/ 6427 w 10000"/>
              <a:gd name="connsiteY15" fmla="*/ 3671 h 9325"/>
              <a:gd name="connsiteX16" fmla="*/ 6569 w 10000"/>
              <a:gd name="connsiteY16" fmla="*/ 3857 h 9325"/>
              <a:gd name="connsiteX17" fmla="*/ 6992 w 10000"/>
              <a:gd name="connsiteY17" fmla="*/ 4409 h 9325"/>
              <a:gd name="connsiteX18" fmla="*/ 7456 w 10000"/>
              <a:gd name="connsiteY18" fmla="*/ 5048 h 9325"/>
              <a:gd name="connsiteX19" fmla="*/ 7973 w 10000"/>
              <a:gd name="connsiteY19" fmla="*/ 5801 h 9325"/>
              <a:gd name="connsiteX20" fmla="*/ 8335 w 10000"/>
              <a:gd name="connsiteY20" fmla="*/ 6369 h 9325"/>
              <a:gd name="connsiteX21" fmla="*/ 8809 w 10000"/>
              <a:gd name="connsiteY21" fmla="*/ 7141 h 9325"/>
              <a:gd name="connsiteX22" fmla="*/ 9502 w 10000"/>
              <a:gd name="connsiteY22" fmla="*/ 8387 h 9325"/>
              <a:gd name="connsiteX23" fmla="*/ 9803 w 10000"/>
              <a:gd name="connsiteY23" fmla="*/ 8957 h 9325"/>
              <a:gd name="connsiteX24" fmla="*/ 10000 w 10000"/>
              <a:gd name="connsiteY24" fmla="*/ 9325 h 9325"/>
              <a:gd name="connsiteX25" fmla="*/ 484 w 10000"/>
              <a:gd name="connsiteY25" fmla="*/ 9288 h 9325"/>
              <a:gd name="connsiteX26" fmla="*/ 3 w 10000"/>
              <a:gd name="connsiteY26" fmla="*/ 5 h 9325"/>
              <a:gd name="connsiteX27" fmla="*/ 237 w 10000"/>
              <a:gd name="connsiteY27" fmla="*/ 0 h 9325"/>
              <a:gd name="connsiteX0" fmla="*/ 234 w 9997"/>
              <a:gd name="connsiteY0" fmla="*/ 0 h 10000"/>
              <a:gd name="connsiteX1" fmla="*/ 605 w 9997"/>
              <a:gd name="connsiteY1" fmla="*/ 54 h 10000"/>
              <a:gd name="connsiteX2" fmla="*/ 929 w 9997"/>
              <a:gd name="connsiteY2" fmla="*/ 105 h 10000"/>
              <a:gd name="connsiteX3" fmla="*/ 1372 w 9997"/>
              <a:gd name="connsiteY3" fmla="*/ 203 h 10000"/>
              <a:gd name="connsiteX4" fmla="*/ 1834 w 9997"/>
              <a:gd name="connsiteY4" fmla="*/ 341 h 10000"/>
              <a:gd name="connsiteX5" fmla="*/ 2130 w 9997"/>
              <a:gd name="connsiteY5" fmla="*/ 445 h 10000"/>
              <a:gd name="connsiteX6" fmla="*/ 2448 w 9997"/>
              <a:gd name="connsiteY6" fmla="*/ 577 h 10000"/>
              <a:gd name="connsiteX7" fmla="*/ 2911 w 9997"/>
              <a:gd name="connsiteY7" fmla="*/ 812 h 10000"/>
              <a:gd name="connsiteX8" fmla="*/ 3298 w 9997"/>
              <a:gd name="connsiteY8" fmla="*/ 1031 h 10000"/>
              <a:gd name="connsiteX9" fmla="*/ 3857 w 9997"/>
              <a:gd name="connsiteY9" fmla="*/ 1401 h 10000"/>
              <a:gd name="connsiteX10" fmla="*/ 4231 w 9997"/>
              <a:gd name="connsiteY10" fmla="*/ 1677 h 10000"/>
              <a:gd name="connsiteX11" fmla="*/ 4671 w 9997"/>
              <a:gd name="connsiteY11" fmla="*/ 2029 h 10000"/>
              <a:gd name="connsiteX12" fmla="*/ 5132 w 9997"/>
              <a:gd name="connsiteY12" fmla="*/ 2440 h 10000"/>
              <a:gd name="connsiteX13" fmla="*/ 5653 w 9997"/>
              <a:gd name="connsiteY13" fmla="*/ 2997 h 10000"/>
              <a:gd name="connsiteX14" fmla="*/ 6141 w 9997"/>
              <a:gd name="connsiteY14" fmla="*/ 3573 h 10000"/>
              <a:gd name="connsiteX15" fmla="*/ 6424 w 9997"/>
              <a:gd name="connsiteY15" fmla="*/ 3937 h 10000"/>
              <a:gd name="connsiteX16" fmla="*/ 6566 w 9997"/>
              <a:gd name="connsiteY16" fmla="*/ 4136 h 10000"/>
              <a:gd name="connsiteX17" fmla="*/ 6989 w 9997"/>
              <a:gd name="connsiteY17" fmla="*/ 4728 h 10000"/>
              <a:gd name="connsiteX18" fmla="*/ 7453 w 9997"/>
              <a:gd name="connsiteY18" fmla="*/ 5413 h 10000"/>
              <a:gd name="connsiteX19" fmla="*/ 7970 w 9997"/>
              <a:gd name="connsiteY19" fmla="*/ 6221 h 10000"/>
              <a:gd name="connsiteX20" fmla="*/ 8332 w 9997"/>
              <a:gd name="connsiteY20" fmla="*/ 6830 h 10000"/>
              <a:gd name="connsiteX21" fmla="*/ 8806 w 9997"/>
              <a:gd name="connsiteY21" fmla="*/ 7658 h 10000"/>
              <a:gd name="connsiteX22" fmla="*/ 9499 w 9997"/>
              <a:gd name="connsiteY22" fmla="*/ 8994 h 10000"/>
              <a:gd name="connsiteX23" fmla="*/ 9800 w 9997"/>
              <a:gd name="connsiteY23" fmla="*/ 9605 h 10000"/>
              <a:gd name="connsiteX24" fmla="*/ 9997 w 9997"/>
              <a:gd name="connsiteY24" fmla="*/ 10000 h 10000"/>
              <a:gd name="connsiteX25" fmla="*/ 481 w 9997"/>
              <a:gd name="connsiteY25" fmla="*/ 9960 h 10000"/>
              <a:gd name="connsiteX26" fmla="*/ 0 w 9997"/>
              <a:gd name="connsiteY26" fmla="*/ 5 h 10000"/>
              <a:gd name="connsiteX27" fmla="*/ 234 w 9997"/>
              <a:gd name="connsiteY27" fmla="*/ 0 h 10000"/>
              <a:gd name="connsiteX0" fmla="*/ 234 w 10000"/>
              <a:gd name="connsiteY0" fmla="*/ 0 h 10000"/>
              <a:gd name="connsiteX1" fmla="*/ 605 w 10000"/>
              <a:gd name="connsiteY1" fmla="*/ 54 h 10000"/>
              <a:gd name="connsiteX2" fmla="*/ 929 w 10000"/>
              <a:gd name="connsiteY2" fmla="*/ 105 h 10000"/>
              <a:gd name="connsiteX3" fmla="*/ 1372 w 10000"/>
              <a:gd name="connsiteY3" fmla="*/ 203 h 10000"/>
              <a:gd name="connsiteX4" fmla="*/ 1835 w 10000"/>
              <a:gd name="connsiteY4" fmla="*/ 341 h 10000"/>
              <a:gd name="connsiteX5" fmla="*/ 2131 w 10000"/>
              <a:gd name="connsiteY5" fmla="*/ 445 h 10000"/>
              <a:gd name="connsiteX6" fmla="*/ 2449 w 10000"/>
              <a:gd name="connsiteY6" fmla="*/ 577 h 10000"/>
              <a:gd name="connsiteX7" fmla="*/ 2912 w 10000"/>
              <a:gd name="connsiteY7" fmla="*/ 812 h 10000"/>
              <a:gd name="connsiteX8" fmla="*/ 3299 w 10000"/>
              <a:gd name="connsiteY8" fmla="*/ 1031 h 10000"/>
              <a:gd name="connsiteX9" fmla="*/ 3858 w 10000"/>
              <a:gd name="connsiteY9" fmla="*/ 1401 h 10000"/>
              <a:gd name="connsiteX10" fmla="*/ 4232 w 10000"/>
              <a:gd name="connsiteY10" fmla="*/ 1677 h 10000"/>
              <a:gd name="connsiteX11" fmla="*/ 4672 w 10000"/>
              <a:gd name="connsiteY11" fmla="*/ 2029 h 10000"/>
              <a:gd name="connsiteX12" fmla="*/ 5134 w 10000"/>
              <a:gd name="connsiteY12" fmla="*/ 2440 h 10000"/>
              <a:gd name="connsiteX13" fmla="*/ 5655 w 10000"/>
              <a:gd name="connsiteY13" fmla="*/ 2997 h 10000"/>
              <a:gd name="connsiteX14" fmla="*/ 6143 w 10000"/>
              <a:gd name="connsiteY14" fmla="*/ 3573 h 10000"/>
              <a:gd name="connsiteX15" fmla="*/ 6426 w 10000"/>
              <a:gd name="connsiteY15" fmla="*/ 3937 h 10000"/>
              <a:gd name="connsiteX16" fmla="*/ 6568 w 10000"/>
              <a:gd name="connsiteY16" fmla="*/ 4136 h 10000"/>
              <a:gd name="connsiteX17" fmla="*/ 6991 w 10000"/>
              <a:gd name="connsiteY17" fmla="*/ 4728 h 10000"/>
              <a:gd name="connsiteX18" fmla="*/ 7455 w 10000"/>
              <a:gd name="connsiteY18" fmla="*/ 5413 h 10000"/>
              <a:gd name="connsiteX19" fmla="*/ 7972 w 10000"/>
              <a:gd name="connsiteY19" fmla="*/ 6221 h 10000"/>
              <a:gd name="connsiteX20" fmla="*/ 8335 w 10000"/>
              <a:gd name="connsiteY20" fmla="*/ 6830 h 10000"/>
              <a:gd name="connsiteX21" fmla="*/ 8809 w 10000"/>
              <a:gd name="connsiteY21" fmla="*/ 7658 h 10000"/>
              <a:gd name="connsiteX22" fmla="*/ 9502 w 10000"/>
              <a:gd name="connsiteY22" fmla="*/ 8994 h 10000"/>
              <a:gd name="connsiteX23" fmla="*/ 9803 w 10000"/>
              <a:gd name="connsiteY23" fmla="*/ 9605 h 10000"/>
              <a:gd name="connsiteX24" fmla="*/ 10000 w 10000"/>
              <a:gd name="connsiteY24" fmla="*/ 10000 h 10000"/>
              <a:gd name="connsiteX25" fmla="*/ 137 w 10000"/>
              <a:gd name="connsiteY25" fmla="*/ 9960 h 10000"/>
              <a:gd name="connsiteX26" fmla="*/ 0 w 10000"/>
              <a:gd name="connsiteY26" fmla="*/ 5 h 10000"/>
              <a:gd name="connsiteX27" fmla="*/ 234 w 10000"/>
              <a:gd name="connsiteY27" fmla="*/ 0 h 10000"/>
              <a:gd name="connsiteX0" fmla="*/ 278 w 10044"/>
              <a:gd name="connsiteY0" fmla="*/ 0 h 10015"/>
              <a:gd name="connsiteX1" fmla="*/ 649 w 10044"/>
              <a:gd name="connsiteY1" fmla="*/ 54 h 10015"/>
              <a:gd name="connsiteX2" fmla="*/ 973 w 10044"/>
              <a:gd name="connsiteY2" fmla="*/ 105 h 10015"/>
              <a:gd name="connsiteX3" fmla="*/ 1416 w 10044"/>
              <a:gd name="connsiteY3" fmla="*/ 203 h 10015"/>
              <a:gd name="connsiteX4" fmla="*/ 1879 w 10044"/>
              <a:gd name="connsiteY4" fmla="*/ 341 h 10015"/>
              <a:gd name="connsiteX5" fmla="*/ 2175 w 10044"/>
              <a:gd name="connsiteY5" fmla="*/ 445 h 10015"/>
              <a:gd name="connsiteX6" fmla="*/ 2493 w 10044"/>
              <a:gd name="connsiteY6" fmla="*/ 577 h 10015"/>
              <a:gd name="connsiteX7" fmla="*/ 2956 w 10044"/>
              <a:gd name="connsiteY7" fmla="*/ 812 h 10015"/>
              <a:gd name="connsiteX8" fmla="*/ 3343 w 10044"/>
              <a:gd name="connsiteY8" fmla="*/ 1031 h 10015"/>
              <a:gd name="connsiteX9" fmla="*/ 3902 w 10044"/>
              <a:gd name="connsiteY9" fmla="*/ 1401 h 10015"/>
              <a:gd name="connsiteX10" fmla="*/ 4276 w 10044"/>
              <a:gd name="connsiteY10" fmla="*/ 1677 h 10015"/>
              <a:gd name="connsiteX11" fmla="*/ 4716 w 10044"/>
              <a:gd name="connsiteY11" fmla="*/ 2029 h 10015"/>
              <a:gd name="connsiteX12" fmla="*/ 5178 w 10044"/>
              <a:gd name="connsiteY12" fmla="*/ 2440 h 10015"/>
              <a:gd name="connsiteX13" fmla="*/ 5699 w 10044"/>
              <a:gd name="connsiteY13" fmla="*/ 2997 h 10015"/>
              <a:gd name="connsiteX14" fmla="*/ 6187 w 10044"/>
              <a:gd name="connsiteY14" fmla="*/ 3573 h 10015"/>
              <a:gd name="connsiteX15" fmla="*/ 6470 w 10044"/>
              <a:gd name="connsiteY15" fmla="*/ 3937 h 10015"/>
              <a:gd name="connsiteX16" fmla="*/ 6612 w 10044"/>
              <a:gd name="connsiteY16" fmla="*/ 4136 h 10015"/>
              <a:gd name="connsiteX17" fmla="*/ 7035 w 10044"/>
              <a:gd name="connsiteY17" fmla="*/ 4728 h 10015"/>
              <a:gd name="connsiteX18" fmla="*/ 7499 w 10044"/>
              <a:gd name="connsiteY18" fmla="*/ 5413 h 10015"/>
              <a:gd name="connsiteX19" fmla="*/ 8016 w 10044"/>
              <a:gd name="connsiteY19" fmla="*/ 6221 h 10015"/>
              <a:gd name="connsiteX20" fmla="*/ 8379 w 10044"/>
              <a:gd name="connsiteY20" fmla="*/ 6830 h 10015"/>
              <a:gd name="connsiteX21" fmla="*/ 8853 w 10044"/>
              <a:gd name="connsiteY21" fmla="*/ 7658 h 10015"/>
              <a:gd name="connsiteX22" fmla="*/ 9546 w 10044"/>
              <a:gd name="connsiteY22" fmla="*/ 8994 h 10015"/>
              <a:gd name="connsiteX23" fmla="*/ 9847 w 10044"/>
              <a:gd name="connsiteY23" fmla="*/ 9605 h 10015"/>
              <a:gd name="connsiteX24" fmla="*/ 10044 w 10044"/>
              <a:gd name="connsiteY24" fmla="*/ 10000 h 10015"/>
              <a:gd name="connsiteX25" fmla="*/ 46 w 10044"/>
              <a:gd name="connsiteY25" fmla="*/ 10015 h 10015"/>
              <a:gd name="connsiteX26" fmla="*/ 44 w 10044"/>
              <a:gd name="connsiteY26" fmla="*/ 5 h 10015"/>
              <a:gd name="connsiteX27" fmla="*/ 278 w 10044"/>
              <a:gd name="connsiteY27" fmla="*/ 0 h 10015"/>
              <a:gd name="connsiteX0" fmla="*/ 234 w 10000"/>
              <a:gd name="connsiteY0" fmla="*/ 0 h 10015"/>
              <a:gd name="connsiteX1" fmla="*/ 605 w 10000"/>
              <a:gd name="connsiteY1" fmla="*/ 54 h 10015"/>
              <a:gd name="connsiteX2" fmla="*/ 929 w 10000"/>
              <a:gd name="connsiteY2" fmla="*/ 105 h 10015"/>
              <a:gd name="connsiteX3" fmla="*/ 1372 w 10000"/>
              <a:gd name="connsiteY3" fmla="*/ 203 h 10015"/>
              <a:gd name="connsiteX4" fmla="*/ 1835 w 10000"/>
              <a:gd name="connsiteY4" fmla="*/ 341 h 10015"/>
              <a:gd name="connsiteX5" fmla="*/ 2131 w 10000"/>
              <a:gd name="connsiteY5" fmla="*/ 445 h 10015"/>
              <a:gd name="connsiteX6" fmla="*/ 2449 w 10000"/>
              <a:gd name="connsiteY6" fmla="*/ 577 h 10015"/>
              <a:gd name="connsiteX7" fmla="*/ 2912 w 10000"/>
              <a:gd name="connsiteY7" fmla="*/ 812 h 10015"/>
              <a:gd name="connsiteX8" fmla="*/ 3299 w 10000"/>
              <a:gd name="connsiteY8" fmla="*/ 1031 h 10015"/>
              <a:gd name="connsiteX9" fmla="*/ 3858 w 10000"/>
              <a:gd name="connsiteY9" fmla="*/ 1401 h 10015"/>
              <a:gd name="connsiteX10" fmla="*/ 4232 w 10000"/>
              <a:gd name="connsiteY10" fmla="*/ 1677 h 10015"/>
              <a:gd name="connsiteX11" fmla="*/ 4672 w 10000"/>
              <a:gd name="connsiteY11" fmla="*/ 2029 h 10015"/>
              <a:gd name="connsiteX12" fmla="*/ 5134 w 10000"/>
              <a:gd name="connsiteY12" fmla="*/ 2440 h 10015"/>
              <a:gd name="connsiteX13" fmla="*/ 5655 w 10000"/>
              <a:gd name="connsiteY13" fmla="*/ 2997 h 10015"/>
              <a:gd name="connsiteX14" fmla="*/ 6143 w 10000"/>
              <a:gd name="connsiteY14" fmla="*/ 3573 h 10015"/>
              <a:gd name="connsiteX15" fmla="*/ 6426 w 10000"/>
              <a:gd name="connsiteY15" fmla="*/ 3937 h 10015"/>
              <a:gd name="connsiteX16" fmla="*/ 6568 w 10000"/>
              <a:gd name="connsiteY16" fmla="*/ 4136 h 10015"/>
              <a:gd name="connsiteX17" fmla="*/ 6991 w 10000"/>
              <a:gd name="connsiteY17" fmla="*/ 4728 h 10015"/>
              <a:gd name="connsiteX18" fmla="*/ 7455 w 10000"/>
              <a:gd name="connsiteY18" fmla="*/ 5413 h 10015"/>
              <a:gd name="connsiteX19" fmla="*/ 7972 w 10000"/>
              <a:gd name="connsiteY19" fmla="*/ 6221 h 10015"/>
              <a:gd name="connsiteX20" fmla="*/ 8335 w 10000"/>
              <a:gd name="connsiteY20" fmla="*/ 6830 h 10015"/>
              <a:gd name="connsiteX21" fmla="*/ 8809 w 10000"/>
              <a:gd name="connsiteY21" fmla="*/ 7658 h 10015"/>
              <a:gd name="connsiteX22" fmla="*/ 9502 w 10000"/>
              <a:gd name="connsiteY22" fmla="*/ 8994 h 10015"/>
              <a:gd name="connsiteX23" fmla="*/ 9803 w 10000"/>
              <a:gd name="connsiteY23" fmla="*/ 9605 h 10015"/>
              <a:gd name="connsiteX24" fmla="*/ 10000 w 10000"/>
              <a:gd name="connsiteY24" fmla="*/ 10000 h 10015"/>
              <a:gd name="connsiteX25" fmla="*/ 2 w 10000"/>
              <a:gd name="connsiteY25" fmla="*/ 10015 h 10015"/>
              <a:gd name="connsiteX26" fmla="*/ 0 w 10000"/>
              <a:gd name="connsiteY26" fmla="*/ 5 h 10015"/>
              <a:gd name="connsiteX27" fmla="*/ 234 w 10000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299 w 10004"/>
              <a:gd name="connsiteY8" fmla="*/ 1031 h 10015"/>
              <a:gd name="connsiteX9" fmla="*/ 3858 w 10004"/>
              <a:gd name="connsiteY9" fmla="*/ 1401 h 10015"/>
              <a:gd name="connsiteX10" fmla="*/ 4232 w 10004"/>
              <a:gd name="connsiteY10" fmla="*/ 1677 h 10015"/>
              <a:gd name="connsiteX11" fmla="*/ 4672 w 10004"/>
              <a:gd name="connsiteY11" fmla="*/ 2029 h 10015"/>
              <a:gd name="connsiteX12" fmla="*/ 5134 w 10004"/>
              <a:gd name="connsiteY12" fmla="*/ 2440 h 10015"/>
              <a:gd name="connsiteX13" fmla="*/ 5655 w 10004"/>
              <a:gd name="connsiteY13" fmla="*/ 2997 h 10015"/>
              <a:gd name="connsiteX14" fmla="*/ 6143 w 10004"/>
              <a:gd name="connsiteY14" fmla="*/ 3573 h 10015"/>
              <a:gd name="connsiteX15" fmla="*/ 6426 w 10004"/>
              <a:gd name="connsiteY15" fmla="*/ 3937 h 10015"/>
              <a:gd name="connsiteX16" fmla="*/ 6568 w 10004"/>
              <a:gd name="connsiteY16" fmla="*/ 4136 h 10015"/>
              <a:gd name="connsiteX17" fmla="*/ 6991 w 10004"/>
              <a:gd name="connsiteY17" fmla="*/ 4728 h 10015"/>
              <a:gd name="connsiteX18" fmla="*/ 7455 w 10004"/>
              <a:gd name="connsiteY18" fmla="*/ 5413 h 10015"/>
              <a:gd name="connsiteX19" fmla="*/ 7972 w 10004"/>
              <a:gd name="connsiteY19" fmla="*/ 6221 h 10015"/>
              <a:gd name="connsiteX20" fmla="*/ 8335 w 10004"/>
              <a:gd name="connsiteY20" fmla="*/ 6830 h 10015"/>
              <a:gd name="connsiteX21" fmla="*/ 8809 w 10004"/>
              <a:gd name="connsiteY21" fmla="*/ 7658 h 10015"/>
              <a:gd name="connsiteX22" fmla="*/ 9502 w 10004"/>
              <a:gd name="connsiteY22" fmla="*/ 8994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299 w 10004"/>
              <a:gd name="connsiteY8" fmla="*/ 1031 h 10015"/>
              <a:gd name="connsiteX9" fmla="*/ 3858 w 10004"/>
              <a:gd name="connsiteY9" fmla="*/ 1401 h 10015"/>
              <a:gd name="connsiteX10" fmla="*/ 4232 w 10004"/>
              <a:gd name="connsiteY10" fmla="*/ 1677 h 10015"/>
              <a:gd name="connsiteX11" fmla="*/ 4672 w 10004"/>
              <a:gd name="connsiteY11" fmla="*/ 2029 h 10015"/>
              <a:gd name="connsiteX12" fmla="*/ 5134 w 10004"/>
              <a:gd name="connsiteY12" fmla="*/ 2440 h 10015"/>
              <a:gd name="connsiteX13" fmla="*/ 5655 w 10004"/>
              <a:gd name="connsiteY13" fmla="*/ 2997 h 10015"/>
              <a:gd name="connsiteX14" fmla="*/ 6143 w 10004"/>
              <a:gd name="connsiteY14" fmla="*/ 3573 h 10015"/>
              <a:gd name="connsiteX15" fmla="*/ 6426 w 10004"/>
              <a:gd name="connsiteY15" fmla="*/ 3937 h 10015"/>
              <a:gd name="connsiteX16" fmla="*/ 6568 w 10004"/>
              <a:gd name="connsiteY16" fmla="*/ 4136 h 10015"/>
              <a:gd name="connsiteX17" fmla="*/ 6991 w 10004"/>
              <a:gd name="connsiteY17" fmla="*/ 4728 h 10015"/>
              <a:gd name="connsiteX18" fmla="*/ 7455 w 10004"/>
              <a:gd name="connsiteY18" fmla="*/ 5413 h 10015"/>
              <a:gd name="connsiteX19" fmla="*/ 7972 w 10004"/>
              <a:gd name="connsiteY19" fmla="*/ 6221 h 10015"/>
              <a:gd name="connsiteX20" fmla="*/ 8335 w 10004"/>
              <a:gd name="connsiteY20" fmla="*/ 6830 h 10015"/>
              <a:gd name="connsiteX21" fmla="*/ 8809 w 10004"/>
              <a:gd name="connsiteY21" fmla="*/ 7658 h 10015"/>
              <a:gd name="connsiteX22" fmla="*/ 9502 w 10004"/>
              <a:gd name="connsiteY22" fmla="*/ 8994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299 w 10004"/>
              <a:gd name="connsiteY8" fmla="*/ 1031 h 10015"/>
              <a:gd name="connsiteX9" fmla="*/ 3858 w 10004"/>
              <a:gd name="connsiteY9" fmla="*/ 1401 h 10015"/>
              <a:gd name="connsiteX10" fmla="*/ 4232 w 10004"/>
              <a:gd name="connsiteY10" fmla="*/ 1677 h 10015"/>
              <a:gd name="connsiteX11" fmla="*/ 4672 w 10004"/>
              <a:gd name="connsiteY11" fmla="*/ 2029 h 10015"/>
              <a:gd name="connsiteX12" fmla="*/ 5134 w 10004"/>
              <a:gd name="connsiteY12" fmla="*/ 2440 h 10015"/>
              <a:gd name="connsiteX13" fmla="*/ 5655 w 10004"/>
              <a:gd name="connsiteY13" fmla="*/ 2997 h 10015"/>
              <a:gd name="connsiteX14" fmla="*/ 6143 w 10004"/>
              <a:gd name="connsiteY14" fmla="*/ 3573 h 10015"/>
              <a:gd name="connsiteX15" fmla="*/ 6426 w 10004"/>
              <a:gd name="connsiteY15" fmla="*/ 3937 h 10015"/>
              <a:gd name="connsiteX16" fmla="*/ 6568 w 10004"/>
              <a:gd name="connsiteY16" fmla="*/ 4136 h 10015"/>
              <a:gd name="connsiteX17" fmla="*/ 6991 w 10004"/>
              <a:gd name="connsiteY17" fmla="*/ 4728 h 10015"/>
              <a:gd name="connsiteX18" fmla="*/ 7455 w 10004"/>
              <a:gd name="connsiteY18" fmla="*/ 5413 h 10015"/>
              <a:gd name="connsiteX19" fmla="*/ 7972 w 10004"/>
              <a:gd name="connsiteY19" fmla="*/ 6221 h 10015"/>
              <a:gd name="connsiteX20" fmla="*/ 8335 w 10004"/>
              <a:gd name="connsiteY20" fmla="*/ 6830 h 10015"/>
              <a:gd name="connsiteX21" fmla="*/ 8809 w 10004"/>
              <a:gd name="connsiteY21" fmla="*/ 7658 h 10015"/>
              <a:gd name="connsiteX22" fmla="*/ 9502 w 10004"/>
              <a:gd name="connsiteY22" fmla="*/ 8994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299 w 10004"/>
              <a:gd name="connsiteY8" fmla="*/ 1031 h 10015"/>
              <a:gd name="connsiteX9" fmla="*/ 3858 w 10004"/>
              <a:gd name="connsiteY9" fmla="*/ 1401 h 10015"/>
              <a:gd name="connsiteX10" fmla="*/ 4232 w 10004"/>
              <a:gd name="connsiteY10" fmla="*/ 1677 h 10015"/>
              <a:gd name="connsiteX11" fmla="*/ 4672 w 10004"/>
              <a:gd name="connsiteY11" fmla="*/ 2029 h 10015"/>
              <a:gd name="connsiteX12" fmla="*/ 5134 w 10004"/>
              <a:gd name="connsiteY12" fmla="*/ 2440 h 10015"/>
              <a:gd name="connsiteX13" fmla="*/ 5655 w 10004"/>
              <a:gd name="connsiteY13" fmla="*/ 2997 h 10015"/>
              <a:gd name="connsiteX14" fmla="*/ 6143 w 10004"/>
              <a:gd name="connsiteY14" fmla="*/ 3573 h 10015"/>
              <a:gd name="connsiteX15" fmla="*/ 6426 w 10004"/>
              <a:gd name="connsiteY15" fmla="*/ 3937 h 10015"/>
              <a:gd name="connsiteX16" fmla="*/ 6568 w 10004"/>
              <a:gd name="connsiteY16" fmla="*/ 4136 h 10015"/>
              <a:gd name="connsiteX17" fmla="*/ 6991 w 10004"/>
              <a:gd name="connsiteY17" fmla="*/ 4728 h 10015"/>
              <a:gd name="connsiteX18" fmla="*/ 7455 w 10004"/>
              <a:gd name="connsiteY18" fmla="*/ 5413 h 10015"/>
              <a:gd name="connsiteX19" fmla="*/ 7972 w 10004"/>
              <a:gd name="connsiteY19" fmla="*/ 6221 h 10015"/>
              <a:gd name="connsiteX20" fmla="*/ 8335 w 10004"/>
              <a:gd name="connsiteY20" fmla="*/ 6830 h 10015"/>
              <a:gd name="connsiteX21" fmla="*/ 8809 w 10004"/>
              <a:gd name="connsiteY21" fmla="*/ 7658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299 w 10004"/>
              <a:gd name="connsiteY8" fmla="*/ 1031 h 10015"/>
              <a:gd name="connsiteX9" fmla="*/ 3858 w 10004"/>
              <a:gd name="connsiteY9" fmla="*/ 1401 h 10015"/>
              <a:gd name="connsiteX10" fmla="*/ 4232 w 10004"/>
              <a:gd name="connsiteY10" fmla="*/ 1677 h 10015"/>
              <a:gd name="connsiteX11" fmla="*/ 4672 w 10004"/>
              <a:gd name="connsiteY11" fmla="*/ 2029 h 10015"/>
              <a:gd name="connsiteX12" fmla="*/ 5134 w 10004"/>
              <a:gd name="connsiteY12" fmla="*/ 2440 h 10015"/>
              <a:gd name="connsiteX13" fmla="*/ 5655 w 10004"/>
              <a:gd name="connsiteY13" fmla="*/ 2997 h 10015"/>
              <a:gd name="connsiteX14" fmla="*/ 6143 w 10004"/>
              <a:gd name="connsiteY14" fmla="*/ 3573 h 10015"/>
              <a:gd name="connsiteX15" fmla="*/ 6426 w 10004"/>
              <a:gd name="connsiteY15" fmla="*/ 3937 h 10015"/>
              <a:gd name="connsiteX16" fmla="*/ 6568 w 10004"/>
              <a:gd name="connsiteY16" fmla="*/ 4136 h 10015"/>
              <a:gd name="connsiteX17" fmla="*/ 6991 w 10004"/>
              <a:gd name="connsiteY17" fmla="*/ 4728 h 10015"/>
              <a:gd name="connsiteX18" fmla="*/ 7455 w 10004"/>
              <a:gd name="connsiteY18" fmla="*/ 5413 h 10015"/>
              <a:gd name="connsiteX19" fmla="*/ 7972 w 10004"/>
              <a:gd name="connsiteY19" fmla="*/ 6221 h 10015"/>
              <a:gd name="connsiteX20" fmla="*/ 8335 w 10004"/>
              <a:gd name="connsiteY20" fmla="*/ 683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299 w 10004"/>
              <a:gd name="connsiteY8" fmla="*/ 1031 h 10015"/>
              <a:gd name="connsiteX9" fmla="*/ 3858 w 10004"/>
              <a:gd name="connsiteY9" fmla="*/ 1401 h 10015"/>
              <a:gd name="connsiteX10" fmla="*/ 4232 w 10004"/>
              <a:gd name="connsiteY10" fmla="*/ 1677 h 10015"/>
              <a:gd name="connsiteX11" fmla="*/ 4672 w 10004"/>
              <a:gd name="connsiteY11" fmla="*/ 2029 h 10015"/>
              <a:gd name="connsiteX12" fmla="*/ 5134 w 10004"/>
              <a:gd name="connsiteY12" fmla="*/ 2440 h 10015"/>
              <a:gd name="connsiteX13" fmla="*/ 5655 w 10004"/>
              <a:gd name="connsiteY13" fmla="*/ 2997 h 10015"/>
              <a:gd name="connsiteX14" fmla="*/ 6143 w 10004"/>
              <a:gd name="connsiteY14" fmla="*/ 3573 h 10015"/>
              <a:gd name="connsiteX15" fmla="*/ 6426 w 10004"/>
              <a:gd name="connsiteY15" fmla="*/ 3937 h 10015"/>
              <a:gd name="connsiteX16" fmla="*/ 6568 w 10004"/>
              <a:gd name="connsiteY16" fmla="*/ 4136 h 10015"/>
              <a:gd name="connsiteX17" fmla="*/ 6991 w 10004"/>
              <a:gd name="connsiteY17" fmla="*/ 4728 h 10015"/>
              <a:gd name="connsiteX18" fmla="*/ 7455 w 10004"/>
              <a:gd name="connsiteY18" fmla="*/ 5413 h 10015"/>
              <a:gd name="connsiteX19" fmla="*/ 7972 w 10004"/>
              <a:gd name="connsiteY19" fmla="*/ 6221 h 10015"/>
              <a:gd name="connsiteX20" fmla="*/ 8335 w 10004"/>
              <a:gd name="connsiteY20" fmla="*/ 683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299 w 10004"/>
              <a:gd name="connsiteY8" fmla="*/ 1031 h 10015"/>
              <a:gd name="connsiteX9" fmla="*/ 3858 w 10004"/>
              <a:gd name="connsiteY9" fmla="*/ 1401 h 10015"/>
              <a:gd name="connsiteX10" fmla="*/ 4232 w 10004"/>
              <a:gd name="connsiteY10" fmla="*/ 1677 h 10015"/>
              <a:gd name="connsiteX11" fmla="*/ 4672 w 10004"/>
              <a:gd name="connsiteY11" fmla="*/ 2029 h 10015"/>
              <a:gd name="connsiteX12" fmla="*/ 5134 w 10004"/>
              <a:gd name="connsiteY12" fmla="*/ 2440 h 10015"/>
              <a:gd name="connsiteX13" fmla="*/ 5655 w 10004"/>
              <a:gd name="connsiteY13" fmla="*/ 2997 h 10015"/>
              <a:gd name="connsiteX14" fmla="*/ 6143 w 10004"/>
              <a:gd name="connsiteY14" fmla="*/ 3573 h 10015"/>
              <a:gd name="connsiteX15" fmla="*/ 6426 w 10004"/>
              <a:gd name="connsiteY15" fmla="*/ 3937 h 10015"/>
              <a:gd name="connsiteX16" fmla="*/ 6568 w 10004"/>
              <a:gd name="connsiteY16" fmla="*/ 4136 h 10015"/>
              <a:gd name="connsiteX17" fmla="*/ 6991 w 10004"/>
              <a:gd name="connsiteY17" fmla="*/ 4728 h 10015"/>
              <a:gd name="connsiteX18" fmla="*/ 7455 w 10004"/>
              <a:gd name="connsiteY18" fmla="*/ 5413 h 10015"/>
              <a:gd name="connsiteX19" fmla="*/ 7972 w 10004"/>
              <a:gd name="connsiteY19" fmla="*/ 6221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299 w 10004"/>
              <a:gd name="connsiteY8" fmla="*/ 1031 h 10015"/>
              <a:gd name="connsiteX9" fmla="*/ 3858 w 10004"/>
              <a:gd name="connsiteY9" fmla="*/ 1401 h 10015"/>
              <a:gd name="connsiteX10" fmla="*/ 4232 w 10004"/>
              <a:gd name="connsiteY10" fmla="*/ 1677 h 10015"/>
              <a:gd name="connsiteX11" fmla="*/ 4672 w 10004"/>
              <a:gd name="connsiteY11" fmla="*/ 2029 h 10015"/>
              <a:gd name="connsiteX12" fmla="*/ 5134 w 10004"/>
              <a:gd name="connsiteY12" fmla="*/ 2440 h 10015"/>
              <a:gd name="connsiteX13" fmla="*/ 5655 w 10004"/>
              <a:gd name="connsiteY13" fmla="*/ 2997 h 10015"/>
              <a:gd name="connsiteX14" fmla="*/ 6143 w 10004"/>
              <a:gd name="connsiteY14" fmla="*/ 3573 h 10015"/>
              <a:gd name="connsiteX15" fmla="*/ 6426 w 10004"/>
              <a:gd name="connsiteY15" fmla="*/ 3937 h 10015"/>
              <a:gd name="connsiteX16" fmla="*/ 6568 w 10004"/>
              <a:gd name="connsiteY16" fmla="*/ 4136 h 10015"/>
              <a:gd name="connsiteX17" fmla="*/ 6991 w 10004"/>
              <a:gd name="connsiteY17" fmla="*/ 4728 h 10015"/>
              <a:gd name="connsiteX18" fmla="*/ 7455 w 10004"/>
              <a:gd name="connsiteY18" fmla="*/ 5413 h 10015"/>
              <a:gd name="connsiteX19" fmla="*/ 7972 w 10004"/>
              <a:gd name="connsiteY19" fmla="*/ 6221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299 w 10004"/>
              <a:gd name="connsiteY8" fmla="*/ 1031 h 10015"/>
              <a:gd name="connsiteX9" fmla="*/ 3858 w 10004"/>
              <a:gd name="connsiteY9" fmla="*/ 1401 h 10015"/>
              <a:gd name="connsiteX10" fmla="*/ 4232 w 10004"/>
              <a:gd name="connsiteY10" fmla="*/ 1677 h 10015"/>
              <a:gd name="connsiteX11" fmla="*/ 4672 w 10004"/>
              <a:gd name="connsiteY11" fmla="*/ 2029 h 10015"/>
              <a:gd name="connsiteX12" fmla="*/ 5134 w 10004"/>
              <a:gd name="connsiteY12" fmla="*/ 2440 h 10015"/>
              <a:gd name="connsiteX13" fmla="*/ 5655 w 10004"/>
              <a:gd name="connsiteY13" fmla="*/ 2997 h 10015"/>
              <a:gd name="connsiteX14" fmla="*/ 6143 w 10004"/>
              <a:gd name="connsiteY14" fmla="*/ 3573 h 10015"/>
              <a:gd name="connsiteX15" fmla="*/ 6426 w 10004"/>
              <a:gd name="connsiteY15" fmla="*/ 3937 h 10015"/>
              <a:gd name="connsiteX16" fmla="*/ 6568 w 10004"/>
              <a:gd name="connsiteY16" fmla="*/ 4136 h 10015"/>
              <a:gd name="connsiteX17" fmla="*/ 6991 w 10004"/>
              <a:gd name="connsiteY17" fmla="*/ 4728 h 10015"/>
              <a:gd name="connsiteX18" fmla="*/ 7455 w 10004"/>
              <a:gd name="connsiteY18" fmla="*/ 5413 h 10015"/>
              <a:gd name="connsiteX19" fmla="*/ 7972 w 10004"/>
              <a:gd name="connsiteY19" fmla="*/ 6221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299 w 10004"/>
              <a:gd name="connsiteY8" fmla="*/ 1031 h 10015"/>
              <a:gd name="connsiteX9" fmla="*/ 3858 w 10004"/>
              <a:gd name="connsiteY9" fmla="*/ 1401 h 10015"/>
              <a:gd name="connsiteX10" fmla="*/ 4232 w 10004"/>
              <a:gd name="connsiteY10" fmla="*/ 1677 h 10015"/>
              <a:gd name="connsiteX11" fmla="*/ 4672 w 10004"/>
              <a:gd name="connsiteY11" fmla="*/ 2029 h 10015"/>
              <a:gd name="connsiteX12" fmla="*/ 5134 w 10004"/>
              <a:gd name="connsiteY12" fmla="*/ 2440 h 10015"/>
              <a:gd name="connsiteX13" fmla="*/ 5655 w 10004"/>
              <a:gd name="connsiteY13" fmla="*/ 2997 h 10015"/>
              <a:gd name="connsiteX14" fmla="*/ 6143 w 10004"/>
              <a:gd name="connsiteY14" fmla="*/ 3573 h 10015"/>
              <a:gd name="connsiteX15" fmla="*/ 6426 w 10004"/>
              <a:gd name="connsiteY15" fmla="*/ 3937 h 10015"/>
              <a:gd name="connsiteX16" fmla="*/ 6568 w 10004"/>
              <a:gd name="connsiteY16" fmla="*/ 4136 h 10015"/>
              <a:gd name="connsiteX17" fmla="*/ 6991 w 10004"/>
              <a:gd name="connsiteY17" fmla="*/ 4728 h 10015"/>
              <a:gd name="connsiteX18" fmla="*/ 7455 w 10004"/>
              <a:gd name="connsiteY18" fmla="*/ 5413 h 10015"/>
              <a:gd name="connsiteX19" fmla="*/ 7972 w 10004"/>
              <a:gd name="connsiteY19" fmla="*/ 6221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299 w 10004"/>
              <a:gd name="connsiteY8" fmla="*/ 1031 h 10015"/>
              <a:gd name="connsiteX9" fmla="*/ 3858 w 10004"/>
              <a:gd name="connsiteY9" fmla="*/ 1401 h 10015"/>
              <a:gd name="connsiteX10" fmla="*/ 4232 w 10004"/>
              <a:gd name="connsiteY10" fmla="*/ 1677 h 10015"/>
              <a:gd name="connsiteX11" fmla="*/ 4672 w 10004"/>
              <a:gd name="connsiteY11" fmla="*/ 2029 h 10015"/>
              <a:gd name="connsiteX12" fmla="*/ 5134 w 10004"/>
              <a:gd name="connsiteY12" fmla="*/ 2440 h 10015"/>
              <a:gd name="connsiteX13" fmla="*/ 5655 w 10004"/>
              <a:gd name="connsiteY13" fmla="*/ 2997 h 10015"/>
              <a:gd name="connsiteX14" fmla="*/ 6143 w 10004"/>
              <a:gd name="connsiteY14" fmla="*/ 3573 h 10015"/>
              <a:gd name="connsiteX15" fmla="*/ 6426 w 10004"/>
              <a:gd name="connsiteY15" fmla="*/ 3937 h 10015"/>
              <a:gd name="connsiteX16" fmla="*/ 6568 w 10004"/>
              <a:gd name="connsiteY16" fmla="*/ 4136 h 10015"/>
              <a:gd name="connsiteX17" fmla="*/ 6991 w 10004"/>
              <a:gd name="connsiteY17" fmla="*/ 4728 h 10015"/>
              <a:gd name="connsiteX18" fmla="*/ 7455 w 10004"/>
              <a:gd name="connsiteY18" fmla="*/ 5413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299 w 10004"/>
              <a:gd name="connsiteY8" fmla="*/ 1031 h 10015"/>
              <a:gd name="connsiteX9" fmla="*/ 3858 w 10004"/>
              <a:gd name="connsiteY9" fmla="*/ 1401 h 10015"/>
              <a:gd name="connsiteX10" fmla="*/ 4232 w 10004"/>
              <a:gd name="connsiteY10" fmla="*/ 1677 h 10015"/>
              <a:gd name="connsiteX11" fmla="*/ 4672 w 10004"/>
              <a:gd name="connsiteY11" fmla="*/ 2029 h 10015"/>
              <a:gd name="connsiteX12" fmla="*/ 5134 w 10004"/>
              <a:gd name="connsiteY12" fmla="*/ 2440 h 10015"/>
              <a:gd name="connsiteX13" fmla="*/ 5655 w 10004"/>
              <a:gd name="connsiteY13" fmla="*/ 2997 h 10015"/>
              <a:gd name="connsiteX14" fmla="*/ 6143 w 10004"/>
              <a:gd name="connsiteY14" fmla="*/ 3573 h 10015"/>
              <a:gd name="connsiteX15" fmla="*/ 6426 w 10004"/>
              <a:gd name="connsiteY15" fmla="*/ 3937 h 10015"/>
              <a:gd name="connsiteX16" fmla="*/ 6568 w 10004"/>
              <a:gd name="connsiteY16" fmla="*/ 4136 h 10015"/>
              <a:gd name="connsiteX17" fmla="*/ 6991 w 10004"/>
              <a:gd name="connsiteY17" fmla="*/ 4728 h 10015"/>
              <a:gd name="connsiteX18" fmla="*/ 7455 w 10004"/>
              <a:gd name="connsiteY18" fmla="*/ 5413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299 w 10004"/>
              <a:gd name="connsiteY8" fmla="*/ 1031 h 10015"/>
              <a:gd name="connsiteX9" fmla="*/ 3858 w 10004"/>
              <a:gd name="connsiteY9" fmla="*/ 1401 h 10015"/>
              <a:gd name="connsiteX10" fmla="*/ 4232 w 10004"/>
              <a:gd name="connsiteY10" fmla="*/ 1677 h 10015"/>
              <a:gd name="connsiteX11" fmla="*/ 4672 w 10004"/>
              <a:gd name="connsiteY11" fmla="*/ 2029 h 10015"/>
              <a:gd name="connsiteX12" fmla="*/ 5134 w 10004"/>
              <a:gd name="connsiteY12" fmla="*/ 2440 h 10015"/>
              <a:gd name="connsiteX13" fmla="*/ 5655 w 10004"/>
              <a:gd name="connsiteY13" fmla="*/ 2997 h 10015"/>
              <a:gd name="connsiteX14" fmla="*/ 6143 w 10004"/>
              <a:gd name="connsiteY14" fmla="*/ 3573 h 10015"/>
              <a:gd name="connsiteX15" fmla="*/ 6426 w 10004"/>
              <a:gd name="connsiteY15" fmla="*/ 3937 h 10015"/>
              <a:gd name="connsiteX16" fmla="*/ 6568 w 10004"/>
              <a:gd name="connsiteY16" fmla="*/ 4136 h 10015"/>
              <a:gd name="connsiteX17" fmla="*/ 6991 w 10004"/>
              <a:gd name="connsiteY17" fmla="*/ 4728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299 w 10004"/>
              <a:gd name="connsiteY8" fmla="*/ 1031 h 10015"/>
              <a:gd name="connsiteX9" fmla="*/ 3858 w 10004"/>
              <a:gd name="connsiteY9" fmla="*/ 1401 h 10015"/>
              <a:gd name="connsiteX10" fmla="*/ 4232 w 10004"/>
              <a:gd name="connsiteY10" fmla="*/ 1677 h 10015"/>
              <a:gd name="connsiteX11" fmla="*/ 4672 w 10004"/>
              <a:gd name="connsiteY11" fmla="*/ 2029 h 10015"/>
              <a:gd name="connsiteX12" fmla="*/ 5134 w 10004"/>
              <a:gd name="connsiteY12" fmla="*/ 2440 h 10015"/>
              <a:gd name="connsiteX13" fmla="*/ 5655 w 10004"/>
              <a:gd name="connsiteY13" fmla="*/ 2997 h 10015"/>
              <a:gd name="connsiteX14" fmla="*/ 6143 w 10004"/>
              <a:gd name="connsiteY14" fmla="*/ 3573 h 10015"/>
              <a:gd name="connsiteX15" fmla="*/ 6426 w 10004"/>
              <a:gd name="connsiteY15" fmla="*/ 3937 h 10015"/>
              <a:gd name="connsiteX16" fmla="*/ 6568 w 10004"/>
              <a:gd name="connsiteY16" fmla="*/ 4136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299 w 10004"/>
              <a:gd name="connsiteY8" fmla="*/ 1031 h 10015"/>
              <a:gd name="connsiteX9" fmla="*/ 3858 w 10004"/>
              <a:gd name="connsiteY9" fmla="*/ 1401 h 10015"/>
              <a:gd name="connsiteX10" fmla="*/ 4232 w 10004"/>
              <a:gd name="connsiteY10" fmla="*/ 1677 h 10015"/>
              <a:gd name="connsiteX11" fmla="*/ 4672 w 10004"/>
              <a:gd name="connsiteY11" fmla="*/ 2029 h 10015"/>
              <a:gd name="connsiteX12" fmla="*/ 5134 w 10004"/>
              <a:gd name="connsiteY12" fmla="*/ 2440 h 10015"/>
              <a:gd name="connsiteX13" fmla="*/ 5655 w 10004"/>
              <a:gd name="connsiteY13" fmla="*/ 2997 h 10015"/>
              <a:gd name="connsiteX14" fmla="*/ 6143 w 10004"/>
              <a:gd name="connsiteY14" fmla="*/ 3573 h 10015"/>
              <a:gd name="connsiteX15" fmla="*/ 6426 w 10004"/>
              <a:gd name="connsiteY15" fmla="*/ 3937 h 10015"/>
              <a:gd name="connsiteX16" fmla="*/ 6568 w 10004"/>
              <a:gd name="connsiteY16" fmla="*/ 4136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299 w 10004"/>
              <a:gd name="connsiteY8" fmla="*/ 1031 h 10015"/>
              <a:gd name="connsiteX9" fmla="*/ 3858 w 10004"/>
              <a:gd name="connsiteY9" fmla="*/ 1401 h 10015"/>
              <a:gd name="connsiteX10" fmla="*/ 4232 w 10004"/>
              <a:gd name="connsiteY10" fmla="*/ 1677 h 10015"/>
              <a:gd name="connsiteX11" fmla="*/ 4672 w 10004"/>
              <a:gd name="connsiteY11" fmla="*/ 2029 h 10015"/>
              <a:gd name="connsiteX12" fmla="*/ 5134 w 10004"/>
              <a:gd name="connsiteY12" fmla="*/ 2440 h 10015"/>
              <a:gd name="connsiteX13" fmla="*/ 5655 w 10004"/>
              <a:gd name="connsiteY13" fmla="*/ 2997 h 10015"/>
              <a:gd name="connsiteX14" fmla="*/ 6143 w 10004"/>
              <a:gd name="connsiteY14" fmla="*/ 3573 h 10015"/>
              <a:gd name="connsiteX15" fmla="*/ 6426 w 10004"/>
              <a:gd name="connsiteY15" fmla="*/ 3937 h 10015"/>
              <a:gd name="connsiteX16" fmla="*/ 6568 w 10004"/>
              <a:gd name="connsiteY16" fmla="*/ 4136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299 w 10004"/>
              <a:gd name="connsiteY8" fmla="*/ 1031 h 10015"/>
              <a:gd name="connsiteX9" fmla="*/ 3858 w 10004"/>
              <a:gd name="connsiteY9" fmla="*/ 1401 h 10015"/>
              <a:gd name="connsiteX10" fmla="*/ 4232 w 10004"/>
              <a:gd name="connsiteY10" fmla="*/ 1677 h 10015"/>
              <a:gd name="connsiteX11" fmla="*/ 4672 w 10004"/>
              <a:gd name="connsiteY11" fmla="*/ 2029 h 10015"/>
              <a:gd name="connsiteX12" fmla="*/ 5134 w 10004"/>
              <a:gd name="connsiteY12" fmla="*/ 2440 h 10015"/>
              <a:gd name="connsiteX13" fmla="*/ 5655 w 10004"/>
              <a:gd name="connsiteY13" fmla="*/ 2997 h 10015"/>
              <a:gd name="connsiteX14" fmla="*/ 6143 w 10004"/>
              <a:gd name="connsiteY14" fmla="*/ 3573 h 10015"/>
              <a:gd name="connsiteX15" fmla="*/ 6426 w 10004"/>
              <a:gd name="connsiteY15" fmla="*/ 3937 h 10015"/>
              <a:gd name="connsiteX16" fmla="*/ 6587 w 10004"/>
              <a:gd name="connsiteY16" fmla="*/ 2748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299 w 10004"/>
              <a:gd name="connsiteY8" fmla="*/ 1031 h 10015"/>
              <a:gd name="connsiteX9" fmla="*/ 3858 w 10004"/>
              <a:gd name="connsiteY9" fmla="*/ 1401 h 10015"/>
              <a:gd name="connsiteX10" fmla="*/ 4232 w 10004"/>
              <a:gd name="connsiteY10" fmla="*/ 1677 h 10015"/>
              <a:gd name="connsiteX11" fmla="*/ 4672 w 10004"/>
              <a:gd name="connsiteY11" fmla="*/ 2029 h 10015"/>
              <a:gd name="connsiteX12" fmla="*/ 5134 w 10004"/>
              <a:gd name="connsiteY12" fmla="*/ 2440 h 10015"/>
              <a:gd name="connsiteX13" fmla="*/ 5655 w 10004"/>
              <a:gd name="connsiteY13" fmla="*/ 2997 h 10015"/>
              <a:gd name="connsiteX14" fmla="*/ 6143 w 10004"/>
              <a:gd name="connsiteY14" fmla="*/ 3573 h 10015"/>
              <a:gd name="connsiteX15" fmla="*/ 6426 w 10004"/>
              <a:gd name="connsiteY15" fmla="*/ 3937 h 10015"/>
              <a:gd name="connsiteX16" fmla="*/ 6587 w 10004"/>
              <a:gd name="connsiteY16" fmla="*/ 2748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299 w 10004"/>
              <a:gd name="connsiteY8" fmla="*/ 1031 h 10015"/>
              <a:gd name="connsiteX9" fmla="*/ 3858 w 10004"/>
              <a:gd name="connsiteY9" fmla="*/ 1401 h 10015"/>
              <a:gd name="connsiteX10" fmla="*/ 4232 w 10004"/>
              <a:gd name="connsiteY10" fmla="*/ 1677 h 10015"/>
              <a:gd name="connsiteX11" fmla="*/ 4672 w 10004"/>
              <a:gd name="connsiteY11" fmla="*/ 2029 h 10015"/>
              <a:gd name="connsiteX12" fmla="*/ 5278 w 10004"/>
              <a:gd name="connsiteY12" fmla="*/ 1710 h 10015"/>
              <a:gd name="connsiteX13" fmla="*/ 5655 w 10004"/>
              <a:gd name="connsiteY13" fmla="*/ 2997 h 10015"/>
              <a:gd name="connsiteX14" fmla="*/ 6143 w 10004"/>
              <a:gd name="connsiteY14" fmla="*/ 3573 h 10015"/>
              <a:gd name="connsiteX15" fmla="*/ 6426 w 10004"/>
              <a:gd name="connsiteY15" fmla="*/ 3937 h 10015"/>
              <a:gd name="connsiteX16" fmla="*/ 6587 w 10004"/>
              <a:gd name="connsiteY16" fmla="*/ 2748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299 w 10004"/>
              <a:gd name="connsiteY8" fmla="*/ 1031 h 10015"/>
              <a:gd name="connsiteX9" fmla="*/ 3858 w 10004"/>
              <a:gd name="connsiteY9" fmla="*/ 1401 h 10015"/>
              <a:gd name="connsiteX10" fmla="*/ 4232 w 10004"/>
              <a:gd name="connsiteY10" fmla="*/ 1677 h 10015"/>
              <a:gd name="connsiteX11" fmla="*/ 4672 w 10004"/>
              <a:gd name="connsiteY11" fmla="*/ 2029 h 10015"/>
              <a:gd name="connsiteX12" fmla="*/ 5278 w 10004"/>
              <a:gd name="connsiteY12" fmla="*/ 1710 h 10015"/>
              <a:gd name="connsiteX13" fmla="*/ 5840 w 10004"/>
              <a:gd name="connsiteY13" fmla="*/ 2095 h 10015"/>
              <a:gd name="connsiteX14" fmla="*/ 6143 w 10004"/>
              <a:gd name="connsiteY14" fmla="*/ 3573 h 10015"/>
              <a:gd name="connsiteX15" fmla="*/ 6426 w 10004"/>
              <a:gd name="connsiteY15" fmla="*/ 3937 h 10015"/>
              <a:gd name="connsiteX16" fmla="*/ 6587 w 10004"/>
              <a:gd name="connsiteY16" fmla="*/ 2748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299 w 10004"/>
              <a:gd name="connsiteY8" fmla="*/ 1031 h 10015"/>
              <a:gd name="connsiteX9" fmla="*/ 3858 w 10004"/>
              <a:gd name="connsiteY9" fmla="*/ 1401 h 10015"/>
              <a:gd name="connsiteX10" fmla="*/ 4232 w 10004"/>
              <a:gd name="connsiteY10" fmla="*/ 1677 h 10015"/>
              <a:gd name="connsiteX11" fmla="*/ 4672 w 10004"/>
              <a:gd name="connsiteY11" fmla="*/ 2029 h 10015"/>
              <a:gd name="connsiteX12" fmla="*/ 5278 w 10004"/>
              <a:gd name="connsiteY12" fmla="*/ 1710 h 10015"/>
              <a:gd name="connsiteX13" fmla="*/ 5840 w 10004"/>
              <a:gd name="connsiteY13" fmla="*/ 2095 h 10015"/>
              <a:gd name="connsiteX14" fmla="*/ 6199 w 10004"/>
              <a:gd name="connsiteY14" fmla="*/ 2400 h 10015"/>
              <a:gd name="connsiteX15" fmla="*/ 6426 w 10004"/>
              <a:gd name="connsiteY15" fmla="*/ 3937 h 10015"/>
              <a:gd name="connsiteX16" fmla="*/ 6587 w 10004"/>
              <a:gd name="connsiteY16" fmla="*/ 2748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299 w 10004"/>
              <a:gd name="connsiteY8" fmla="*/ 1031 h 10015"/>
              <a:gd name="connsiteX9" fmla="*/ 3858 w 10004"/>
              <a:gd name="connsiteY9" fmla="*/ 1401 h 10015"/>
              <a:gd name="connsiteX10" fmla="*/ 4232 w 10004"/>
              <a:gd name="connsiteY10" fmla="*/ 1677 h 10015"/>
              <a:gd name="connsiteX11" fmla="*/ 4672 w 10004"/>
              <a:gd name="connsiteY11" fmla="*/ 2029 h 10015"/>
              <a:gd name="connsiteX12" fmla="*/ 5278 w 10004"/>
              <a:gd name="connsiteY12" fmla="*/ 1710 h 10015"/>
              <a:gd name="connsiteX13" fmla="*/ 5840 w 10004"/>
              <a:gd name="connsiteY13" fmla="*/ 2095 h 10015"/>
              <a:gd name="connsiteX14" fmla="*/ 6199 w 10004"/>
              <a:gd name="connsiteY14" fmla="*/ 2400 h 10015"/>
              <a:gd name="connsiteX15" fmla="*/ 6389 w 10004"/>
              <a:gd name="connsiteY15" fmla="*/ 2563 h 10015"/>
              <a:gd name="connsiteX16" fmla="*/ 6587 w 10004"/>
              <a:gd name="connsiteY16" fmla="*/ 2748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299 w 10004"/>
              <a:gd name="connsiteY8" fmla="*/ 1031 h 10015"/>
              <a:gd name="connsiteX9" fmla="*/ 3858 w 10004"/>
              <a:gd name="connsiteY9" fmla="*/ 1401 h 10015"/>
              <a:gd name="connsiteX10" fmla="*/ 4232 w 10004"/>
              <a:gd name="connsiteY10" fmla="*/ 1677 h 10015"/>
              <a:gd name="connsiteX11" fmla="*/ 4672 w 10004"/>
              <a:gd name="connsiteY11" fmla="*/ 2029 h 10015"/>
              <a:gd name="connsiteX12" fmla="*/ 5278 w 10004"/>
              <a:gd name="connsiteY12" fmla="*/ 1710 h 10015"/>
              <a:gd name="connsiteX13" fmla="*/ 5840 w 10004"/>
              <a:gd name="connsiteY13" fmla="*/ 2095 h 10015"/>
              <a:gd name="connsiteX14" fmla="*/ 6199 w 10004"/>
              <a:gd name="connsiteY14" fmla="*/ 2400 h 10015"/>
              <a:gd name="connsiteX15" fmla="*/ 6389 w 10004"/>
              <a:gd name="connsiteY15" fmla="*/ 2563 h 10015"/>
              <a:gd name="connsiteX16" fmla="*/ 6587 w 10004"/>
              <a:gd name="connsiteY16" fmla="*/ 2748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299 w 10004"/>
              <a:gd name="connsiteY8" fmla="*/ 1031 h 10015"/>
              <a:gd name="connsiteX9" fmla="*/ 3858 w 10004"/>
              <a:gd name="connsiteY9" fmla="*/ 1401 h 10015"/>
              <a:gd name="connsiteX10" fmla="*/ 4232 w 10004"/>
              <a:gd name="connsiteY10" fmla="*/ 1677 h 10015"/>
              <a:gd name="connsiteX11" fmla="*/ 4658 w 10004"/>
              <a:gd name="connsiteY11" fmla="*/ 1313 h 10015"/>
              <a:gd name="connsiteX12" fmla="*/ 5278 w 10004"/>
              <a:gd name="connsiteY12" fmla="*/ 1710 h 10015"/>
              <a:gd name="connsiteX13" fmla="*/ 5840 w 10004"/>
              <a:gd name="connsiteY13" fmla="*/ 2095 h 10015"/>
              <a:gd name="connsiteX14" fmla="*/ 6199 w 10004"/>
              <a:gd name="connsiteY14" fmla="*/ 2400 h 10015"/>
              <a:gd name="connsiteX15" fmla="*/ 6389 w 10004"/>
              <a:gd name="connsiteY15" fmla="*/ 2563 h 10015"/>
              <a:gd name="connsiteX16" fmla="*/ 6587 w 10004"/>
              <a:gd name="connsiteY16" fmla="*/ 2748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299 w 10004"/>
              <a:gd name="connsiteY8" fmla="*/ 1031 h 10015"/>
              <a:gd name="connsiteX9" fmla="*/ 3858 w 10004"/>
              <a:gd name="connsiteY9" fmla="*/ 1401 h 10015"/>
              <a:gd name="connsiteX10" fmla="*/ 4232 w 10004"/>
              <a:gd name="connsiteY10" fmla="*/ 1677 h 10015"/>
              <a:gd name="connsiteX11" fmla="*/ 4658 w 10004"/>
              <a:gd name="connsiteY11" fmla="*/ 1313 h 10015"/>
              <a:gd name="connsiteX12" fmla="*/ 5278 w 10004"/>
              <a:gd name="connsiteY12" fmla="*/ 1710 h 10015"/>
              <a:gd name="connsiteX13" fmla="*/ 5840 w 10004"/>
              <a:gd name="connsiteY13" fmla="*/ 2095 h 10015"/>
              <a:gd name="connsiteX14" fmla="*/ 6199 w 10004"/>
              <a:gd name="connsiteY14" fmla="*/ 2400 h 10015"/>
              <a:gd name="connsiteX15" fmla="*/ 6389 w 10004"/>
              <a:gd name="connsiteY15" fmla="*/ 2563 h 10015"/>
              <a:gd name="connsiteX16" fmla="*/ 6587 w 10004"/>
              <a:gd name="connsiteY16" fmla="*/ 2748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299 w 10004"/>
              <a:gd name="connsiteY8" fmla="*/ 1031 h 10015"/>
              <a:gd name="connsiteX9" fmla="*/ 3858 w 10004"/>
              <a:gd name="connsiteY9" fmla="*/ 1401 h 10015"/>
              <a:gd name="connsiteX10" fmla="*/ 4186 w 10004"/>
              <a:gd name="connsiteY10" fmla="*/ 1062 h 10015"/>
              <a:gd name="connsiteX11" fmla="*/ 4658 w 10004"/>
              <a:gd name="connsiteY11" fmla="*/ 1313 h 10015"/>
              <a:gd name="connsiteX12" fmla="*/ 5278 w 10004"/>
              <a:gd name="connsiteY12" fmla="*/ 1710 h 10015"/>
              <a:gd name="connsiteX13" fmla="*/ 5840 w 10004"/>
              <a:gd name="connsiteY13" fmla="*/ 2095 h 10015"/>
              <a:gd name="connsiteX14" fmla="*/ 6199 w 10004"/>
              <a:gd name="connsiteY14" fmla="*/ 2400 h 10015"/>
              <a:gd name="connsiteX15" fmla="*/ 6389 w 10004"/>
              <a:gd name="connsiteY15" fmla="*/ 2563 h 10015"/>
              <a:gd name="connsiteX16" fmla="*/ 6587 w 10004"/>
              <a:gd name="connsiteY16" fmla="*/ 2748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299 w 10004"/>
              <a:gd name="connsiteY8" fmla="*/ 1031 h 10015"/>
              <a:gd name="connsiteX9" fmla="*/ 3858 w 10004"/>
              <a:gd name="connsiteY9" fmla="*/ 1401 h 10015"/>
              <a:gd name="connsiteX10" fmla="*/ 4186 w 10004"/>
              <a:gd name="connsiteY10" fmla="*/ 1062 h 10015"/>
              <a:gd name="connsiteX11" fmla="*/ 4658 w 10004"/>
              <a:gd name="connsiteY11" fmla="*/ 1313 h 10015"/>
              <a:gd name="connsiteX12" fmla="*/ 5278 w 10004"/>
              <a:gd name="connsiteY12" fmla="*/ 1710 h 10015"/>
              <a:gd name="connsiteX13" fmla="*/ 5840 w 10004"/>
              <a:gd name="connsiteY13" fmla="*/ 2095 h 10015"/>
              <a:gd name="connsiteX14" fmla="*/ 6199 w 10004"/>
              <a:gd name="connsiteY14" fmla="*/ 2400 h 10015"/>
              <a:gd name="connsiteX15" fmla="*/ 6389 w 10004"/>
              <a:gd name="connsiteY15" fmla="*/ 2563 h 10015"/>
              <a:gd name="connsiteX16" fmla="*/ 6587 w 10004"/>
              <a:gd name="connsiteY16" fmla="*/ 2748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299 w 10004"/>
              <a:gd name="connsiteY8" fmla="*/ 1031 h 10015"/>
              <a:gd name="connsiteX9" fmla="*/ 3835 w 10004"/>
              <a:gd name="connsiteY9" fmla="*/ 872 h 10015"/>
              <a:gd name="connsiteX10" fmla="*/ 4186 w 10004"/>
              <a:gd name="connsiteY10" fmla="*/ 1062 h 10015"/>
              <a:gd name="connsiteX11" fmla="*/ 4658 w 10004"/>
              <a:gd name="connsiteY11" fmla="*/ 1313 h 10015"/>
              <a:gd name="connsiteX12" fmla="*/ 5278 w 10004"/>
              <a:gd name="connsiteY12" fmla="*/ 1710 h 10015"/>
              <a:gd name="connsiteX13" fmla="*/ 5840 w 10004"/>
              <a:gd name="connsiteY13" fmla="*/ 2095 h 10015"/>
              <a:gd name="connsiteX14" fmla="*/ 6199 w 10004"/>
              <a:gd name="connsiteY14" fmla="*/ 2400 h 10015"/>
              <a:gd name="connsiteX15" fmla="*/ 6389 w 10004"/>
              <a:gd name="connsiteY15" fmla="*/ 2563 h 10015"/>
              <a:gd name="connsiteX16" fmla="*/ 6587 w 10004"/>
              <a:gd name="connsiteY16" fmla="*/ 2748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299 w 10004"/>
              <a:gd name="connsiteY8" fmla="*/ 1031 h 10015"/>
              <a:gd name="connsiteX9" fmla="*/ 3835 w 10004"/>
              <a:gd name="connsiteY9" fmla="*/ 872 h 10015"/>
              <a:gd name="connsiteX10" fmla="*/ 4191 w 10004"/>
              <a:gd name="connsiteY10" fmla="*/ 1048 h 10015"/>
              <a:gd name="connsiteX11" fmla="*/ 4658 w 10004"/>
              <a:gd name="connsiteY11" fmla="*/ 1313 h 10015"/>
              <a:gd name="connsiteX12" fmla="*/ 5278 w 10004"/>
              <a:gd name="connsiteY12" fmla="*/ 1710 h 10015"/>
              <a:gd name="connsiteX13" fmla="*/ 5840 w 10004"/>
              <a:gd name="connsiteY13" fmla="*/ 2095 h 10015"/>
              <a:gd name="connsiteX14" fmla="*/ 6199 w 10004"/>
              <a:gd name="connsiteY14" fmla="*/ 2400 h 10015"/>
              <a:gd name="connsiteX15" fmla="*/ 6389 w 10004"/>
              <a:gd name="connsiteY15" fmla="*/ 2563 h 10015"/>
              <a:gd name="connsiteX16" fmla="*/ 6587 w 10004"/>
              <a:gd name="connsiteY16" fmla="*/ 2748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304 w 10004"/>
              <a:gd name="connsiteY8" fmla="*/ 645 h 10015"/>
              <a:gd name="connsiteX9" fmla="*/ 3835 w 10004"/>
              <a:gd name="connsiteY9" fmla="*/ 872 h 10015"/>
              <a:gd name="connsiteX10" fmla="*/ 4191 w 10004"/>
              <a:gd name="connsiteY10" fmla="*/ 1048 h 10015"/>
              <a:gd name="connsiteX11" fmla="*/ 4658 w 10004"/>
              <a:gd name="connsiteY11" fmla="*/ 1313 h 10015"/>
              <a:gd name="connsiteX12" fmla="*/ 5278 w 10004"/>
              <a:gd name="connsiteY12" fmla="*/ 1710 h 10015"/>
              <a:gd name="connsiteX13" fmla="*/ 5840 w 10004"/>
              <a:gd name="connsiteY13" fmla="*/ 2095 h 10015"/>
              <a:gd name="connsiteX14" fmla="*/ 6199 w 10004"/>
              <a:gd name="connsiteY14" fmla="*/ 2400 h 10015"/>
              <a:gd name="connsiteX15" fmla="*/ 6389 w 10004"/>
              <a:gd name="connsiteY15" fmla="*/ 2563 h 10015"/>
              <a:gd name="connsiteX16" fmla="*/ 6587 w 10004"/>
              <a:gd name="connsiteY16" fmla="*/ 2748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304 w 10004"/>
              <a:gd name="connsiteY8" fmla="*/ 645 h 10015"/>
              <a:gd name="connsiteX9" fmla="*/ 3835 w 10004"/>
              <a:gd name="connsiteY9" fmla="*/ 872 h 10015"/>
              <a:gd name="connsiteX10" fmla="*/ 4191 w 10004"/>
              <a:gd name="connsiteY10" fmla="*/ 1048 h 10015"/>
              <a:gd name="connsiteX11" fmla="*/ 4658 w 10004"/>
              <a:gd name="connsiteY11" fmla="*/ 1313 h 10015"/>
              <a:gd name="connsiteX12" fmla="*/ 5278 w 10004"/>
              <a:gd name="connsiteY12" fmla="*/ 1710 h 10015"/>
              <a:gd name="connsiteX13" fmla="*/ 5798 w 10004"/>
              <a:gd name="connsiteY13" fmla="*/ 2095 h 10015"/>
              <a:gd name="connsiteX14" fmla="*/ 6199 w 10004"/>
              <a:gd name="connsiteY14" fmla="*/ 2400 h 10015"/>
              <a:gd name="connsiteX15" fmla="*/ 6389 w 10004"/>
              <a:gd name="connsiteY15" fmla="*/ 2563 h 10015"/>
              <a:gd name="connsiteX16" fmla="*/ 6587 w 10004"/>
              <a:gd name="connsiteY16" fmla="*/ 2748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304 w 10004"/>
              <a:gd name="connsiteY8" fmla="*/ 645 h 10015"/>
              <a:gd name="connsiteX9" fmla="*/ 3835 w 10004"/>
              <a:gd name="connsiteY9" fmla="*/ 872 h 10015"/>
              <a:gd name="connsiteX10" fmla="*/ 4191 w 10004"/>
              <a:gd name="connsiteY10" fmla="*/ 1048 h 10015"/>
              <a:gd name="connsiteX11" fmla="*/ 4658 w 10004"/>
              <a:gd name="connsiteY11" fmla="*/ 1313 h 10015"/>
              <a:gd name="connsiteX12" fmla="*/ 5278 w 10004"/>
              <a:gd name="connsiteY12" fmla="*/ 1710 h 10015"/>
              <a:gd name="connsiteX13" fmla="*/ 5798 w 10004"/>
              <a:gd name="connsiteY13" fmla="*/ 2095 h 10015"/>
              <a:gd name="connsiteX14" fmla="*/ 6199 w 10004"/>
              <a:gd name="connsiteY14" fmla="*/ 2400 h 10015"/>
              <a:gd name="connsiteX15" fmla="*/ 6389 w 10004"/>
              <a:gd name="connsiteY15" fmla="*/ 2563 h 10015"/>
              <a:gd name="connsiteX16" fmla="*/ 6587 w 10004"/>
              <a:gd name="connsiteY16" fmla="*/ 2748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866 w 10004"/>
              <a:gd name="connsiteY7" fmla="*/ 469 h 10015"/>
              <a:gd name="connsiteX8" fmla="*/ 3304 w 10004"/>
              <a:gd name="connsiteY8" fmla="*/ 645 h 10015"/>
              <a:gd name="connsiteX9" fmla="*/ 3835 w 10004"/>
              <a:gd name="connsiteY9" fmla="*/ 872 h 10015"/>
              <a:gd name="connsiteX10" fmla="*/ 4191 w 10004"/>
              <a:gd name="connsiteY10" fmla="*/ 1048 h 10015"/>
              <a:gd name="connsiteX11" fmla="*/ 4658 w 10004"/>
              <a:gd name="connsiteY11" fmla="*/ 1313 h 10015"/>
              <a:gd name="connsiteX12" fmla="*/ 5278 w 10004"/>
              <a:gd name="connsiteY12" fmla="*/ 1710 h 10015"/>
              <a:gd name="connsiteX13" fmla="*/ 5798 w 10004"/>
              <a:gd name="connsiteY13" fmla="*/ 2095 h 10015"/>
              <a:gd name="connsiteX14" fmla="*/ 6199 w 10004"/>
              <a:gd name="connsiteY14" fmla="*/ 2400 h 10015"/>
              <a:gd name="connsiteX15" fmla="*/ 6389 w 10004"/>
              <a:gd name="connsiteY15" fmla="*/ 2563 h 10015"/>
              <a:gd name="connsiteX16" fmla="*/ 6587 w 10004"/>
              <a:gd name="connsiteY16" fmla="*/ 2748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866 w 10004"/>
              <a:gd name="connsiteY7" fmla="*/ 469 h 10015"/>
              <a:gd name="connsiteX8" fmla="*/ 3304 w 10004"/>
              <a:gd name="connsiteY8" fmla="*/ 645 h 10015"/>
              <a:gd name="connsiteX9" fmla="*/ 3835 w 10004"/>
              <a:gd name="connsiteY9" fmla="*/ 872 h 10015"/>
              <a:gd name="connsiteX10" fmla="*/ 4191 w 10004"/>
              <a:gd name="connsiteY10" fmla="*/ 1048 h 10015"/>
              <a:gd name="connsiteX11" fmla="*/ 4658 w 10004"/>
              <a:gd name="connsiteY11" fmla="*/ 1313 h 10015"/>
              <a:gd name="connsiteX12" fmla="*/ 5278 w 10004"/>
              <a:gd name="connsiteY12" fmla="*/ 1710 h 10015"/>
              <a:gd name="connsiteX13" fmla="*/ 5798 w 10004"/>
              <a:gd name="connsiteY13" fmla="*/ 2095 h 10015"/>
              <a:gd name="connsiteX14" fmla="*/ 6199 w 10004"/>
              <a:gd name="connsiteY14" fmla="*/ 2400 h 10015"/>
              <a:gd name="connsiteX15" fmla="*/ 6389 w 10004"/>
              <a:gd name="connsiteY15" fmla="*/ 2563 h 10015"/>
              <a:gd name="connsiteX16" fmla="*/ 6587 w 10004"/>
              <a:gd name="connsiteY16" fmla="*/ 2748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35 w 10004"/>
              <a:gd name="connsiteY6" fmla="*/ 334 h 10015"/>
              <a:gd name="connsiteX7" fmla="*/ 2866 w 10004"/>
              <a:gd name="connsiteY7" fmla="*/ 469 h 10015"/>
              <a:gd name="connsiteX8" fmla="*/ 3304 w 10004"/>
              <a:gd name="connsiteY8" fmla="*/ 645 h 10015"/>
              <a:gd name="connsiteX9" fmla="*/ 3835 w 10004"/>
              <a:gd name="connsiteY9" fmla="*/ 872 h 10015"/>
              <a:gd name="connsiteX10" fmla="*/ 4191 w 10004"/>
              <a:gd name="connsiteY10" fmla="*/ 1048 h 10015"/>
              <a:gd name="connsiteX11" fmla="*/ 4658 w 10004"/>
              <a:gd name="connsiteY11" fmla="*/ 1313 h 10015"/>
              <a:gd name="connsiteX12" fmla="*/ 5278 w 10004"/>
              <a:gd name="connsiteY12" fmla="*/ 1710 h 10015"/>
              <a:gd name="connsiteX13" fmla="*/ 5798 w 10004"/>
              <a:gd name="connsiteY13" fmla="*/ 2095 h 10015"/>
              <a:gd name="connsiteX14" fmla="*/ 6199 w 10004"/>
              <a:gd name="connsiteY14" fmla="*/ 2400 h 10015"/>
              <a:gd name="connsiteX15" fmla="*/ 6389 w 10004"/>
              <a:gd name="connsiteY15" fmla="*/ 2563 h 10015"/>
              <a:gd name="connsiteX16" fmla="*/ 6587 w 10004"/>
              <a:gd name="connsiteY16" fmla="*/ 2748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35 w 10004"/>
              <a:gd name="connsiteY6" fmla="*/ 334 h 10015"/>
              <a:gd name="connsiteX7" fmla="*/ 2866 w 10004"/>
              <a:gd name="connsiteY7" fmla="*/ 469 h 10015"/>
              <a:gd name="connsiteX8" fmla="*/ 3304 w 10004"/>
              <a:gd name="connsiteY8" fmla="*/ 645 h 10015"/>
              <a:gd name="connsiteX9" fmla="*/ 3835 w 10004"/>
              <a:gd name="connsiteY9" fmla="*/ 872 h 10015"/>
              <a:gd name="connsiteX10" fmla="*/ 4191 w 10004"/>
              <a:gd name="connsiteY10" fmla="*/ 1048 h 10015"/>
              <a:gd name="connsiteX11" fmla="*/ 4658 w 10004"/>
              <a:gd name="connsiteY11" fmla="*/ 1313 h 10015"/>
              <a:gd name="connsiteX12" fmla="*/ 5278 w 10004"/>
              <a:gd name="connsiteY12" fmla="*/ 1710 h 10015"/>
              <a:gd name="connsiteX13" fmla="*/ 5798 w 10004"/>
              <a:gd name="connsiteY13" fmla="*/ 2095 h 10015"/>
              <a:gd name="connsiteX14" fmla="*/ 6199 w 10004"/>
              <a:gd name="connsiteY14" fmla="*/ 2400 h 10015"/>
              <a:gd name="connsiteX15" fmla="*/ 6389 w 10004"/>
              <a:gd name="connsiteY15" fmla="*/ 2563 h 10015"/>
              <a:gd name="connsiteX16" fmla="*/ 6587 w 10004"/>
              <a:gd name="connsiteY16" fmla="*/ 2748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6 w 10004"/>
              <a:gd name="connsiteY5" fmla="*/ 259 h 10015"/>
              <a:gd name="connsiteX6" fmla="*/ 2435 w 10004"/>
              <a:gd name="connsiteY6" fmla="*/ 334 h 10015"/>
              <a:gd name="connsiteX7" fmla="*/ 2866 w 10004"/>
              <a:gd name="connsiteY7" fmla="*/ 469 h 10015"/>
              <a:gd name="connsiteX8" fmla="*/ 3304 w 10004"/>
              <a:gd name="connsiteY8" fmla="*/ 645 h 10015"/>
              <a:gd name="connsiteX9" fmla="*/ 3835 w 10004"/>
              <a:gd name="connsiteY9" fmla="*/ 872 h 10015"/>
              <a:gd name="connsiteX10" fmla="*/ 4191 w 10004"/>
              <a:gd name="connsiteY10" fmla="*/ 1048 h 10015"/>
              <a:gd name="connsiteX11" fmla="*/ 4658 w 10004"/>
              <a:gd name="connsiteY11" fmla="*/ 1313 h 10015"/>
              <a:gd name="connsiteX12" fmla="*/ 5278 w 10004"/>
              <a:gd name="connsiteY12" fmla="*/ 1710 h 10015"/>
              <a:gd name="connsiteX13" fmla="*/ 5798 w 10004"/>
              <a:gd name="connsiteY13" fmla="*/ 2095 h 10015"/>
              <a:gd name="connsiteX14" fmla="*/ 6199 w 10004"/>
              <a:gd name="connsiteY14" fmla="*/ 2400 h 10015"/>
              <a:gd name="connsiteX15" fmla="*/ 6389 w 10004"/>
              <a:gd name="connsiteY15" fmla="*/ 2563 h 10015"/>
              <a:gd name="connsiteX16" fmla="*/ 6587 w 10004"/>
              <a:gd name="connsiteY16" fmla="*/ 2748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6 w 10004"/>
              <a:gd name="connsiteY5" fmla="*/ 259 h 10015"/>
              <a:gd name="connsiteX6" fmla="*/ 2435 w 10004"/>
              <a:gd name="connsiteY6" fmla="*/ 334 h 10015"/>
              <a:gd name="connsiteX7" fmla="*/ 2866 w 10004"/>
              <a:gd name="connsiteY7" fmla="*/ 469 h 10015"/>
              <a:gd name="connsiteX8" fmla="*/ 3304 w 10004"/>
              <a:gd name="connsiteY8" fmla="*/ 645 h 10015"/>
              <a:gd name="connsiteX9" fmla="*/ 3835 w 10004"/>
              <a:gd name="connsiteY9" fmla="*/ 872 h 10015"/>
              <a:gd name="connsiteX10" fmla="*/ 4191 w 10004"/>
              <a:gd name="connsiteY10" fmla="*/ 1048 h 10015"/>
              <a:gd name="connsiteX11" fmla="*/ 4658 w 10004"/>
              <a:gd name="connsiteY11" fmla="*/ 1313 h 10015"/>
              <a:gd name="connsiteX12" fmla="*/ 5278 w 10004"/>
              <a:gd name="connsiteY12" fmla="*/ 1710 h 10015"/>
              <a:gd name="connsiteX13" fmla="*/ 5798 w 10004"/>
              <a:gd name="connsiteY13" fmla="*/ 2095 h 10015"/>
              <a:gd name="connsiteX14" fmla="*/ 6199 w 10004"/>
              <a:gd name="connsiteY14" fmla="*/ 2400 h 10015"/>
              <a:gd name="connsiteX15" fmla="*/ 6389 w 10004"/>
              <a:gd name="connsiteY15" fmla="*/ 2563 h 10015"/>
              <a:gd name="connsiteX16" fmla="*/ 6587 w 10004"/>
              <a:gd name="connsiteY16" fmla="*/ 2748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26 w 10004"/>
              <a:gd name="connsiteY4" fmla="*/ 155 h 10015"/>
              <a:gd name="connsiteX5" fmla="*/ 2136 w 10004"/>
              <a:gd name="connsiteY5" fmla="*/ 259 h 10015"/>
              <a:gd name="connsiteX6" fmla="*/ 2435 w 10004"/>
              <a:gd name="connsiteY6" fmla="*/ 334 h 10015"/>
              <a:gd name="connsiteX7" fmla="*/ 2866 w 10004"/>
              <a:gd name="connsiteY7" fmla="*/ 469 h 10015"/>
              <a:gd name="connsiteX8" fmla="*/ 3304 w 10004"/>
              <a:gd name="connsiteY8" fmla="*/ 645 h 10015"/>
              <a:gd name="connsiteX9" fmla="*/ 3835 w 10004"/>
              <a:gd name="connsiteY9" fmla="*/ 872 h 10015"/>
              <a:gd name="connsiteX10" fmla="*/ 4191 w 10004"/>
              <a:gd name="connsiteY10" fmla="*/ 1048 h 10015"/>
              <a:gd name="connsiteX11" fmla="*/ 4658 w 10004"/>
              <a:gd name="connsiteY11" fmla="*/ 1313 h 10015"/>
              <a:gd name="connsiteX12" fmla="*/ 5278 w 10004"/>
              <a:gd name="connsiteY12" fmla="*/ 1710 h 10015"/>
              <a:gd name="connsiteX13" fmla="*/ 5798 w 10004"/>
              <a:gd name="connsiteY13" fmla="*/ 2095 h 10015"/>
              <a:gd name="connsiteX14" fmla="*/ 6199 w 10004"/>
              <a:gd name="connsiteY14" fmla="*/ 2400 h 10015"/>
              <a:gd name="connsiteX15" fmla="*/ 6389 w 10004"/>
              <a:gd name="connsiteY15" fmla="*/ 2563 h 10015"/>
              <a:gd name="connsiteX16" fmla="*/ 6587 w 10004"/>
              <a:gd name="connsiteY16" fmla="*/ 2748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21 w 10004"/>
              <a:gd name="connsiteY4" fmla="*/ 169 h 10015"/>
              <a:gd name="connsiteX5" fmla="*/ 2136 w 10004"/>
              <a:gd name="connsiteY5" fmla="*/ 259 h 10015"/>
              <a:gd name="connsiteX6" fmla="*/ 2435 w 10004"/>
              <a:gd name="connsiteY6" fmla="*/ 334 h 10015"/>
              <a:gd name="connsiteX7" fmla="*/ 2866 w 10004"/>
              <a:gd name="connsiteY7" fmla="*/ 469 h 10015"/>
              <a:gd name="connsiteX8" fmla="*/ 3304 w 10004"/>
              <a:gd name="connsiteY8" fmla="*/ 645 h 10015"/>
              <a:gd name="connsiteX9" fmla="*/ 3835 w 10004"/>
              <a:gd name="connsiteY9" fmla="*/ 872 h 10015"/>
              <a:gd name="connsiteX10" fmla="*/ 4191 w 10004"/>
              <a:gd name="connsiteY10" fmla="*/ 1048 h 10015"/>
              <a:gd name="connsiteX11" fmla="*/ 4658 w 10004"/>
              <a:gd name="connsiteY11" fmla="*/ 1313 h 10015"/>
              <a:gd name="connsiteX12" fmla="*/ 5278 w 10004"/>
              <a:gd name="connsiteY12" fmla="*/ 1710 h 10015"/>
              <a:gd name="connsiteX13" fmla="*/ 5798 w 10004"/>
              <a:gd name="connsiteY13" fmla="*/ 2095 h 10015"/>
              <a:gd name="connsiteX14" fmla="*/ 6199 w 10004"/>
              <a:gd name="connsiteY14" fmla="*/ 2400 h 10015"/>
              <a:gd name="connsiteX15" fmla="*/ 6389 w 10004"/>
              <a:gd name="connsiteY15" fmla="*/ 2563 h 10015"/>
              <a:gd name="connsiteX16" fmla="*/ 6587 w 10004"/>
              <a:gd name="connsiteY16" fmla="*/ 2748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21 w 10004"/>
              <a:gd name="connsiteY4" fmla="*/ 169 h 10015"/>
              <a:gd name="connsiteX5" fmla="*/ 2136 w 10004"/>
              <a:gd name="connsiteY5" fmla="*/ 259 h 10015"/>
              <a:gd name="connsiteX6" fmla="*/ 2435 w 10004"/>
              <a:gd name="connsiteY6" fmla="*/ 334 h 10015"/>
              <a:gd name="connsiteX7" fmla="*/ 2866 w 10004"/>
              <a:gd name="connsiteY7" fmla="*/ 469 h 10015"/>
              <a:gd name="connsiteX8" fmla="*/ 3304 w 10004"/>
              <a:gd name="connsiteY8" fmla="*/ 645 h 10015"/>
              <a:gd name="connsiteX9" fmla="*/ 3835 w 10004"/>
              <a:gd name="connsiteY9" fmla="*/ 872 h 10015"/>
              <a:gd name="connsiteX10" fmla="*/ 4191 w 10004"/>
              <a:gd name="connsiteY10" fmla="*/ 1048 h 10015"/>
              <a:gd name="connsiteX11" fmla="*/ 4658 w 10004"/>
              <a:gd name="connsiteY11" fmla="*/ 1313 h 10015"/>
              <a:gd name="connsiteX12" fmla="*/ 5278 w 10004"/>
              <a:gd name="connsiteY12" fmla="*/ 1710 h 10015"/>
              <a:gd name="connsiteX13" fmla="*/ 5798 w 10004"/>
              <a:gd name="connsiteY13" fmla="*/ 2095 h 10015"/>
              <a:gd name="connsiteX14" fmla="*/ 6199 w 10004"/>
              <a:gd name="connsiteY14" fmla="*/ 2400 h 10015"/>
              <a:gd name="connsiteX15" fmla="*/ 6389 w 10004"/>
              <a:gd name="connsiteY15" fmla="*/ 2563 h 10015"/>
              <a:gd name="connsiteX16" fmla="*/ 6587 w 10004"/>
              <a:gd name="connsiteY16" fmla="*/ 2748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7 w 10004"/>
              <a:gd name="connsiteY3" fmla="*/ 103 h 10015"/>
              <a:gd name="connsiteX4" fmla="*/ 1821 w 10004"/>
              <a:gd name="connsiteY4" fmla="*/ 169 h 10015"/>
              <a:gd name="connsiteX5" fmla="*/ 2136 w 10004"/>
              <a:gd name="connsiteY5" fmla="*/ 259 h 10015"/>
              <a:gd name="connsiteX6" fmla="*/ 2435 w 10004"/>
              <a:gd name="connsiteY6" fmla="*/ 334 h 10015"/>
              <a:gd name="connsiteX7" fmla="*/ 2866 w 10004"/>
              <a:gd name="connsiteY7" fmla="*/ 469 h 10015"/>
              <a:gd name="connsiteX8" fmla="*/ 3304 w 10004"/>
              <a:gd name="connsiteY8" fmla="*/ 645 h 10015"/>
              <a:gd name="connsiteX9" fmla="*/ 3835 w 10004"/>
              <a:gd name="connsiteY9" fmla="*/ 872 h 10015"/>
              <a:gd name="connsiteX10" fmla="*/ 4191 w 10004"/>
              <a:gd name="connsiteY10" fmla="*/ 1048 h 10015"/>
              <a:gd name="connsiteX11" fmla="*/ 4658 w 10004"/>
              <a:gd name="connsiteY11" fmla="*/ 1313 h 10015"/>
              <a:gd name="connsiteX12" fmla="*/ 5278 w 10004"/>
              <a:gd name="connsiteY12" fmla="*/ 1710 h 10015"/>
              <a:gd name="connsiteX13" fmla="*/ 5798 w 10004"/>
              <a:gd name="connsiteY13" fmla="*/ 2095 h 10015"/>
              <a:gd name="connsiteX14" fmla="*/ 6199 w 10004"/>
              <a:gd name="connsiteY14" fmla="*/ 2400 h 10015"/>
              <a:gd name="connsiteX15" fmla="*/ 6389 w 10004"/>
              <a:gd name="connsiteY15" fmla="*/ 2563 h 10015"/>
              <a:gd name="connsiteX16" fmla="*/ 6587 w 10004"/>
              <a:gd name="connsiteY16" fmla="*/ 2748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34 w 10004"/>
              <a:gd name="connsiteY2" fmla="*/ 33 h 10015"/>
              <a:gd name="connsiteX3" fmla="*/ 1377 w 10004"/>
              <a:gd name="connsiteY3" fmla="*/ 103 h 10015"/>
              <a:gd name="connsiteX4" fmla="*/ 1821 w 10004"/>
              <a:gd name="connsiteY4" fmla="*/ 169 h 10015"/>
              <a:gd name="connsiteX5" fmla="*/ 2136 w 10004"/>
              <a:gd name="connsiteY5" fmla="*/ 259 h 10015"/>
              <a:gd name="connsiteX6" fmla="*/ 2435 w 10004"/>
              <a:gd name="connsiteY6" fmla="*/ 334 h 10015"/>
              <a:gd name="connsiteX7" fmla="*/ 2866 w 10004"/>
              <a:gd name="connsiteY7" fmla="*/ 469 h 10015"/>
              <a:gd name="connsiteX8" fmla="*/ 3304 w 10004"/>
              <a:gd name="connsiteY8" fmla="*/ 645 h 10015"/>
              <a:gd name="connsiteX9" fmla="*/ 3835 w 10004"/>
              <a:gd name="connsiteY9" fmla="*/ 872 h 10015"/>
              <a:gd name="connsiteX10" fmla="*/ 4191 w 10004"/>
              <a:gd name="connsiteY10" fmla="*/ 1048 h 10015"/>
              <a:gd name="connsiteX11" fmla="*/ 4658 w 10004"/>
              <a:gd name="connsiteY11" fmla="*/ 1313 h 10015"/>
              <a:gd name="connsiteX12" fmla="*/ 5278 w 10004"/>
              <a:gd name="connsiteY12" fmla="*/ 1710 h 10015"/>
              <a:gd name="connsiteX13" fmla="*/ 5798 w 10004"/>
              <a:gd name="connsiteY13" fmla="*/ 2095 h 10015"/>
              <a:gd name="connsiteX14" fmla="*/ 6199 w 10004"/>
              <a:gd name="connsiteY14" fmla="*/ 2400 h 10015"/>
              <a:gd name="connsiteX15" fmla="*/ 6389 w 10004"/>
              <a:gd name="connsiteY15" fmla="*/ 2563 h 10015"/>
              <a:gd name="connsiteX16" fmla="*/ 6587 w 10004"/>
              <a:gd name="connsiteY16" fmla="*/ 2748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34 w 10004"/>
              <a:gd name="connsiteY2" fmla="*/ 33 h 10015"/>
              <a:gd name="connsiteX3" fmla="*/ 1386 w 10004"/>
              <a:gd name="connsiteY3" fmla="*/ 74 h 10015"/>
              <a:gd name="connsiteX4" fmla="*/ 1821 w 10004"/>
              <a:gd name="connsiteY4" fmla="*/ 169 h 10015"/>
              <a:gd name="connsiteX5" fmla="*/ 2136 w 10004"/>
              <a:gd name="connsiteY5" fmla="*/ 259 h 10015"/>
              <a:gd name="connsiteX6" fmla="*/ 2435 w 10004"/>
              <a:gd name="connsiteY6" fmla="*/ 334 h 10015"/>
              <a:gd name="connsiteX7" fmla="*/ 2866 w 10004"/>
              <a:gd name="connsiteY7" fmla="*/ 469 h 10015"/>
              <a:gd name="connsiteX8" fmla="*/ 3304 w 10004"/>
              <a:gd name="connsiteY8" fmla="*/ 645 h 10015"/>
              <a:gd name="connsiteX9" fmla="*/ 3835 w 10004"/>
              <a:gd name="connsiteY9" fmla="*/ 872 h 10015"/>
              <a:gd name="connsiteX10" fmla="*/ 4191 w 10004"/>
              <a:gd name="connsiteY10" fmla="*/ 1048 h 10015"/>
              <a:gd name="connsiteX11" fmla="*/ 4658 w 10004"/>
              <a:gd name="connsiteY11" fmla="*/ 1313 h 10015"/>
              <a:gd name="connsiteX12" fmla="*/ 5278 w 10004"/>
              <a:gd name="connsiteY12" fmla="*/ 1710 h 10015"/>
              <a:gd name="connsiteX13" fmla="*/ 5798 w 10004"/>
              <a:gd name="connsiteY13" fmla="*/ 2095 h 10015"/>
              <a:gd name="connsiteX14" fmla="*/ 6199 w 10004"/>
              <a:gd name="connsiteY14" fmla="*/ 2400 h 10015"/>
              <a:gd name="connsiteX15" fmla="*/ 6389 w 10004"/>
              <a:gd name="connsiteY15" fmla="*/ 2563 h 10015"/>
              <a:gd name="connsiteX16" fmla="*/ 6587 w 10004"/>
              <a:gd name="connsiteY16" fmla="*/ 2748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3 h 10018"/>
              <a:gd name="connsiteX1" fmla="*/ 605 w 10004"/>
              <a:gd name="connsiteY1" fmla="*/ 0 h 10018"/>
              <a:gd name="connsiteX2" fmla="*/ 934 w 10004"/>
              <a:gd name="connsiteY2" fmla="*/ 36 h 10018"/>
              <a:gd name="connsiteX3" fmla="*/ 1386 w 10004"/>
              <a:gd name="connsiteY3" fmla="*/ 77 h 10018"/>
              <a:gd name="connsiteX4" fmla="*/ 1821 w 10004"/>
              <a:gd name="connsiteY4" fmla="*/ 172 h 10018"/>
              <a:gd name="connsiteX5" fmla="*/ 2136 w 10004"/>
              <a:gd name="connsiteY5" fmla="*/ 262 h 10018"/>
              <a:gd name="connsiteX6" fmla="*/ 2435 w 10004"/>
              <a:gd name="connsiteY6" fmla="*/ 337 h 10018"/>
              <a:gd name="connsiteX7" fmla="*/ 2866 w 10004"/>
              <a:gd name="connsiteY7" fmla="*/ 472 h 10018"/>
              <a:gd name="connsiteX8" fmla="*/ 3304 w 10004"/>
              <a:gd name="connsiteY8" fmla="*/ 648 h 10018"/>
              <a:gd name="connsiteX9" fmla="*/ 3835 w 10004"/>
              <a:gd name="connsiteY9" fmla="*/ 875 h 10018"/>
              <a:gd name="connsiteX10" fmla="*/ 4191 w 10004"/>
              <a:gd name="connsiteY10" fmla="*/ 1051 h 10018"/>
              <a:gd name="connsiteX11" fmla="*/ 4658 w 10004"/>
              <a:gd name="connsiteY11" fmla="*/ 1316 h 10018"/>
              <a:gd name="connsiteX12" fmla="*/ 5278 w 10004"/>
              <a:gd name="connsiteY12" fmla="*/ 1713 h 10018"/>
              <a:gd name="connsiteX13" fmla="*/ 5798 w 10004"/>
              <a:gd name="connsiteY13" fmla="*/ 2098 h 10018"/>
              <a:gd name="connsiteX14" fmla="*/ 6199 w 10004"/>
              <a:gd name="connsiteY14" fmla="*/ 2403 h 10018"/>
              <a:gd name="connsiteX15" fmla="*/ 6389 w 10004"/>
              <a:gd name="connsiteY15" fmla="*/ 2566 h 10018"/>
              <a:gd name="connsiteX16" fmla="*/ 6587 w 10004"/>
              <a:gd name="connsiteY16" fmla="*/ 2751 h 10018"/>
              <a:gd name="connsiteX17" fmla="*/ 6852 w 10004"/>
              <a:gd name="connsiteY17" fmla="*/ 2992 h 10018"/>
              <a:gd name="connsiteX18" fmla="*/ 7420 w 10004"/>
              <a:gd name="connsiteY18" fmla="*/ 3548 h 10018"/>
              <a:gd name="connsiteX19" fmla="*/ 7951 w 10004"/>
              <a:gd name="connsiteY19" fmla="*/ 4142 h 10018"/>
              <a:gd name="connsiteX20" fmla="*/ 8564 w 10004"/>
              <a:gd name="connsiteY20" fmla="*/ 4923 h 10018"/>
              <a:gd name="connsiteX21" fmla="*/ 9082 w 10004"/>
              <a:gd name="connsiteY21" fmla="*/ 5637 h 10018"/>
              <a:gd name="connsiteX22" fmla="*/ 9617 w 10004"/>
              <a:gd name="connsiteY22" fmla="*/ 6484 h 10018"/>
              <a:gd name="connsiteX23" fmla="*/ 10004 w 10004"/>
              <a:gd name="connsiteY23" fmla="*/ 7206 h 10018"/>
              <a:gd name="connsiteX24" fmla="*/ 10000 w 10004"/>
              <a:gd name="connsiteY24" fmla="*/ 10003 h 10018"/>
              <a:gd name="connsiteX25" fmla="*/ 2 w 10004"/>
              <a:gd name="connsiteY25" fmla="*/ 10018 h 10018"/>
              <a:gd name="connsiteX26" fmla="*/ 0 w 10004"/>
              <a:gd name="connsiteY26" fmla="*/ 8 h 10018"/>
              <a:gd name="connsiteX27" fmla="*/ 234 w 10004"/>
              <a:gd name="connsiteY27" fmla="*/ 3 h 10018"/>
              <a:gd name="connsiteX0" fmla="*/ 234 w 10004"/>
              <a:gd name="connsiteY0" fmla="*/ 3 h 10018"/>
              <a:gd name="connsiteX1" fmla="*/ 605 w 10004"/>
              <a:gd name="connsiteY1" fmla="*/ 0 h 10018"/>
              <a:gd name="connsiteX2" fmla="*/ 934 w 10004"/>
              <a:gd name="connsiteY2" fmla="*/ 36 h 10018"/>
              <a:gd name="connsiteX3" fmla="*/ 1261 w 10004"/>
              <a:gd name="connsiteY3" fmla="*/ 77 h 10018"/>
              <a:gd name="connsiteX4" fmla="*/ 1821 w 10004"/>
              <a:gd name="connsiteY4" fmla="*/ 172 h 10018"/>
              <a:gd name="connsiteX5" fmla="*/ 2136 w 10004"/>
              <a:gd name="connsiteY5" fmla="*/ 262 h 10018"/>
              <a:gd name="connsiteX6" fmla="*/ 2435 w 10004"/>
              <a:gd name="connsiteY6" fmla="*/ 337 h 10018"/>
              <a:gd name="connsiteX7" fmla="*/ 2866 w 10004"/>
              <a:gd name="connsiteY7" fmla="*/ 472 h 10018"/>
              <a:gd name="connsiteX8" fmla="*/ 3304 w 10004"/>
              <a:gd name="connsiteY8" fmla="*/ 648 h 10018"/>
              <a:gd name="connsiteX9" fmla="*/ 3835 w 10004"/>
              <a:gd name="connsiteY9" fmla="*/ 875 h 10018"/>
              <a:gd name="connsiteX10" fmla="*/ 4191 w 10004"/>
              <a:gd name="connsiteY10" fmla="*/ 1051 h 10018"/>
              <a:gd name="connsiteX11" fmla="*/ 4658 w 10004"/>
              <a:gd name="connsiteY11" fmla="*/ 1316 h 10018"/>
              <a:gd name="connsiteX12" fmla="*/ 5278 w 10004"/>
              <a:gd name="connsiteY12" fmla="*/ 1713 h 10018"/>
              <a:gd name="connsiteX13" fmla="*/ 5798 w 10004"/>
              <a:gd name="connsiteY13" fmla="*/ 2098 h 10018"/>
              <a:gd name="connsiteX14" fmla="*/ 6199 w 10004"/>
              <a:gd name="connsiteY14" fmla="*/ 2403 h 10018"/>
              <a:gd name="connsiteX15" fmla="*/ 6389 w 10004"/>
              <a:gd name="connsiteY15" fmla="*/ 2566 h 10018"/>
              <a:gd name="connsiteX16" fmla="*/ 6587 w 10004"/>
              <a:gd name="connsiteY16" fmla="*/ 2751 h 10018"/>
              <a:gd name="connsiteX17" fmla="*/ 6852 w 10004"/>
              <a:gd name="connsiteY17" fmla="*/ 2992 h 10018"/>
              <a:gd name="connsiteX18" fmla="*/ 7420 w 10004"/>
              <a:gd name="connsiteY18" fmla="*/ 3548 h 10018"/>
              <a:gd name="connsiteX19" fmla="*/ 7951 w 10004"/>
              <a:gd name="connsiteY19" fmla="*/ 4142 h 10018"/>
              <a:gd name="connsiteX20" fmla="*/ 8564 w 10004"/>
              <a:gd name="connsiteY20" fmla="*/ 4923 h 10018"/>
              <a:gd name="connsiteX21" fmla="*/ 9082 w 10004"/>
              <a:gd name="connsiteY21" fmla="*/ 5637 h 10018"/>
              <a:gd name="connsiteX22" fmla="*/ 9617 w 10004"/>
              <a:gd name="connsiteY22" fmla="*/ 6484 h 10018"/>
              <a:gd name="connsiteX23" fmla="*/ 10004 w 10004"/>
              <a:gd name="connsiteY23" fmla="*/ 7206 h 10018"/>
              <a:gd name="connsiteX24" fmla="*/ 10000 w 10004"/>
              <a:gd name="connsiteY24" fmla="*/ 10003 h 10018"/>
              <a:gd name="connsiteX25" fmla="*/ 2 w 10004"/>
              <a:gd name="connsiteY25" fmla="*/ 10018 h 10018"/>
              <a:gd name="connsiteX26" fmla="*/ 0 w 10004"/>
              <a:gd name="connsiteY26" fmla="*/ 8 h 10018"/>
              <a:gd name="connsiteX27" fmla="*/ 234 w 10004"/>
              <a:gd name="connsiteY27" fmla="*/ 3 h 10018"/>
              <a:gd name="connsiteX0" fmla="*/ 234 w 10004"/>
              <a:gd name="connsiteY0" fmla="*/ 3 h 10018"/>
              <a:gd name="connsiteX1" fmla="*/ 605 w 10004"/>
              <a:gd name="connsiteY1" fmla="*/ 0 h 10018"/>
              <a:gd name="connsiteX2" fmla="*/ 934 w 10004"/>
              <a:gd name="connsiteY2" fmla="*/ 36 h 10018"/>
              <a:gd name="connsiteX3" fmla="*/ 1261 w 10004"/>
              <a:gd name="connsiteY3" fmla="*/ 77 h 10018"/>
              <a:gd name="connsiteX4" fmla="*/ 1546 w 10004"/>
              <a:gd name="connsiteY4" fmla="*/ 129 h 10018"/>
              <a:gd name="connsiteX5" fmla="*/ 1821 w 10004"/>
              <a:gd name="connsiteY5" fmla="*/ 172 h 10018"/>
              <a:gd name="connsiteX6" fmla="*/ 2136 w 10004"/>
              <a:gd name="connsiteY6" fmla="*/ 262 h 10018"/>
              <a:gd name="connsiteX7" fmla="*/ 2435 w 10004"/>
              <a:gd name="connsiteY7" fmla="*/ 337 h 10018"/>
              <a:gd name="connsiteX8" fmla="*/ 2866 w 10004"/>
              <a:gd name="connsiteY8" fmla="*/ 472 h 10018"/>
              <a:gd name="connsiteX9" fmla="*/ 3304 w 10004"/>
              <a:gd name="connsiteY9" fmla="*/ 648 h 10018"/>
              <a:gd name="connsiteX10" fmla="*/ 3835 w 10004"/>
              <a:gd name="connsiteY10" fmla="*/ 875 h 10018"/>
              <a:gd name="connsiteX11" fmla="*/ 4191 w 10004"/>
              <a:gd name="connsiteY11" fmla="*/ 1051 h 10018"/>
              <a:gd name="connsiteX12" fmla="*/ 4658 w 10004"/>
              <a:gd name="connsiteY12" fmla="*/ 1316 h 10018"/>
              <a:gd name="connsiteX13" fmla="*/ 5278 w 10004"/>
              <a:gd name="connsiteY13" fmla="*/ 1713 h 10018"/>
              <a:gd name="connsiteX14" fmla="*/ 5798 w 10004"/>
              <a:gd name="connsiteY14" fmla="*/ 2098 h 10018"/>
              <a:gd name="connsiteX15" fmla="*/ 6199 w 10004"/>
              <a:gd name="connsiteY15" fmla="*/ 2403 h 10018"/>
              <a:gd name="connsiteX16" fmla="*/ 6389 w 10004"/>
              <a:gd name="connsiteY16" fmla="*/ 2566 h 10018"/>
              <a:gd name="connsiteX17" fmla="*/ 6587 w 10004"/>
              <a:gd name="connsiteY17" fmla="*/ 2751 h 10018"/>
              <a:gd name="connsiteX18" fmla="*/ 6852 w 10004"/>
              <a:gd name="connsiteY18" fmla="*/ 2992 h 10018"/>
              <a:gd name="connsiteX19" fmla="*/ 7420 w 10004"/>
              <a:gd name="connsiteY19" fmla="*/ 3548 h 10018"/>
              <a:gd name="connsiteX20" fmla="*/ 7951 w 10004"/>
              <a:gd name="connsiteY20" fmla="*/ 4142 h 10018"/>
              <a:gd name="connsiteX21" fmla="*/ 8564 w 10004"/>
              <a:gd name="connsiteY21" fmla="*/ 4923 h 10018"/>
              <a:gd name="connsiteX22" fmla="*/ 9082 w 10004"/>
              <a:gd name="connsiteY22" fmla="*/ 5637 h 10018"/>
              <a:gd name="connsiteX23" fmla="*/ 9617 w 10004"/>
              <a:gd name="connsiteY23" fmla="*/ 6484 h 10018"/>
              <a:gd name="connsiteX24" fmla="*/ 10004 w 10004"/>
              <a:gd name="connsiteY24" fmla="*/ 7206 h 10018"/>
              <a:gd name="connsiteX25" fmla="*/ 10000 w 10004"/>
              <a:gd name="connsiteY25" fmla="*/ 10003 h 10018"/>
              <a:gd name="connsiteX26" fmla="*/ 2 w 10004"/>
              <a:gd name="connsiteY26" fmla="*/ 10018 h 10018"/>
              <a:gd name="connsiteX27" fmla="*/ 0 w 10004"/>
              <a:gd name="connsiteY27" fmla="*/ 8 h 10018"/>
              <a:gd name="connsiteX28" fmla="*/ 234 w 10004"/>
              <a:gd name="connsiteY28" fmla="*/ 3 h 1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004" h="10018">
                <a:moveTo>
                  <a:pt x="234" y="3"/>
                </a:moveTo>
                <a:cubicBezTo>
                  <a:pt x="358" y="21"/>
                  <a:pt x="488" y="-5"/>
                  <a:pt x="605" y="0"/>
                </a:cubicBezTo>
                <a:cubicBezTo>
                  <a:pt x="722" y="6"/>
                  <a:pt x="825" y="23"/>
                  <a:pt x="934" y="36"/>
                </a:cubicBezTo>
                <a:lnTo>
                  <a:pt x="1261" y="77"/>
                </a:lnTo>
                <a:cubicBezTo>
                  <a:pt x="1378" y="94"/>
                  <a:pt x="1429" y="112"/>
                  <a:pt x="1546" y="129"/>
                </a:cubicBezTo>
                <a:lnTo>
                  <a:pt x="1821" y="172"/>
                </a:lnTo>
                <a:lnTo>
                  <a:pt x="2136" y="262"/>
                </a:lnTo>
                <a:cubicBezTo>
                  <a:pt x="2238" y="289"/>
                  <a:pt x="2335" y="312"/>
                  <a:pt x="2435" y="337"/>
                </a:cubicBezTo>
                <a:cubicBezTo>
                  <a:pt x="2557" y="372"/>
                  <a:pt x="2722" y="427"/>
                  <a:pt x="2866" y="472"/>
                </a:cubicBezTo>
                <a:cubicBezTo>
                  <a:pt x="3011" y="524"/>
                  <a:pt x="3158" y="589"/>
                  <a:pt x="3304" y="648"/>
                </a:cubicBezTo>
                <a:cubicBezTo>
                  <a:pt x="3466" y="715"/>
                  <a:pt x="3658" y="799"/>
                  <a:pt x="3835" y="875"/>
                </a:cubicBezTo>
                <a:cubicBezTo>
                  <a:pt x="3983" y="942"/>
                  <a:pt x="4072" y="992"/>
                  <a:pt x="4191" y="1051"/>
                </a:cubicBezTo>
                <a:cubicBezTo>
                  <a:pt x="4328" y="1124"/>
                  <a:pt x="4477" y="1206"/>
                  <a:pt x="4658" y="1316"/>
                </a:cubicBezTo>
                <a:cubicBezTo>
                  <a:pt x="4839" y="1426"/>
                  <a:pt x="5088" y="1583"/>
                  <a:pt x="5278" y="1713"/>
                </a:cubicBezTo>
                <a:cubicBezTo>
                  <a:pt x="5468" y="1843"/>
                  <a:pt x="5611" y="1970"/>
                  <a:pt x="5798" y="2098"/>
                </a:cubicBezTo>
                <a:cubicBezTo>
                  <a:pt x="5952" y="2213"/>
                  <a:pt x="6101" y="2325"/>
                  <a:pt x="6199" y="2403"/>
                </a:cubicBezTo>
                <a:cubicBezTo>
                  <a:pt x="6297" y="2481"/>
                  <a:pt x="6324" y="2508"/>
                  <a:pt x="6389" y="2566"/>
                </a:cubicBezTo>
                <a:cubicBezTo>
                  <a:pt x="6454" y="2624"/>
                  <a:pt x="6510" y="2680"/>
                  <a:pt x="6587" y="2751"/>
                </a:cubicBezTo>
                <a:cubicBezTo>
                  <a:pt x="6664" y="2822"/>
                  <a:pt x="6764" y="2912"/>
                  <a:pt x="6852" y="2992"/>
                </a:cubicBezTo>
                <a:cubicBezTo>
                  <a:pt x="6991" y="3125"/>
                  <a:pt x="7231" y="3363"/>
                  <a:pt x="7420" y="3548"/>
                </a:cubicBezTo>
                <a:cubicBezTo>
                  <a:pt x="7603" y="3740"/>
                  <a:pt x="7760" y="3913"/>
                  <a:pt x="7951" y="4142"/>
                </a:cubicBezTo>
                <a:cubicBezTo>
                  <a:pt x="8142" y="4371"/>
                  <a:pt x="8375" y="4674"/>
                  <a:pt x="8564" y="4923"/>
                </a:cubicBezTo>
                <a:cubicBezTo>
                  <a:pt x="8753" y="5172"/>
                  <a:pt x="8909" y="5399"/>
                  <a:pt x="9082" y="5637"/>
                </a:cubicBezTo>
                <a:cubicBezTo>
                  <a:pt x="9257" y="5897"/>
                  <a:pt x="9439" y="6202"/>
                  <a:pt x="9617" y="6484"/>
                </a:cubicBezTo>
                <a:cubicBezTo>
                  <a:pt x="9771" y="6745"/>
                  <a:pt x="9875" y="6965"/>
                  <a:pt x="10004" y="7206"/>
                </a:cubicBezTo>
                <a:cubicBezTo>
                  <a:pt x="10003" y="8138"/>
                  <a:pt x="10001" y="9071"/>
                  <a:pt x="10000" y="10003"/>
                </a:cubicBezTo>
                <a:lnTo>
                  <a:pt x="2" y="10018"/>
                </a:lnTo>
                <a:cubicBezTo>
                  <a:pt x="1" y="6681"/>
                  <a:pt x="1" y="3345"/>
                  <a:pt x="0" y="8"/>
                </a:cubicBezTo>
                <a:lnTo>
                  <a:pt x="234" y="3"/>
                </a:lnTo>
                <a:close/>
              </a:path>
            </a:pathLst>
          </a:custGeom>
          <a:noFill/>
          <a:ln w="19050" cap="flat" cmpd="sng">
            <a:solidFill>
              <a:srgbClr val="1F4E79"/>
            </a:solidFill>
            <a:prstDash val="solid"/>
            <a:round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endParaRPr lang="fr-FR" sz="2400" dirty="0"/>
          </a:p>
        </p:txBody>
      </p:sp>
      <p:sp>
        <p:nvSpPr>
          <p:cNvPr id="14" name="10 Rectángulo">
            <a:extLst>
              <a:ext uri="{FF2B5EF4-FFF2-40B4-BE49-F238E27FC236}">
                <a16:creationId xmlns:a16="http://schemas.microsoft.com/office/drawing/2014/main" id="{8680330F-B713-4BFA-9022-3052CD5B96D8}"/>
              </a:ext>
            </a:extLst>
          </p:cNvPr>
          <p:cNvSpPr/>
          <p:nvPr userDrawn="1"/>
        </p:nvSpPr>
        <p:spPr>
          <a:xfrm>
            <a:off x="182632" y="6580569"/>
            <a:ext cx="1069024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600" dirty="0">
                <a:solidFill>
                  <a:schemeClr val="bg1">
                    <a:lumMod val="65000"/>
                  </a:schemeClr>
                </a:solidFill>
                <a:latin typeface="Vinci Sans" panose="02000000000000000000" pitchFamily="2" charset="0"/>
              </a:rPr>
              <a:t>Copyright © 2019 Axians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19C108D9-FD79-455D-AE38-AACCE5DFB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1" y="2468879"/>
            <a:ext cx="9918743" cy="1004779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1F4E79"/>
                </a:solidFill>
                <a:latin typeface="Vinci Sans" panose="02000000000000000000" pitchFamily="50" charset="0"/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577678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(header)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44986F-7BDE-4168-BB5E-F5FDBBDD3901}"/>
              </a:ext>
            </a:extLst>
          </p:cNvPr>
          <p:cNvSpPr/>
          <p:nvPr userDrawn="1"/>
        </p:nvSpPr>
        <p:spPr>
          <a:xfrm>
            <a:off x="0" y="1"/>
            <a:ext cx="12192000" cy="64892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9" name="Espace réservé pour une image  9">
            <a:extLst>
              <a:ext uri="{FF2B5EF4-FFF2-40B4-BE49-F238E27FC236}">
                <a16:creationId xmlns:a16="http://schemas.microsoft.com/office/drawing/2014/main" id="{2287702E-98AD-4A8F-8D02-86D73ED9CB3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54001" y="2101851"/>
            <a:ext cx="11715751" cy="45550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80EA563A-0334-4BC5-AFD8-8049597395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3723" y="182057"/>
            <a:ext cx="6720000" cy="288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baseline="0">
                <a:solidFill>
                  <a:schemeClr val="tx2"/>
                </a:solidFill>
                <a:latin typeface="Vinci Sans Medium" panose="02000000000000000000" pitchFamily="2" charset="0"/>
              </a:defRPr>
            </a:lvl1pPr>
          </a:lstStyle>
          <a:p>
            <a:pPr lvl="0"/>
            <a:r>
              <a:rPr lang="fr-FR" dirty="0"/>
              <a:t>TITLE OF THE CHAPTER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5A458D63-E64F-4C1D-8D49-BB675CD55FA3}"/>
              </a:ext>
            </a:extLst>
          </p:cNvPr>
          <p:cNvCxnSpPr>
            <a:cxnSpLocks/>
          </p:cNvCxnSpPr>
          <p:nvPr userDrawn="1"/>
        </p:nvCxnSpPr>
        <p:spPr>
          <a:xfrm>
            <a:off x="1143723" y="227491"/>
            <a:ext cx="0" cy="20254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texte 23">
            <a:extLst>
              <a:ext uri="{FF2B5EF4-FFF2-40B4-BE49-F238E27FC236}">
                <a16:creationId xmlns:a16="http://schemas.microsoft.com/office/drawing/2014/main" id="{817C0F96-DFD9-4A6F-AA73-9B5ACE6444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3722" y="906505"/>
            <a:ext cx="9906529" cy="6489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/>
              <a:t>This </a:t>
            </a:r>
            <a:r>
              <a:rPr lang="fr-FR" dirty="0" err="1"/>
              <a:t>is</a:t>
            </a:r>
            <a:r>
              <a:rPr lang="fr-FR" dirty="0"/>
              <a:t> a slide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EC2E6536-E4B3-42D3-8A10-6B89404007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1453299"/>
            <a:ext cx="9907251" cy="584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46A00E1-2201-4F0F-959B-BD28D7BF94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0147" y="140136"/>
            <a:ext cx="1431191" cy="42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0256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F49B3E4-9A7F-4541-A450-C2ADA74E4D1D}"/>
              </a:ext>
            </a:extLst>
          </p:cNvPr>
          <p:cNvSpPr/>
          <p:nvPr userDrawn="1"/>
        </p:nvSpPr>
        <p:spPr>
          <a:xfrm>
            <a:off x="0" y="1"/>
            <a:ext cx="12192000" cy="64892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7" name="Espace réservé du graphique 5">
            <a:extLst>
              <a:ext uri="{FF2B5EF4-FFF2-40B4-BE49-F238E27FC236}">
                <a16:creationId xmlns:a16="http://schemas.microsoft.com/office/drawing/2014/main" id="{CCC9EFE8-ED5F-43BE-A36E-D329973E7416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1926773" y="2515611"/>
            <a:ext cx="8328547" cy="38668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8B1531AA-A0F4-4020-9010-F77D6B872D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3723" y="182057"/>
            <a:ext cx="6720000" cy="288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baseline="0">
                <a:solidFill>
                  <a:schemeClr val="tx2"/>
                </a:solidFill>
                <a:latin typeface="Vinci Sans Medium" panose="02000000000000000000" pitchFamily="2" charset="0"/>
              </a:defRPr>
            </a:lvl1pPr>
          </a:lstStyle>
          <a:p>
            <a:pPr lvl="0"/>
            <a:r>
              <a:rPr lang="fr-FR" dirty="0"/>
              <a:t>TITLE OF THE CHAPTER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B413977B-00B1-4D3F-A2F6-AF6851D5AB4E}"/>
              </a:ext>
            </a:extLst>
          </p:cNvPr>
          <p:cNvCxnSpPr>
            <a:cxnSpLocks/>
          </p:cNvCxnSpPr>
          <p:nvPr userDrawn="1"/>
        </p:nvCxnSpPr>
        <p:spPr>
          <a:xfrm>
            <a:off x="1143723" y="227491"/>
            <a:ext cx="0" cy="20254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texte 23">
            <a:extLst>
              <a:ext uri="{FF2B5EF4-FFF2-40B4-BE49-F238E27FC236}">
                <a16:creationId xmlns:a16="http://schemas.microsoft.com/office/drawing/2014/main" id="{70B2D2D5-AE8F-4495-A56D-69A4D0AD83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3722" y="906505"/>
            <a:ext cx="9906529" cy="6489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/>
              <a:t>This </a:t>
            </a:r>
            <a:r>
              <a:rPr lang="fr-FR" dirty="0" err="1"/>
              <a:t>is</a:t>
            </a:r>
            <a:r>
              <a:rPr lang="fr-FR" dirty="0"/>
              <a:t> a slide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78B584B5-BE04-4541-A672-3BF016D01B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1453299"/>
            <a:ext cx="9907251" cy="584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D9DDC2D-7F4D-4332-8C54-E555CFD487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0147" y="140136"/>
            <a:ext cx="1431191" cy="42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206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+ image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F49B3E4-9A7F-4541-A450-C2ADA74E4D1D}"/>
              </a:ext>
            </a:extLst>
          </p:cNvPr>
          <p:cNvSpPr/>
          <p:nvPr userDrawn="1"/>
        </p:nvSpPr>
        <p:spPr>
          <a:xfrm>
            <a:off x="0" y="1"/>
            <a:ext cx="12192000" cy="64892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E4EF5325-EB61-4F6A-BC20-B56A57DF94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3723" y="906505"/>
            <a:ext cx="5377357" cy="6489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/>
              <a:t>This </a:t>
            </a:r>
            <a:r>
              <a:rPr lang="fr-FR" dirty="0" err="1"/>
              <a:t>is</a:t>
            </a:r>
            <a:r>
              <a:rPr lang="fr-FR" dirty="0"/>
              <a:t> a slide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27B3DD9B-DC41-493D-B820-6C114B87D3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1453299"/>
            <a:ext cx="5378451" cy="584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7" name="Espace réservé du graphique 5">
            <a:extLst>
              <a:ext uri="{FF2B5EF4-FFF2-40B4-BE49-F238E27FC236}">
                <a16:creationId xmlns:a16="http://schemas.microsoft.com/office/drawing/2014/main" id="{DA583D8F-0E24-4FAE-83B7-FCFD1D945B4F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1143001" y="2411111"/>
            <a:ext cx="5826456" cy="38668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11" name="Espace réservé pour une image  5">
            <a:extLst>
              <a:ext uri="{FF2B5EF4-FFF2-40B4-BE49-F238E27FC236}">
                <a16:creationId xmlns:a16="http://schemas.microsoft.com/office/drawing/2014/main" id="{6B1FD939-81B3-4AFD-A222-DAC36BD1FF4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89651" y="648929"/>
            <a:ext cx="4202348" cy="62090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5A34B549-1612-4B8F-BF43-13F00CD469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43723" y="182057"/>
            <a:ext cx="6720000" cy="288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baseline="0">
                <a:solidFill>
                  <a:schemeClr val="tx2"/>
                </a:solidFill>
                <a:latin typeface="Vinci Sans Medium" panose="02000000000000000000" pitchFamily="2" charset="0"/>
              </a:defRPr>
            </a:lvl1pPr>
          </a:lstStyle>
          <a:p>
            <a:pPr lvl="0"/>
            <a:r>
              <a:rPr lang="fr-FR" dirty="0"/>
              <a:t>TITLE OF THE CHAPTER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A28CE1D-E5D0-4ED7-923A-2077F212DE09}"/>
              </a:ext>
            </a:extLst>
          </p:cNvPr>
          <p:cNvCxnSpPr>
            <a:cxnSpLocks/>
          </p:cNvCxnSpPr>
          <p:nvPr userDrawn="1"/>
        </p:nvCxnSpPr>
        <p:spPr>
          <a:xfrm>
            <a:off x="1143723" y="227491"/>
            <a:ext cx="0" cy="20254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8BE4C981-CB90-42B0-84B5-292E15E73E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0147" y="140136"/>
            <a:ext cx="1431191" cy="42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338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F49B3E4-9A7F-4541-A450-C2ADA74E4D1D}"/>
              </a:ext>
            </a:extLst>
          </p:cNvPr>
          <p:cNvSpPr/>
          <p:nvPr userDrawn="1"/>
        </p:nvSpPr>
        <p:spPr>
          <a:xfrm>
            <a:off x="0" y="1"/>
            <a:ext cx="12192000" cy="64892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7" name="Espace réservé du tableau 9">
            <a:extLst>
              <a:ext uri="{FF2B5EF4-FFF2-40B4-BE49-F238E27FC236}">
                <a16:creationId xmlns:a16="http://schemas.microsoft.com/office/drawing/2014/main" id="{3534714E-6E54-4557-ABA1-804AFB2FFCE7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1674215" y="2368899"/>
            <a:ext cx="8774375" cy="40455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7CA19F0D-9C45-49F5-B2CE-E634A55887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43723" y="182057"/>
            <a:ext cx="6720000" cy="288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baseline="0">
                <a:solidFill>
                  <a:schemeClr val="tx2"/>
                </a:solidFill>
                <a:latin typeface="Vinci Sans Medium" panose="02000000000000000000" pitchFamily="2" charset="0"/>
              </a:defRPr>
            </a:lvl1pPr>
          </a:lstStyle>
          <a:p>
            <a:pPr lvl="0"/>
            <a:r>
              <a:rPr lang="fr-FR" dirty="0"/>
              <a:t>TITLE OF THE CHAPTER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51F95EDE-AEAE-40DE-A89E-E0F524C818E0}"/>
              </a:ext>
            </a:extLst>
          </p:cNvPr>
          <p:cNvCxnSpPr>
            <a:cxnSpLocks/>
          </p:cNvCxnSpPr>
          <p:nvPr userDrawn="1"/>
        </p:nvCxnSpPr>
        <p:spPr>
          <a:xfrm>
            <a:off x="1143723" y="227491"/>
            <a:ext cx="0" cy="20254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texte 23">
            <a:extLst>
              <a:ext uri="{FF2B5EF4-FFF2-40B4-BE49-F238E27FC236}">
                <a16:creationId xmlns:a16="http://schemas.microsoft.com/office/drawing/2014/main" id="{A173698F-36FB-4E55-A9DF-BC494D6479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3722" y="906505"/>
            <a:ext cx="9906529" cy="6489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/>
              <a:t>This </a:t>
            </a:r>
            <a:r>
              <a:rPr lang="fr-FR" dirty="0" err="1"/>
              <a:t>is</a:t>
            </a:r>
            <a:r>
              <a:rPr lang="fr-FR" dirty="0"/>
              <a:t> a slide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9DCA86AD-18C7-48A0-B4EC-E51995F159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1453299"/>
            <a:ext cx="9907251" cy="584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3D2EB7B-8CA7-4C7E-B010-417C0BBF6C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0147" y="140136"/>
            <a:ext cx="1431191" cy="42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670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s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F49B3E4-9A7F-4541-A450-C2ADA74E4D1D}"/>
              </a:ext>
            </a:extLst>
          </p:cNvPr>
          <p:cNvSpPr/>
          <p:nvPr userDrawn="1"/>
        </p:nvSpPr>
        <p:spPr>
          <a:xfrm>
            <a:off x="0" y="1"/>
            <a:ext cx="12192000" cy="64892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1" name="Espace réservé du texte 14">
            <a:extLst>
              <a:ext uri="{FF2B5EF4-FFF2-40B4-BE49-F238E27FC236}">
                <a16:creationId xmlns:a16="http://schemas.microsoft.com/office/drawing/2014/main" id="{7BD4D0B3-F13B-4CCB-9860-2B9B231D44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5580" y="2721761"/>
            <a:ext cx="3860456" cy="4677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67" cap="all" baseline="0">
                <a:solidFill>
                  <a:schemeClr val="tx2"/>
                </a:solidFill>
                <a:latin typeface="Vinci Sans" panose="02000000000000000000" pitchFamily="2" charset="0"/>
              </a:defRPr>
            </a:lvl1pPr>
          </a:lstStyle>
          <a:p>
            <a:pPr lvl="0"/>
            <a:r>
              <a:rPr lang="fr-FR" dirty="0"/>
              <a:t>HEADLINE</a:t>
            </a:r>
          </a:p>
        </p:txBody>
      </p:sp>
      <p:sp>
        <p:nvSpPr>
          <p:cNvPr id="12" name="Espace réservé du texte 14">
            <a:extLst>
              <a:ext uri="{FF2B5EF4-FFF2-40B4-BE49-F238E27FC236}">
                <a16:creationId xmlns:a16="http://schemas.microsoft.com/office/drawing/2014/main" id="{E0C24EF6-D1FE-4773-BFB4-DBEE97B0FAE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04857" y="3125938"/>
            <a:ext cx="3860456" cy="3260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cap="none" baseline="0">
                <a:solidFill>
                  <a:schemeClr val="tx2"/>
                </a:solidFill>
                <a:latin typeface="Vinci Sans" panose="02000000000000000000" pitchFamily="2" charset="0"/>
              </a:defRPr>
            </a:lvl1pPr>
          </a:lstStyle>
          <a:p>
            <a:pPr lvl="0"/>
            <a:r>
              <a:rPr lang="fr-FR" dirty="0" err="1"/>
              <a:t>Title</a:t>
            </a:r>
            <a:endParaRPr lang="fr-FR" dirty="0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4C2BF860-C01B-4F6A-8F67-B709F0480D2B}"/>
              </a:ext>
            </a:extLst>
          </p:cNvPr>
          <p:cNvCxnSpPr>
            <a:cxnSpLocks/>
          </p:cNvCxnSpPr>
          <p:nvPr userDrawn="1"/>
        </p:nvCxnSpPr>
        <p:spPr>
          <a:xfrm>
            <a:off x="3509618" y="3593721"/>
            <a:ext cx="445273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texte 21">
            <a:extLst>
              <a:ext uri="{FF2B5EF4-FFF2-40B4-BE49-F238E27FC236}">
                <a16:creationId xmlns:a16="http://schemas.microsoft.com/office/drawing/2014/main" id="{362C7D89-FBCD-4B83-BAA0-F1D09BC4CB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04857" y="3856156"/>
            <a:ext cx="3861179" cy="1883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EEBD194E-6716-42AD-8E7D-427393F887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2801" y="2721761"/>
            <a:ext cx="3860456" cy="4677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67" cap="all" baseline="0">
                <a:solidFill>
                  <a:schemeClr val="tx2"/>
                </a:solidFill>
                <a:latin typeface="Vinci Sans" panose="02000000000000000000" pitchFamily="2" charset="0"/>
              </a:defRPr>
            </a:lvl1pPr>
          </a:lstStyle>
          <a:p>
            <a:pPr lvl="0"/>
            <a:r>
              <a:rPr lang="fr-FR" dirty="0"/>
              <a:t>HEADLINE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1FDDB535-46DF-43CF-A579-F24352F44ED9}"/>
              </a:ext>
            </a:extLst>
          </p:cNvPr>
          <p:cNvCxnSpPr>
            <a:cxnSpLocks/>
          </p:cNvCxnSpPr>
          <p:nvPr userDrawn="1"/>
        </p:nvCxnSpPr>
        <p:spPr>
          <a:xfrm>
            <a:off x="8006840" y="3593721"/>
            <a:ext cx="445273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texte 21">
            <a:extLst>
              <a:ext uri="{FF2B5EF4-FFF2-40B4-BE49-F238E27FC236}">
                <a16:creationId xmlns:a16="http://schemas.microsoft.com/office/drawing/2014/main" id="{EBD5C3D8-363B-4DE4-BDC8-5BDEEC51F68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2078" y="3856156"/>
            <a:ext cx="3861179" cy="1883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C0BFCD32-2BDC-4359-B05F-E07828970A7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01031" y="3125938"/>
            <a:ext cx="3860456" cy="3260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cap="none" baseline="0">
                <a:solidFill>
                  <a:schemeClr val="tx2"/>
                </a:solidFill>
                <a:latin typeface="Vinci Sans" panose="02000000000000000000" pitchFamily="2" charset="0"/>
              </a:defRPr>
            </a:lvl1pPr>
          </a:lstStyle>
          <a:p>
            <a:pPr lvl="0"/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B5CE3AEF-29A6-4116-AC66-E3F2A2BEE6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3723" y="182057"/>
            <a:ext cx="6720000" cy="288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baseline="0">
                <a:solidFill>
                  <a:schemeClr val="tx2"/>
                </a:solidFill>
                <a:latin typeface="Vinci Sans Medium" panose="02000000000000000000" pitchFamily="2" charset="0"/>
              </a:defRPr>
            </a:lvl1pPr>
          </a:lstStyle>
          <a:p>
            <a:pPr lvl="0"/>
            <a:r>
              <a:rPr lang="fr-FR" dirty="0"/>
              <a:t>TITLE OF THE CHAPTER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A6EF7B4E-AEDE-46A1-BE2E-643A68BB5476}"/>
              </a:ext>
            </a:extLst>
          </p:cNvPr>
          <p:cNvCxnSpPr>
            <a:cxnSpLocks/>
          </p:cNvCxnSpPr>
          <p:nvPr userDrawn="1"/>
        </p:nvCxnSpPr>
        <p:spPr>
          <a:xfrm>
            <a:off x="1143723" y="227491"/>
            <a:ext cx="0" cy="20254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texte 23">
            <a:extLst>
              <a:ext uri="{FF2B5EF4-FFF2-40B4-BE49-F238E27FC236}">
                <a16:creationId xmlns:a16="http://schemas.microsoft.com/office/drawing/2014/main" id="{75C7AC26-D6F1-4CBE-86E8-84A5FBCB6C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3722" y="906505"/>
            <a:ext cx="9906529" cy="6489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/>
              <a:t>This </a:t>
            </a:r>
            <a:r>
              <a:rPr lang="fr-FR" dirty="0" err="1"/>
              <a:t>is</a:t>
            </a:r>
            <a:r>
              <a:rPr lang="fr-FR" dirty="0"/>
              <a:t> a slide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23" name="Espace réservé du texte 5">
            <a:extLst>
              <a:ext uri="{FF2B5EF4-FFF2-40B4-BE49-F238E27FC236}">
                <a16:creationId xmlns:a16="http://schemas.microsoft.com/office/drawing/2014/main" id="{B3B0B450-EC2A-43B4-9E80-6D9F884418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1453299"/>
            <a:ext cx="9907251" cy="584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1BADDD7B-3FF0-447B-AACB-BA14364F1F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0147" y="140136"/>
            <a:ext cx="1431191" cy="42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0222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lumns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F49B3E4-9A7F-4541-A450-C2ADA74E4D1D}"/>
              </a:ext>
            </a:extLst>
          </p:cNvPr>
          <p:cNvSpPr/>
          <p:nvPr userDrawn="1"/>
        </p:nvSpPr>
        <p:spPr>
          <a:xfrm>
            <a:off x="0" y="1"/>
            <a:ext cx="12192000" cy="64892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7AD47C4F-1F18-4BF8-83BF-62EF513AC1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82953" y="2695637"/>
            <a:ext cx="3118176" cy="4677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67" cap="all" baseline="0">
                <a:solidFill>
                  <a:schemeClr val="tx2"/>
                </a:solidFill>
                <a:latin typeface="Vinci Sans" panose="02000000000000000000" pitchFamily="2" charset="0"/>
              </a:defRPr>
            </a:lvl1pPr>
          </a:lstStyle>
          <a:p>
            <a:pPr lvl="0"/>
            <a:r>
              <a:rPr lang="fr-FR" dirty="0"/>
              <a:t>HEADLINE</a:t>
            </a:r>
          </a:p>
        </p:txBody>
      </p:sp>
      <p:sp>
        <p:nvSpPr>
          <p:cNvPr id="11" name="Espace réservé du texte 14">
            <a:extLst>
              <a:ext uri="{FF2B5EF4-FFF2-40B4-BE49-F238E27FC236}">
                <a16:creationId xmlns:a16="http://schemas.microsoft.com/office/drawing/2014/main" id="{687C6B55-C30E-464F-99CE-D5FEB41F47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82953" y="3099814"/>
            <a:ext cx="3118177" cy="3260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cap="none" baseline="0">
                <a:solidFill>
                  <a:schemeClr val="tx2"/>
                </a:solidFill>
                <a:latin typeface="Vinci Sans" panose="02000000000000000000" pitchFamily="2" charset="0"/>
              </a:defRPr>
            </a:lvl1pPr>
          </a:lstStyle>
          <a:p>
            <a:pPr lvl="0"/>
            <a:r>
              <a:rPr lang="fr-FR" dirty="0" err="1"/>
              <a:t>Title</a:t>
            </a:r>
            <a:endParaRPr lang="fr-FR" dirty="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9E9A67F3-ACA9-4A11-AE06-233AF4C81DDC}"/>
              </a:ext>
            </a:extLst>
          </p:cNvPr>
          <p:cNvCxnSpPr>
            <a:cxnSpLocks/>
          </p:cNvCxnSpPr>
          <p:nvPr userDrawn="1"/>
        </p:nvCxnSpPr>
        <p:spPr>
          <a:xfrm>
            <a:off x="2502012" y="3567597"/>
            <a:ext cx="445273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texte 21">
            <a:extLst>
              <a:ext uri="{FF2B5EF4-FFF2-40B4-BE49-F238E27FC236}">
                <a16:creationId xmlns:a16="http://schemas.microsoft.com/office/drawing/2014/main" id="{D887948E-CB8F-4BAD-B809-D7327220F7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82953" y="3830031"/>
            <a:ext cx="3118177" cy="22932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600176A2-AAE9-458E-8ED5-94E3DC45C9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52207" y="2695637"/>
            <a:ext cx="3118176" cy="4677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67" cap="all" baseline="0">
                <a:solidFill>
                  <a:schemeClr val="tx2"/>
                </a:solidFill>
                <a:latin typeface="Vinci Sans" panose="02000000000000000000" pitchFamily="2" charset="0"/>
              </a:defRPr>
            </a:lvl1pPr>
          </a:lstStyle>
          <a:p>
            <a:pPr lvl="0"/>
            <a:r>
              <a:rPr lang="fr-FR" dirty="0"/>
              <a:t>HEADLINE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CF14DE4A-D989-4D11-B0E9-F5A7D7E330D0}"/>
              </a:ext>
            </a:extLst>
          </p:cNvPr>
          <p:cNvCxnSpPr>
            <a:cxnSpLocks/>
          </p:cNvCxnSpPr>
          <p:nvPr userDrawn="1"/>
        </p:nvCxnSpPr>
        <p:spPr>
          <a:xfrm>
            <a:off x="6171265" y="3567597"/>
            <a:ext cx="445273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21">
            <a:extLst>
              <a:ext uri="{FF2B5EF4-FFF2-40B4-BE49-F238E27FC236}">
                <a16:creationId xmlns:a16="http://schemas.microsoft.com/office/drawing/2014/main" id="{F0617FB9-FACF-4A9F-AE11-28E8B42B57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52206" y="3830032"/>
            <a:ext cx="3118177" cy="22932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16A707ED-82E4-4049-B0A3-C69E0FEA8D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78687" y="2695637"/>
            <a:ext cx="3120671" cy="4677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67" cap="all" baseline="0">
                <a:solidFill>
                  <a:schemeClr val="tx2"/>
                </a:solidFill>
                <a:latin typeface="Vinci Sans" panose="02000000000000000000" pitchFamily="2" charset="0"/>
              </a:defRPr>
            </a:lvl1pPr>
          </a:lstStyle>
          <a:p>
            <a:pPr lvl="0"/>
            <a:r>
              <a:rPr lang="fr-FR" dirty="0"/>
              <a:t>HEADLINE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782F3E7D-55B5-4E33-97A1-3E9E00817B3E}"/>
              </a:ext>
            </a:extLst>
          </p:cNvPr>
          <p:cNvCxnSpPr>
            <a:cxnSpLocks/>
          </p:cNvCxnSpPr>
          <p:nvPr userDrawn="1"/>
        </p:nvCxnSpPr>
        <p:spPr>
          <a:xfrm>
            <a:off x="9839470" y="3567597"/>
            <a:ext cx="445273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u texte 21">
            <a:extLst>
              <a:ext uri="{FF2B5EF4-FFF2-40B4-BE49-F238E27FC236}">
                <a16:creationId xmlns:a16="http://schemas.microsoft.com/office/drawing/2014/main" id="{7B5A692C-C7A0-4A24-A73B-5D25501D13A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80459" y="3830032"/>
            <a:ext cx="3118899" cy="22932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22398B7C-84A8-4919-9447-8FD204F64AD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49712" y="3099814"/>
            <a:ext cx="3120671" cy="3260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cap="none" baseline="0">
                <a:solidFill>
                  <a:schemeClr val="tx2"/>
                </a:solidFill>
                <a:latin typeface="Vinci Sans" panose="02000000000000000000" pitchFamily="2" charset="0"/>
              </a:defRPr>
            </a:lvl1pPr>
          </a:lstStyle>
          <a:p>
            <a:pPr lvl="0"/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A16FC24F-2090-4803-A5FF-5B358122EAF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78688" y="3099814"/>
            <a:ext cx="3118176" cy="3260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cap="none" baseline="0">
                <a:solidFill>
                  <a:schemeClr val="tx2"/>
                </a:solidFill>
                <a:latin typeface="Vinci Sans" panose="02000000000000000000" pitchFamily="2" charset="0"/>
              </a:defRPr>
            </a:lvl1pPr>
          </a:lstStyle>
          <a:p>
            <a:pPr lvl="0"/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57C23A9-008E-4393-8C3D-21099D2C7E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3723" y="182057"/>
            <a:ext cx="6720000" cy="288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baseline="0">
                <a:solidFill>
                  <a:schemeClr val="tx2"/>
                </a:solidFill>
                <a:latin typeface="Vinci Sans Medium" panose="02000000000000000000" pitchFamily="2" charset="0"/>
              </a:defRPr>
            </a:lvl1pPr>
          </a:lstStyle>
          <a:p>
            <a:pPr lvl="0"/>
            <a:r>
              <a:rPr lang="fr-FR" dirty="0"/>
              <a:t>TITLE OF THE CHAPTER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E738C6BE-2273-434B-BB22-1451CA08F7E7}"/>
              </a:ext>
            </a:extLst>
          </p:cNvPr>
          <p:cNvCxnSpPr>
            <a:cxnSpLocks/>
          </p:cNvCxnSpPr>
          <p:nvPr userDrawn="1"/>
        </p:nvCxnSpPr>
        <p:spPr>
          <a:xfrm>
            <a:off x="1143723" y="227491"/>
            <a:ext cx="0" cy="20254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space réservé du texte 23">
            <a:extLst>
              <a:ext uri="{FF2B5EF4-FFF2-40B4-BE49-F238E27FC236}">
                <a16:creationId xmlns:a16="http://schemas.microsoft.com/office/drawing/2014/main" id="{1AB17186-9FA6-472F-AE01-28406BAD8B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3722" y="906505"/>
            <a:ext cx="9906529" cy="6489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/>
              <a:t>This </a:t>
            </a:r>
            <a:r>
              <a:rPr lang="fr-FR" dirty="0" err="1"/>
              <a:t>is</a:t>
            </a:r>
            <a:r>
              <a:rPr lang="fr-FR" dirty="0"/>
              <a:t> a slide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27" name="Espace réservé du texte 5">
            <a:extLst>
              <a:ext uri="{FF2B5EF4-FFF2-40B4-BE49-F238E27FC236}">
                <a16:creationId xmlns:a16="http://schemas.microsoft.com/office/drawing/2014/main" id="{29B8D4C5-2EFD-42B5-A737-DB95C4ED1F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1453299"/>
            <a:ext cx="9907251" cy="584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400C4C9B-5846-48CE-AF54-027D2AD1D9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0147" y="140136"/>
            <a:ext cx="1431191" cy="42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8841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 points + image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9D2EAA1-2AF4-41A1-BBE9-F74C877AD568}"/>
              </a:ext>
            </a:extLst>
          </p:cNvPr>
          <p:cNvSpPr/>
          <p:nvPr userDrawn="1"/>
        </p:nvSpPr>
        <p:spPr>
          <a:xfrm>
            <a:off x="0" y="1"/>
            <a:ext cx="12192000" cy="64892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7" name="Espace réservé du texte 23">
            <a:extLst>
              <a:ext uri="{FF2B5EF4-FFF2-40B4-BE49-F238E27FC236}">
                <a16:creationId xmlns:a16="http://schemas.microsoft.com/office/drawing/2014/main" id="{9F8A79DA-708A-4494-BCDF-B5106BD47D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3723" y="906505"/>
            <a:ext cx="5377357" cy="6489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/>
              <a:t>This </a:t>
            </a:r>
            <a:r>
              <a:rPr lang="fr-FR" dirty="0" err="1"/>
              <a:t>is</a:t>
            </a:r>
            <a:r>
              <a:rPr lang="fr-FR" dirty="0"/>
              <a:t> a slide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849B38AB-DFA6-4FF6-BBCD-F2E6195743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1453298"/>
            <a:ext cx="5378451" cy="6489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2365A361-AB61-479A-9FCD-EADBB53BC0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89651" y="648929"/>
            <a:ext cx="4202348" cy="62090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/>
            </a:lvl1pPr>
          </a:lstStyle>
          <a:p>
            <a:endParaRPr lang="fr-FR" dirty="0"/>
          </a:p>
        </p:txBody>
      </p:sp>
      <p:sp>
        <p:nvSpPr>
          <p:cNvPr id="10" name="Espace réservé du texte 10">
            <a:extLst>
              <a:ext uri="{FF2B5EF4-FFF2-40B4-BE49-F238E27FC236}">
                <a16:creationId xmlns:a16="http://schemas.microsoft.com/office/drawing/2014/main" id="{73C401AA-4FB2-47DF-B309-71D4D549AE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7013" y="2598629"/>
            <a:ext cx="5378080" cy="3632200"/>
          </a:xfrm>
          <a:prstGeom prst="rect">
            <a:avLst/>
          </a:prstGeom>
        </p:spPr>
        <p:txBody>
          <a:bodyPr/>
          <a:lstStyle>
            <a:lvl1pPr marL="609585" indent="-609585">
              <a:buFontTx/>
              <a:buBlip>
                <a:blip r:embed="rId2"/>
              </a:buBlip>
              <a:defRPr sz="1600">
                <a:solidFill>
                  <a:schemeClr val="tx1"/>
                </a:solidFill>
                <a:latin typeface="Vinci Sans" panose="02000000000000000000" pitchFamily="2" charset="0"/>
              </a:defRPr>
            </a:lvl1pPr>
            <a:lvl2pPr>
              <a:defRPr lang="fr-FR" sz="1467" kern="1200" dirty="0">
                <a:solidFill>
                  <a:schemeClr val="tx1"/>
                </a:solidFill>
                <a:latin typeface="Vinci Sans" panose="02000000000000000000" pitchFamily="2" charset="0"/>
                <a:ea typeface="+mn-ea"/>
                <a:cs typeface="+mn-cs"/>
              </a:defRPr>
            </a:lvl2pPr>
          </a:lstStyle>
          <a:p>
            <a:pPr lvl="0"/>
            <a:r>
              <a:rPr lang="fr-FR" dirty="0"/>
              <a:t>Ajouter du texte</a:t>
            </a:r>
          </a:p>
          <a:p>
            <a:pPr lvl="0"/>
            <a:r>
              <a:rPr lang="fr-FR" dirty="0"/>
              <a:t>Ajouter du texte</a:t>
            </a:r>
          </a:p>
          <a:p>
            <a:pPr lvl="1"/>
            <a:r>
              <a:rPr lang="fr-FR" dirty="0"/>
              <a:t>Ajouter du texte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7B07F643-7D43-4972-9A7B-2DA2E24D33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43723" y="182057"/>
            <a:ext cx="6720000" cy="288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baseline="0">
                <a:solidFill>
                  <a:schemeClr val="tx2"/>
                </a:solidFill>
                <a:latin typeface="Vinci Sans Medium" panose="02000000000000000000" pitchFamily="2" charset="0"/>
              </a:defRPr>
            </a:lvl1pPr>
          </a:lstStyle>
          <a:p>
            <a:pPr lvl="0"/>
            <a:r>
              <a:rPr lang="fr-FR" dirty="0"/>
              <a:t>TITLE OF THE CHAPTER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B254177D-7D26-4024-9220-8B91278C83D0}"/>
              </a:ext>
            </a:extLst>
          </p:cNvPr>
          <p:cNvCxnSpPr>
            <a:cxnSpLocks/>
          </p:cNvCxnSpPr>
          <p:nvPr userDrawn="1"/>
        </p:nvCxnSpPr>
        <p:spPr>
          <a:xfrm>
            <a:off x="1143723" y="227491"/>
            <a:ext cx="0" cy="20254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34940D9D-1A6A-4F2A-9716-6B2710C91B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20147" y="140136"/>
            <a:ext cx="1431191" cy="42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3625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 we are 3 images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44986F-7BDE-4168-BB5E-F5FDBBDD3901}"/>
              </a:ext>
            </a:extLst>
          </p:cNvPr>
          <p:cNvSpPr/>
          <p:nvPr userDrawn="1"/>
        </p:nvSpPr>
        <p:spPr>
          <a:xfrm>
            <a:off x="0" y="1"/>
            <a:ext cx="12192000" cy="64892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CF4154B4-13E6-4216-B4C8-F41426EA6F1D}"/>
              </a:ext>
            </a:extLst>
          </p:cNvPr>
          <p:cNvCxnSpPr>
            <a:cxnSpLocks/>
          </p:cNvCxnSpPr>
          <p:nvPr userDrawn="1"/>
        </p:nvCxnSpPr>
        <p:spPr>
          <a:xfrm>
            <a:off x="1143723" y="237911"/>
            <a:ext cx="0" cy="202544"/>
          </a:xfrm>
          <a:prstGeom prst="line">
            <a:avLst/>
          </a:prstGeom>
          <a:ln w="19050">
            <a:solidFill>
              <a:srgbClr val="A200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texte 23">
            <a:extLst>
              <a:ext uri="{FF2B5EF4-FFF2-40B4-BE49-F238E27FC236}">
                <a16:creationId xmlns:a16="http://schemas.microsoft.com/office/drawing/2014/main" id="{9F8A79DA-708A-4494-BCDF-B5106BD47D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3723" y="906505"/>
            <a:ext cx="5377357" cy="6489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en-US" dirty="0"/>
              <a:t>This is a slide title</a:t>
            </a:r>
          </a:p>
        </p:txBody>
      </p:sp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849B38AB-DFA6-4FF6-BBCD-F2E6195743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1453299"/>
            <a:ext cx="5378451" cy="4550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15B7B434-0846-44FC-97B9-35E8A6A236D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43000" y="2173077"/>
            <a:ext cx="3118899" cy="148452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endParaRPr lang="fr-FR"/>
          </a:p>
        </p:txBody>
      </p:sp>
      <p:sp>
        <p:nvSpPr>
          <p:cNvPr id="12" name="Espace réservé pour une image  8">
            <a:extLst>
              <a:ext uri="{FF2B5EF4-FFF2-40B4-BE49-F238E27FC236}">
                <a16:creationId xmlns:a16="http://schemas.microsoft.com/office/drawing/2014/main" id="{34881B03-F9E0-4395-B8A5-C8983B0B5C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11205" y="2173077"/>
            <a:ext cx="3118899" cy="148452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endParaRPr lang="fr-FR"/>
          </a:p>
        </p:txBody>
      </p:sp>
      <p:sp>
        <p:nvSpPr>
          <p:cNvPr id="13" name="Espace réservé pour une image  8">
            <a:extLst>
              <a:ext uri="{FF2B5EF4-FFF2-40B4-BE49-F238E27FC236}">
                <a16:creationId xmlns:a16="http://schemas.microsoft.com/office/drawing/2014/main" id="{117CDD7E-C248-4DED-850F-3EAF305253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79411" y="2173077"/>
            <a:ext cx="3118899" cy="148452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endParaRPr lang="fr-FR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2C0B2844-FB37-4EA8-8208-1FACCFCB94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43723" y="3869352"/>
            <a:ext cx="3118176" cy="4677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67" cap="all" baseline="0">
                <a:solidFill>
                  <a:schemeClr val="accent1"/>
                </a:solidFill>
                <a:latin typeface="Vinci Sans" panose="02000000000000000000" pitchFamily="2" charset="0"/>
              </a:defRPr>
            </a:lvl1pPr>
          </a:lstStyle>
          <a:p>
            <a:pPr lvl="0"/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0E861105-75FF-4C48-A662-CF66B5D21F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273529"/>
            <a:ext cx="3118176" cy="3260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cap="none" baseline="0">
                <a:solidFill>
                  <a:schemeClr val="accent1"/>
                </a:solidFill>
                <a:latin typeface="Vinci Sans" panose="02000000000000000000" pitchFamily="2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60EF5ED7-DF75-43DD-AFD1-710804D89C89}"/>
              </a:ext>
            </a:extLst>
          </p:cNvPr>
          <p:cNvCxnSpPr>
            <a:cxnSpLocks/>
          </p:cNvCxnSpPr>
          <p:nvPr userDrawn="1"/>
        </p:nvCxnSpPr>
        <p:spPr>
          <a:xfrm>
            <a:off x="2502012" y="4741312"/>
            <a:ext cx="445273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B4B220D7-DD83-4B2C-9B39-63C6C83131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43000" y="5003747"/>
            <a:ext cx="3117851" cy="147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79144D93-5505-481F-A098-EF8C90A7F58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976" y="3869352"/>
            <a:ext cx="3118176" cy="4677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67" cap="all" baseline="0">
                <a:solidFill>
                  <a:schemeClr val="accent1"/>
                </a:solidFill>
                <a:latin typeface="Vinci Sans" panose="02000000000000000000" pitchFamily="2" charset="0"/>
              </a:defRPr>
            </a:lvl1pPr>
          </a:lstStyle>
          <a:p>
            <a:pPr lvl="0"/>
            <a:r>
              <a:rPr lang="fr-FR" dirty="0" err="1"/>
              <a:t>Title</a:t>
            </a:r>
            <a:endParaRPr lang="fr-FR" dirty="0"/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F8C51646-665D-4BEF-ABC2-C48C0D0FEC5E}"/>
              </a:ext>
            </a:extLst>
          </p:cNvPr>
          <p:cNvCxnSpPr>
            <a:cxnSpLocks/>
          </p:cNvCxnSpPr>
          <p:nvPr userDrawn="1"/>
        </p:nvCxnSpPr>
        <p:spPr>
          <a:xfrm>
            <a:off x="6171265" y="4741312"/>
            <a:ext cx="445273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space réservé du texte 21">
            <a:extLst>
              <a:ext uri="{FF2B5EF4-FFF2-40B4-BE49-F238E27FC236}">
                <a16:creationId xmlns:a16="http://schemas.microsoft.com/office/drawing/2014/main" id="{566C37A2-DB31-49EF-8B90-64C937DAC39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253" y="5003747"/>
            <a:ext cx="3117851" cy="147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D4891F09-A56D-4162-95A5-EA4E324ADD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81181" y="3869352"/>
            <a:ext cx="3118176" cy="4677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67" cap="all" baseline="0">
                <a:solidFill>
                  <a:schemeClr val="accent1"/>
                </a:solidFill>
                <a:latin typeface="Vinci Sans" panose="02000000000000000000" pitchFamily="2" charset="0"/>
              </a:defRPr>
            </a:lvl1pPr>
          </a:lstStyle>
          <a:p>
            <a:pPr lvl="0"/>
            <a:r>
              <a:rPr lang="fr-FR" dirty="0" err="1"/>
              <a:t>Title</a:t>
            </a:r>
            <a:endParaRPr lang="fr-FR" dirty="0"/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730328CD-CC7E-48EC-9765-4FD6F599CC79}"/>
              </a:ext>
            </a:extLst>
          </p:cNvPr>
          <p:cNvCxnSpPr>
            <a:cxnSpLocks/>
          </p:cNvCxnSpPr>
          <p:nvPr userDrawn="1"/>
        </p:nvCxnSpPr>
        <p:spPr>
          <a:xfrm>
            <a:off x="9839470" y="4741312"/>
            <a:ext cx="445273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space réservé du texte 21">
            <a:extLst>
              <a:ext uri="{FF2B5EF4-FFF2-40B4-BE49-F238E27FC236}">
                <a16:creationId xmlns:a16="http://schemas.microsoft.com/office/drawing/2014/main" id="{346CC423-F7A9-4828-9BD2-5E87EEC7998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80459" y="5003747"/>
            <a:ext cx="3117851" cy="147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E5C7C99E-4D74-49C9-B002-18E166E5273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11205" y="4273529"/>
            <a:ext cx="3118176" cy="3260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cap="none" baseline="0">
                <a:solidFill>
                  <a:schemeClr val="accent1"/>
                </a:solidFill>
                <a:latin typeface="Vinci Sans" panose="02000000000000000000" pitchFamily="2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30" name="Espace réservé du texte 14">
            <a:extLst>
              <a:ext uri="{FF2B5EF4-FFF2-40B4-BE49-F238E27FC236}">
                <a16:creationId xmlns:a16="http://schemas.microsoft.com/office/drawing/2014/main" id="{E6EA74D8-2442-48C1-977B-A6E2F142D84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78688" y="4273529"/>
            <a:ext cx="3118176" cy="3260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cap="none" baseline="0">
                <a:solidFill>
                  <a:schemeClr val="accent1"/>
                </a:solidFill>
                <a:latin typeface="Vinci Sans" panose="02000000000000000000" pitchFamily="2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77707819-84A9-4963-A575-60AE1A11C88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43723" y="182057"/>
            <a:ext cx="6720000" cy="288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baseline="0">
                <a:solidFill>
                  <a:schemeClr val="tx2"/>
                </a:solidFill>
                <a:latin typeface="Vinci Sans Medium" panose="02000000000000000000" pitchFamily="2" charset="0"/>
              </a:defRPr>
            </a:lvl1pPr>
          </a:lstStyle>
          <a:p>
            <a:pPr lvl="0"/>
            <a:r>
              <a:rPr lang="fr-FR" dirty="0"/>
              <a:t>TITLE OF THE CHAPTER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E4FFD965-E864-4D4A-8240-FA6E860ED9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0147" y="140136"/>
            <a:ext cx="1431191" cy="42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790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(header) + gradient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DCCC892-164A-46FB-97A3-F5E88AF5843D}"/>
              </a:ext>
            </a:extLst>
          </p:cNvPr>
          <p:cNvSpPr/>
          <p:nvPr userDrawn="1"/>
        </p:nvSpPr>
        <p:spPr>
          <a:xfrm>
            <a:off x="0" y="2118587"/>
            <a:ext cx="12207875" cy="4739413"/>
          </a:xfrm>
          <a:prstGeom prst="rect">
            <a:avLst/>
          </a:prstGeom>
          <a:gradFill flip="none" rotWithShape="1">
            <a:gsLst>
              <a:gs pos="100000">
                <a:srgbClr val="005EB8"/>
              </a:gs>
              <a:gs pos="9000">
                <a:schemeClr val="bg2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effectLst>
                <a:outerShdw blurRad="50800" dist="50800" dir="5400000" algn="ctr" rotWithShape="0">
                  <a:srgbClr val="000000">
                    <a:alpha val="10000"/>
                  </a:srgb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44986F-7BDE-4168-BB5E-F5FDBBDD3901}"/>
              </a:ext>
            </a:extLst>
          </p:cNvPr>
          <p:cNvSpPr/>
          <p:nvPr userDrawn="1"/>
        </p:nvSpPr>
        <p:spPr>
          <a:xfrm>
            <a:off x="0" y="1"/>
            <a:ext cx="12192000" cy="64892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9" name="Espace réservé pour une image  9">
            <a:extLst>
              <a:ext uri="{FF2B5EF4-FFF2-40B4-BE49-F238E27FC236}">
                <a16:creationId xmlns:a16="http://schemas.microsoft.com/office/drawing/2014/main" id="{2287702E-98AD-4A8F-8D02-86D73ED9CB3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94217" y="2359804"/>
            <a:ext cx="11622616" cy="42568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80EA563A-0334-4BC5-AFD8-8049597395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3723" y="182057"/>
            <a:ext cx="6720000" cy="288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baseline="0">
                <a:solidFill>
                  <a:schemeClr val="tx2"/>
                </a:solidFill>
                <a:latin typeface="Vinci Sans Medium" panose="02000000000000000000" pitchFamily="2" charset="0"/>
              </a:defRPr>
            </a:lvl1pPr>
          </a:lstStyle>
          <a:p>
            <a:pPr lvl="0"/>
            <a:r>
              <a:rPr lang="fr-FR" dirty="0"/>
              <a:t>TITLE OF THE CHAPTER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5A458D63-E64F-4C1D-8D49-BB675CD55FA3}"/>
              </a:ext>
            </a:extLst>
          </p:cNvPr>
          <p:cNvCxnSpPr>
            <a:cxnSpLocks/>
          </p:cNvCxnSpPr>
          <p:nvPr userDrawn="1"/>
        </p:nvCxnSpPr>
        <p:spPr>
          <a:xfrm>
            <a:off x="1143723" y="227491"/>
            <a:ext cx="0" cy="20254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texte 23">
            <a:extLst>
              <a:ext uri="{FF2B5EF4-FFF2-40B4-BE49-F238E27FC236}">
                <a16:creationId xmlns:a16="http://schemas.microsoft.com/office/drawing/2014/main" id="{817C0F96-DFD9-4A6F-AA73-9B5ACE6444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3722" y="906505"/>
            <a:ext cx="9906529" cy="6489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/>
              <a:t>This </a:t>
            </a:r>
            <a:r>
              <a:rPr lang="fr-FR" dirty="0" err="1"/>
              <a:t>is</a:t>
            </a:r>
            <a:r>
              <a:rPr lang="fr-FR" dirty="0"/>
              <a:t> a slide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EC2E6536-E4B3-42D3-8A10-6B89404007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1453299"/>
            <a:ext cx="9907251" cy="584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CADE30-A1B1-4447-8F43-DD2BA3629E20}"/>
              </a:ext>
            </a:extLst>
          </p:cNvPr>
          <p:cNvSpPr/>
          <p:nvPr userDrawn="1"/>
        </p:nvSpPr>
        <p:spPr>
          <a:xfrm>
            <a:off x="3857094" y="3313187"/>
            <a:ext cx="5820305" cy="940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6000"/>
              </a:lnSpc>
            </a:pPr>
            <a:endParaRPr lang="en-US" sz="8000" b="1" dirty="0">
              <a:solidFill>
                <a:schemeClr val="bg1"/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083D29CE-4F95-40F7-A7B9-4F3080DA60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20067" y="3184765"/>
            <a:ext cx="3861984" cy="121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80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Big </a:t>
            </a:r>
            <a:r>
              <a:rPr lang="fr-FR" dirty="0" err="1"/>
              <a:t>title</a:t>
            </a:r>
            <a:endParaRPr lang="en-US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8C97F89-F2D8-4FB4-B616-0BBC5B4390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0147" y="140136"/>
            <a:ext cx="1431191" cy="42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342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image (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44986F-7BDE-4168-BB5E-F5FDBBDD3901}"/>
              </a:ext>
            </a:extLst>
          </p:cNvPr>
          <p:cNvSpPr/>
          <p:nvPr userDrawn="1"/>
        </p:nvSpPr>
        <p:spPr>
          <a:xfrm>
            <a:off x="0" y="1"/>
            <a:ext cx="12192000" cy="64892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9" name="Espace réservé pour une image  9">
            <a:extLst>
              <a:ext uri="{FF2B5EF4-FFF2-40B4-BE49-F238E27FC236}">
                <a16:creationId xmlns:a16="http://schemas.microsoft.com/office/drawing/2014/main" id="{2287702E-98AD-4A8F-8D02-86D73ED9CB3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54001" y="2101851"/>
            <a:ext cx="11715751" cy="45550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677CB82A-213B-4018-9D7D-B871C7091DF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33991" y="166469"/>
            <a:ext cx="669376" cy="289616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2"/>
                </a:solidFill>
                <a:latin typeface="Vinci Sans" panose="02000000000000000000" pitchFamily="2" charset="0"/>
              </a:defRPr>
            </a:lvl1pPr>
          </a:lstStyle>
          <a:p>
            <a:fld id="{6062C8A5-5AC4-4C59-90BD-70250E866859}" type="slidenum">
              <a:rPr lang="fr-FR" smtClean="0"/>
              <a:pPr/>
              <a:t>‹Nº›</a:t>
            </a:fld>
            <a:endParaRPr lang="fr-FR" dirty="0"/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80EA563A-0334-4BC5-AFD8-8049597395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3723" y="182057"/>
            <a:ext cx="2726267" cy="288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baseline="0">
                <a:solidFill>
                  <a:schemeClr val="tx2"/>
                </a:solidFill>
                <a:latin typeface="Vinci Sans Medium" panose="02000000000000000000" pitchFamily="2" charset="0"/>
              </a:defRPr>
            </a:lvl1pPr>
          </a:lstStyle>
          <a:p>
            <a:pPr lvl="0"/>
            <a:r>
              <a:rPr lang="fr-FR" dirty="0"/>
              <a:t>TITLE OF THE CHAPTER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5A458D63-E64F-4C1D-8D49-BB675CD55FA3}"/>
              </a:ext>
            </a:extLst>
          </p:cNvPr>
          <p:cNvCxnSpPr>
            <a:cxnSpLocks/>
          </p:cNvCxnSpPr>
          <p:nvPr userDrawn="1"/>
        </p:nvCxnSpPr>
        <p:spPr>
          <a:xfrm>
            <a:off x="1143723" y="227491"/>
            <a:ext cx="0" cy="20254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texte 23">
            <a:extLst>
              <a:ext uri="{FF2B5EF4-FFF2-40B4-BE49-F238E27FC236}">
                <a16:creationId xmlns:a16="http://schemas.microsoft.com/office/drawing/2014/main" id="{817C0F96-DFD9-4A6F-AA73-9B5ACE6444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3722" y="906505"/>
            <a:ext cx="9906529" cy="6489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/>
              <a:t>This </a:t>
            </a:r>
            <a:r>
              <a:rPr lang="fr-FR" dirty="0" err="1"/>
              <a:t>is</a:t>
            </a:r>
            <a:r>
              <a:rPr lang="fr-FR" dirty="0"/>
              <a:t> a slide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EC2E6536-E4B3-42D3-8A10-6B89404007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1453299"/>
            <a:ext cx="9907251" cy="584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7471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D7D15D-8A47-4281-A173-E0E66CEC849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844716"/>
            <a:ext cx="10515600" cy="5373812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sz="2400" b="0">
                <a:solidFill>
                  <a:schemeClr val="accent1">
                    <a:lumMod val="50000"/>
                  </a:schemeClr>
                </a:solidFill>
                <a:latin typeface="Vinci Sans" panose="02000000000000000000" pitchFamily="50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2000">
                <a:solidFill>
                  <a:schemeClr val="accent1">
                    <a:lumMod val="75000"/>
                  </a:schemeClr>
                </a:solidFill>
                <a:latin typeface="Vinci Sans" panose="02000000000000000000" pitchFamily="50" charset="0"/>
              </a:defRPr>
            </a:lvl2pPr>
            <a:lvl3pPr>
              <a:defRPr sz="1800">
                <a:solidFill>
                  <a:srgbClr val="92D050"/>
                </a:solidFill>
                <a:latin typeface="Vinci Sans" panose="02000000000000000000" pitchFamily="50" charset="0"/>
              </a:defRPr>
            </a:lvl3pPr>
            <a:lvl4pPr marL="1600200" indent="-228600">
              <a:buFont typeface="Wingdings" panose="05000000000000000000" pitchFamily="2" charset="2"/>
              <a:buChar char="ü"/>
              <a:defRPr sz="1600">
                <a:solidFill>
                  <a:schemeClr val="bg1">
                    <a:lumMod val="65000"/>
                  </a:schemeClr>
                </a:solidFill>
                <a:latin typeface="Vinci Sans" panose="02000000000000000000" pitchFamily="50" charset="0"/>
              </a:defRPr>
            </a:lvl4pPr>
          </a:lstStyle>
          <a:p>
            <a:pPr lvl="0"/>
            <a:r>
              <a:rPr lang="es-ES" dirty="0"/>
              <a:t> Haga clic para editar el texto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1F402B7-875D-47D3-ABD5-4F9C6E7288EF}"/>
              </a:ext>
            </a:extLst>
          </p:cNvPr>
          <p:cNvSpPr/>
          <p:nvPr userDrawn="1"/>
        </p:nvSpPr>
        <p:spPr>
          <a:xfrm>
            <a:off x="0" y="0"/>
            <a:ext cx="12192000" cy="622311"/>
          </a:xfrm>
          <a:prstGeom prst="rect">
            <a:avLst/>
          </a:prstGeom>
          <a:solidFill>
            <a:srgbClr val="1F4E7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inci Sans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BC748EA-25BB-480C-BB4A-5196B8125CCB}"/>
              </a:ext>
            </a:extLst>
          </p:cNvPr>
          <p:cNvSpPr/>
          <p:nvPr userDrawn="1"/>
        </p:nvSpPr>
        <p:spPr>
          <a:xfrm>
            <a:off x="12143783" y="0"/>
            <a:ext cx="48217" cy="3438685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 descr="Imagen que contiene imágenes prediseñadas&#10;&#10;Descripción generada automáticamente">
            <a:extLst>
              <a:ext uri="{FF2B5EF4-FFF2-40B4-BE49-F238E27FC236}">
                <a16:creationId xmlns:a16="http://schemas.microsoft.com/office/drawing/2014/main" id="{AF9613F7-A292-40D8-90BD-E58B078FC9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290" y="116647"/>
            <a:ext cx="1353586" cy="399717"/>
          </a:xfrm>
          <a:prstGeom prst="rect">
            <a:avLst/>
          </a:prstGeom>
        </p:spPr>
      </p:pic>
      <p:cxnSp>
        <p:nvCxnSpPr>
          <p:cNvPr id="11" name="Connecteur droit 6">
            <a:extLst>
              <a:ext uri="{FF2B5EF4-FFF2-40B4-BE49-F238E27FC236}">
                <a16:creationId xmlns:a16="http://schemas.microsoft.com/office/drawing/2014/main" id="{63062751-5FF9-45D6-A9BE-C13856F12A26}"/>
              </a:ext>
            </a:extLst>
          </p:cNvPr>
          <p:cNvCxnSpPr>
            <a:cxnSpLocks/>
          </p:cNvCxnSpPr>
          <p:nvPr userDrawn="1"/>
        </p:nvCxnSpPr>
        <p:spPr>
          <a:xfrm>
            <a:off x="1143723" y="227491"/>
            <a:ext cx="0" cy="20254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0 Rectángulo">
            <a:extLst>
              <a:ext uri="{FF2B5EF4-FFF2-40B4-BE49-F238E27FC236}">
                <a16:creationId xmlns:a16="http://schemas.microsoft.com/office/drawing/2014/main" id="{323EE9C3-993F-47F3-8973-627C3AEECFD7}"/>
              </a:ext>
            </a:extLst>
          </p:cNvPr>
          <p:cNvSpPr/>
          <p:nvPr userDrawn="1"/>
        </p:nvSpPr>
        <p:spPr>
          <a:xfrm>
            <a:off x="156506" y="6656257"/>
            <a:ext cx="1069024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600" dirty="0">
                <a:solidFill>
                  <a:schemeClr val="bg1">
                    <a:lumMod val="65000"/>
                  </a:schemeClr>
                </a:solidFill>
                <a:latin typeface="Vinci Sans" panose="02000000000000000000" pitchFamily="2" charset="0"/>
              </a:rPr>
              <a:t>Copyright © 2019 Axians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D0A33430-9049-4294-A1A2-AFF36D5CC4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3723" y="204142"/>
            <a:ext cx="6720000" cy="288868"/>
          </a:xfrm>
          <a:prstGeom prst="rect">
            <a:avLst/>
          </a:prstGeom>
        </p:spPr>
        <p:txBody>
          <a:bodyPr anchor="t"/>
          <a:lstStyle>
            <a:lvl1pPr marL="0" indent="0">
              <a:buFont typeface="Arial" panose="020B0604020202020204" pitchFamily="34" charset="0"/>
              <a:buNone/>
              <a:defRPr sz="2400" b="1" cap="all" baseline="0">
                <a:solidFill>
                  <a:schemeClr val="bg1"/>
                </a:solidFill>
                <a:latin typeface="Vinci Sans Medium" panose="02000000000000000000" pitchFamily="2" charset="0"/>
              </a:defRPr>
            </a:lvl1pPr>
          </a:lstStyle>
          <a:p>
            <a:pPr lvl="0"/>
            <a:r>
              <a:rPr lang="fr-FR" dirty="0"/>
              <a:t>TITLE OF THE CHAPTER</a:t>
            </a:r>
          </a:p>
        </p:txBody>
      </p:sp>
    </p:spTree>
    <p:extLst>
      <p:ext uri="{BB962C8B-B14F-4D97-AF65-F5344CB8AC3E}">
        <p14:creationId xmlns:p14="http://schemas.microsoft.com/office/powerpoint/2010/main" val="9854317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D67C4E9-8C4E-4DAA-85D6-3EF139597F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13B658E-F0C3-4A1C-A173-9448C2678CC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tx2"/>
              </a:gs>
              <a:gs pos="9000">
                <a:schemeClr val="accent1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effectLst>
                <a:outerShdw blurRad="50800" dist="50800" dir="5400000" algn="ctr" rotWithShape="0">
                  <a:srgbClr val="000000">
                    <a:alpha val="10000"/>
                  </a:srgbClr>
                </a:outerShdw>
              </a:effectLst>
            </a:endParaRPr>
          </a:p>
        </p:txBody>
      </p:sp>
      <p:sp>
        <p:nvSpPr>
          <p:cNvPr id="13" name="Espace réservé pour une image  8">
            <a:extLst>
              <a:ext uri="{FF2B5EF4-FFF2-40B4-BE49-F238E27FC236}">
                <a16:creationId xmlns:a16="http://schemas.microsoft.com/office/drawing/2014/main" id="{4D2BDD01-1FF0-45BA-923D-F8040BDE5DD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94217" y="285751"/>
            <a:ext cx="11622616" cy="6330949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6" name="Espace réservé du texte 6">
            <a:extLst>
              <a:ext uri="{FF2B5EF4-FFF2-40B4-BE49-F238E27FC236}">
                <a16:creationId xmlns:a16="http://schemas.microsoft.com/office/drawing/2014/main" id="{C14FDA0A-E8A5-44B0-A2F3-EC18961252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60821" y="3430092"/>
            <a:ext cx="4180417" cy="552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bg1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/>
              <a:t>[titre]</a:t>
            </a:r>
          </a:p>
        </p:txBody>
      </p:sp>
      <p:sp>
        <p:nvSpPr>
          <p:cNvPr id="17" name="Espace réservé du texte 4">
            <a:extLst>
              <a:ext uri="{FF2B5EF4-FFF2-40B4-BE49-F238E27FC236}">
                <a16:creationId xmlns:a16="http://schemas.microsoft.com/office/drawing/2014/main" id="{A09664C8-BE96-4549-A1EF-E397C6B0A4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60821" y="4186835"/>
            <a:ext cx="6252633" cy="7665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333"/>
              </a:lnSpc>
              <a:buNone/>
              <a:defRPr sz="5867">
                <a:solidFill>
                  <a:schemeClr val="bg1"/>
                </a:solidFill>
                <a:latin typeface="Vinci Sans "/>
              </a:defRPr>
            </a:lvl1pPr>
          </a:lstStyle>
          <a:p>
            <a:pPr lvl="0"/>
            <a:r>
              <a:rPr lang="fr-FR" dirty="0"/>
              <a:t>message</a:t>
            </a:r>
          </a:p>
        </p:txBody>
      </p:sp>
    </p:spTree>
    <p:extLst>
      <p:ext uri="{BB962C8B-B14F-4D97-AF65-F5344CB8AC3E}">
        <p14:creationId xmlns:p14="http://schemas.microsoft.com/office/powerpoint/2010/main" val="15106662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23">
            <a:extLst>
              <a:ext uri="{FF2B5EF4-FFF2-40B4-BE49-F238E27FC236}">
                <a16:creationId xmlns:a16="http://schemas.microsoft.com/office/drawing/2014/main" id="{8FD32CE0-C88B-4F5F-B371-FB5AAFD806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3723" y="906505"/>
            <a:ext cx="5377357" cy="3232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133"/>
              </a:lnSpc>
              <a:buNone/>
              <a:defRPr sz="4000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EAC0C8CA-16A5-4D5A-BE8C-708BFCD43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3991" y="166469"/>
            <a:ext cx="669376" cy="289616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2"/>
                </a:solidFill>
                <a:latin typeface="Vinci Sans" panose="02000000000000000000" pitchFamily="2" charset="0"/>
              </a:defRPr>
            </a:lvl1pPr>
          </a:lstStyle>
          <a:p>
            <a:fld id="{6062C8A5-5AC4-4C59-90BD-70250E866859}" type="slidenum">
              <a:rPr lang="fr-FR" smtClean="0"/>
              <a:pPr/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5797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e libre 9">
            <a:extLst>
              <a:ext uri="{FF2B5EF4-FFF2-40B4-BE49-F238E27FC236}">
                <a16:creationId xmlns:a16="http://schemas.microsoft.com/office/drawing/2014/main" id="{1CCF582B-00B4-48C3-AA48-6C71A4186329}"/>
              </a:ext>
            </a:extLst>
          </p:cNvPr>
          <p:cNvSpPr>
            <a:spLocks/>
          </p:cNvSpPr>
          <p:nvPr userDrawn="1"/>
        </p:nvSpPr>
        <p:spPr bwMode="auto">
          <a:xfrm flipH="1">
            <a:off x="8707200" y="0"/>
            <a:ext cx="3484800" cy="3736800"/>
          </a:xfrm>
          <a:custGeom>
            <a:avLst/>
            <a:gdLst>
              <a:gd name="T0" fmla="*/ 0 w 9287"/>
              <a:gd name="T1" fmla="*/ 0 h 10173"/>
              <a:gd name="T2" fmla="*/ 209550 w 9287"/>
              <a:gd name="T3" fmla="*/ 12700 h 10173"/>
              <a:gd name="T4" fmla="*/ 501650 w 9287"/>
              <a:gd name="T5" fmla="*/ 50800 h 10173"/>
              <a:gd name="T6" fmla="*/ 774700 w 9287"/>
              <a:gd name="T7" fmla="*/ 95250 h 10173"/>
              <a:gd name="T8" fmla="*/ 1149350 w 9287"/>
              <a:gd name="T9" fmla="*/ 165100 h 10173"/>
              <a:gd name="T10" fmla="*/ 1416050 w 9287"/>
              <a:gd name="T11" fmla="*/ 222250 h 10173"/>
              <a:gd name="T12" fmla="*/ 1574800 w 9287"/>
              <a:gd name="T13" fmla="*/ 260350 h 10173"/>
              <a:gd name="T14" fmla="*/ 1860550 w 9287"/>
              <a:gd name="T15" fmla="*/ 342900 h 10173"/>
              <a:gd name="T16" fmla="*/ 2184400 w 9287"/>
              <a:gd name="T17" fmla="*/ 457200 h 10173"/>
              <a:gd name="T18" fmla="*/ 2400300 w 9287"/>
              <a:gd name="T19" fmla="*/ 546100 h 10173"/>
              <a:gd name="T20" fmla="*/ 2654300 w 9287"/>
              <a:gd name="T21" fmla="*/ 660400 h 10173"/>
              <a:gd name="T22" fmla="*/ 2933700 w 9287"/>
              <a:gd name="T23" fmla="*/ 806450 h 10173"/>
              <a:gd name="T24" fmla="*/ 3321050 w 9287"/>
              <a:gd name="T25" fmla="*/ 1060450 h 10173"/>
              <a:gd name="T26" fmla="*/ 3727450 w 9287"/>
              <a:gd name="T27" fmla="*/ 1346200 h 10173"/>
              <a:gd name="T28" fmla="*/ 3981450 w 9287"/>
              <a:gd name="T29" fmla="*/ 1530350 h 10173"/>
              <a:gd name="T30" fmla="*/ 4260850 w 9287"/>
              <a:gd name="T31" fmla="*/ 1752600 h 10173"/>
              <a:gd name="T32" fmla="*/ 4559300 w 9287"/>
              <a:gd name="T33" fmla="*/ 2012950 h 10173"/>
              <a:gd name="T34" fmla="*/ 4768850 w 9287"/>
              <a:gd name="T35" fmla="*/ 2209800 h 10173"/>
              <a:gd name="T36" fmla="*/ 5041900 w 9287"/>
              <a:gd name="T37" fmla="*/ 2476500 h 10173"/>
              <a:gd name="T38" fmla="*/ 5441950 w 9287"/>
              <a:gd name="T39" fmla="*/ 2908300 h 10173"/>
              <a:gd name="T40" fmla="*/ 5702300 w 9287"/>
              <a:gd name="T41" fmla="*/ 3219450 h 10173"/>
              <a:gd name="T42" fmla="*/ 5619750 w 9287"/>
              <a:gd name="T43" fmla="*/ 3327400 h 10173"/>
              <a:gd name="T44" fmla="*/ 5505450 w 9287"/>
              <a:gd name="T45" fmla="*/ 3479800 h 10173"/>
              <a:gd name="T46" fmla="*/ 5321300 w 9287"/>
              <a:gd name="T47" fmla="*/ 3702050 h 10173"/>
              <a:gd name="T48" fmla="*/ 5080000 w 9287"/>
              <a:gd name="T49" fmla="*/ 3962400 h 10173"/>
              <a:gd name="T50" fmla="*/ 4883150 w 9287"/>
              <a:gd name="T51" fmla="*/ 4159250 h 10173"/>
              <a:gd name="T52" fmla="*/ 4686300 w 9287"/>
              <a:gd name="T53" fmla="*/ 4356100 h 10173"/>
              <a:gd name="T54" fmla="*/ 4546600 w 9287"/>
              <a:gd name="T55" fmla="*/ 4476750 h 10173"/>
              <a:gd name="T56" fmla="*/ 4356100 w 9287"/>
              <a:gd name="T57" fmla="*/ 4648200 h 10173"/>
              <a:gd name="T58" fmla="*/ 4165600 w 9287"/>
              <a:gd name="T59" fmla="*/ 4800600 h 10173"/>
              <a:gd name="T60" fmla="*/ 3898900 w 9287"/>
              <a:gd name="T61" fmla="*/ 4991100 h 10173"/>
              <a:gd name="T62" fmla="*/ 3676650 w 9287"/>
              <a:gd name="T63" fmla="*/ 5162550 h 10173"/>
              <a:gd name="T64" fmla="*/ 3390900 w 9287"/>
              <a:gd name="T65" fmla="*/ 5365750 h 10173"/>
              <a:gd name="T66" fmla="*/ 3168650 w 9287"/>
              <a:gd name="T67" fmla="*/ 5511800 h 10173"/>
              <a:gd name="T68" fmla="*/ 2908300 w 9287"/>
              <a:gd name="T69" fmla="*/ 5664200 h 10173"/>
              <a:gd name="T70" fmla="*/ 2717800 w 9287"/>
              <a:gd name="T71" fmla="*/ 5765800 h 10173"/>
              <a:gd name="T72" fmla="*/ 2552700 w 9287"/>
              <a:gd name="T73" fmla="*/ 5842000 h 10173"/>
              <a:gd name="T74" fmla="*/ 2222500 w 9287"/>
              <a:gd name="T75" fmla="*/ 5994400 h 10173"/>
              <a:gd name="T76" fmla="*/ 1885950 w 9287"/>
              <a:gd name="T77" fmla="*/ 6115050 h 10173"/>
              <a:gd name="T78" fmla="*/ 1492250 w 9287"/>
              <a:gd name="T79" fmla="*/ 6235700 h 10173"/>
              <a:gd name="T80" fmla="*/ 1181100 w 9287"/>
              <a:gd name="T81" fmla="*/ 6311900 h 1017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287" h="10173">
                <a:moveTo>
                  <a:pt x="217" y="0"/>
                </a:moveTo>
                <a:cubicBezTo>
                  <a:pt x="313" y="8"/>
                  <a:pt x="454" y="18"/>
                  <a:pt x="562" y="27"/>
                </a:cubicBezTo>
                <a:cubicBezTo>
                  <a:pt x="670" y="36"/>
                  <a:pt x="745" y="40"/>
                  <a:pt x="863" y="53"/>
                </a:cubicBezTo>
                <a:cubicBezTo>
                  <a:pt x="981" y="66"/>
                  <a:pt x="1133" y="83"/>
                  <a:pt x="1273" y="103"/>
                </a:cubicBezTo>
                <a:lnTo>
                  <a:pt x="1703" y="173"/>
                </a:lnTo>
                <a:cubicBezTo>
                  <a:pt x="1820" y="194"/>
                  <a:pt x="1883" y="207"/>
                  <a:pt x="1978" y="227"/>
                </a:cubicBezTo>
                <a:cubicBezTo>
                  <a:pt x="2073" y="247"/>
                  <a:pt x="2152" y="262"/>
                  <a:pt x="2273" y="293"/>
                </a:cubicBezTo>
                <a:cubicBezTo>
                  <a:pt x="2394" y="324"/>
                  <a:pt x="2571" y="375"/>
                  <a:pt x="2703" y="413"/>
                </a:cubicBezTo>
                <a:cubicBezTo>
                  <a:pt x="2835" y="451"/>
                  <a:pt x="2917" y="473"/>
                  <a:pt x="3063" y="523"/>
                </a:cubicBezTo>
                <a:cubicBezTo>
                  <a:pt x="3209" y="573"/>
                  <a:pt x="3437" y="657"/>
                  <a:pt x="3581" y="712"/>
                </a:cubicBezTo>
                <a:cubicBezTo>
                  <a:pt x="3725" y="767"/>
                  <a:pt x="3802" y="799"/>
                  <a:pt x="3928" y="852"/>
                </a:cubicBezTo>
                <a:cubicBezTo>
                  <a:pt x="4054" y="905"/>
                  <a:pt x="4197" y="967"/>
                  <a:pt x="4337" y="1032"/>
                </a:cubicBezTo>
                <a:cubicBezTo>
                  <a:pt x="4477" y="1097"/>
                  <a:pt x="4614" y="1158"/>
                  <a:pt x="4766" y="1240"/>
                </a:cubicBezTo>
                <a:cubicBezTo>
                  <a:pt x="4918" y="1322"/>
                  <a:pt x="5094" y="1427"/>
                  <a:pt x="5250" y="1523"/>
                </a:cubicBezTo>
                <a:cubicBezTo>
                  <a:pt x="5406" y="1619"/>
                  <a:pt x="5584" y="1736"/>
                  <a:pt x="5703" y="1816"/>
                </a:cubicBezTo>
                <a:cubicBezTo>
                  <a:pt x="5822" y="1896"/>
                  <a:pt x="5899" y="1953"/>
                  <a:pt x="5965" y="2001"/>
                </a:cubicBezTo>
                <a:cubicBezTo>
                  <a:pt x="6031" y="2049"/>
                  <a:pt x="6010" y="2036"/>
                  <a:pt x="6097" y="2103"/>
                </a:cubicBezTo>
                <a:cubicBezTo>
                  <a:pt x="6184" y="2170"/>
                  <a:pt x="6353" y="2295"/>
                  <a:pt x="6490" y="2403"/>
                </a:cubicBezTo>
                <a:cubicBezTo>
                  <a:pt x="6627" y="2511"/>
                  <a:pt x="6769" y="2625"/>
                  <a:pt x="6921" y="2752"/>
                </a:cubicBezTo>
                <a:cubicBezTo>
                  <a:pt x="7073" y="2879"/>
                  <a:pt x="7264" y="3042"/>
                  <a:pt x="7401" y="3162"/>
                </a:cubicBezTo>
                <a:cubicBezTo>
                  <a:pt x="7537" y="3282"/>
                  <a:pt x="7608" y="3350"/>
                  <a:pt x="7738" y="3472"/>
                </a:cubicBezTo>
                <a:cubicBezTo>
                  <a:pt x="7867" y="3594"/>
                  <a:pt x="7997" y="3709"/>
                  <a:pt x="8177" y="3892"/>
                </a:cubicBezTo>
                <a:cubicBezTo>
                  <a:pt x="8357" y="4075"/>
                  <a:pt x="8667" y="4407"/>
                  <a:pt x="8821" y="4572"/>
                </a:cubicBezTo>
                <a:cubicBezTo>
                  <a:pt x="8975" y="4737"/>
                  <a:pt x="9023" y="4798"/>
                  <a:pt x="9100" y="4883"/>
                </a:cubicBezTo>
                <a:lnTo>
                  <a:pt x="9283" y="5083"/>
                </a:lnTo>
                <a:cubicBezTo>
                  <a:pt x="9287" y="5071"/>
                  <a:pt x="9200" y="5195"/>
                  <a:pt x="9143" y="5263"/>
                </a:cubicBezTo>
                <a:cubicBezTo>
                  <a:pt x="9086" y="5331"/>
                  <a:pt x="9008" y="5419"/>
                  <a:pt x="8943" y="5493"/>
                </a:cubicBezTo>
                <a:cubicBezTo>
                  <a:pt x="8878" y="5567"/>
                  <a:pt x="8824" y="5628"/>
                  <a:pt x="8752" y="5707"/>
                </a:cubicBezTo>
                <a:cubicBezTo>
                  <a:pt x="8680" y="5786"/>
                  <a:pt x="8603" y="5873"/>
                  <a:pt x="8512" y="5967"/>
                </a:cubicBezTo>
                <a:cubicBezTo>
                  <a:pt x="8421" y="6061"/>
                  <a:pt x="8283" y="6194"/>
                  <a:pt x="8206" y="6271"/>
                </a:cubicBezTo>
                <a:cubicBezTo>
                  <a:pt x="8129" y="6348"/>
                  <a:pt x="8115" y="6363"/>
                  <a:pt x="8050" y="6427"/>
                </a:cubicBezTo>
                <a:cubicBezTo>
                  <a:pt x="7985" y="6491"/>
                  <a:pt x="7887" y="6582"/>
                  <a:pt x="7813" y="6653"/>
                </a:cubicBezTo>
                <a:cubicBezTo>
                  <a:pt x="7739" y="6724"/>
                  <a:pt x="7678" y="6785"/>
                  <a:pt x="7605" y="6852"/>
                </a:cubicBezTo>
                <a:cubicBezTo>
                  <a:pt x="7532" y="6919"/>
                  <a:pt x="7467" y="6973"/>
                  <a:pt x="7373" y="7053"/>
                </a:cubicBezTo>
                <a:cubicBezTo>
                  <a:pt x="7279" y="7133"/>
                  <a:pt x="7156" y="7238"/>
                  <a:pt x="7043" y="7333"/>
                </a:cubicBezTo>
                <a:cubicBezTo>
                  <a:pt x="6930" y="7428"/>
                  <a:pt x="6810" y="7530"/>
                  <a:pt x="6693" y="7623"/>
                </a:cubicBezTo>
                <a:cubicBezTo>
                  <a:pt x="6576" y="7716"/>
                  <a:pt x="6458" y="7806"/>
                  <a:pt x="6343" y="7893"/>
                </a:cubicBezTo>
                <a:cubicBezTo>
                  <a:pt x="6228" y="7980"/>
                  <a:pt x="6134" y="8048"/>
                  <a:pt x="6000" y="8143"/>
                </a:cubicBezTo>
                <a:cubicBezTo>
                  <a:pt x="5866" y="8238"/>
                  <a:pt x="5683" y="8366"/>
                  <a:pt x="5540" y="8463"/>
                </a:cubicBezTo>
                <a:cubicBezTo>
                  <a:pt x="5397" y="8560"/>
                  <a:pt x="5262" y="8648"/>
                  <a:pt x="5140" y="8723"/>
                </a:cubicBezTo>
                <a:cubicBezTo>
                  <a:pt x="5018" y="8798"/>
                  <a:pt x="4926" y="8850"/>
                  <a:pt x="4810" y="8913"/>
                </a:cubicBezTo>
                <a:cubicBezTo>
                  <a:pt x="4694" y="8976"/>
                  <a:pt x="4568" y="9041"/>
                  <a:pt x="4443" y="9103"/>
                </a:cubicBezTo>
                <a:cubicBezTo>
                  <a:pt x="4318" y="9165"/>
                  <a:pt x="4187" y="9226"/>
                  <a:pt x="4057" y="9283"/>
                </a:cubicBezTo>
                <a:cubicBezTo>
                  <a:pt x="3927" y="9340"/>
                  <a:pt x="3819" y="9385"/>
                  <a:pt x="3663" y="9443"/>
                </a:cubicBezTo>
                <a:cubicBezTo>
                  <a:pt x="3507" y="9501"/>
                  <a:pt x="3322" y="9569"/>
                  <a:pt x="3123" y="9630"/>
                </a:cubicBezTo>
                <a:cubicBezTo>
                  <a:pt x="2924" y="9691"/>
                  <a:pt x="2634" y="9768"/>
                  <a:pt x="2467" y="9812"/>
                </a:cubicBezTo>
                <a:cubicBezTo>
                  <a:pt x="2300" y="9856"/>
                  <a:pt x="2295" y="9857"/>
                  <a:pt x="2119" y="9892"/>
                </a:cubicBezTo>
                <a:cubicBezTo>
                  <a:pt x="1943" y="9927"/>
                  <a:pt x="1610" y="9989"/>
                  <a:pt x="1414" y="10022"/>
                </a:cubicBezTo>
                <a:cubicBezTo>
                  <a:pt x="1218" y="10055"/>
                  <a:pt x="1100" y="10070"/>
                  <a:pt x="944" y="10092"/>
                </a:cubicBezTo>
                <a:cubicBezTo>
                  <a:pt x="788" y="10114"/>
                  <a:pt x="609" y="10139"/>
                  <a:pt x="480" y="10153"/>
                </a:cubicBezTo>
                <a:cubicBezTo>
                  <a:pt x="351" y="10167"/>
                  <a:pt x="247" y="10170"/>
                  <a:pt x="170" y="10173"/>
                </a:cubicBezTo>
                <a:lnTo>
                  <a:pt x="15" y="10172"/>
                </a:lnTo>
                <a:lnTo>
                  <a:pt x="7" y="9360"/>
                </a:lnTo>
                <a:cubicBezTo>
                  <a:pt x="6" y="9131"/>
                  <a:pt x="7" y="9193"/>
                  <a:pt x="7" y="8800"/>
                </a:cubicBezTo>
                <a:lnTo>
                  <a:pt x="7" y="7000"/>
                </a:lnTo>
                <a:lnTo>
                  <a:pt x="0" y="3"/>
                </a:lnTo>
                <a:lnTo>
                  <a:pt x="217" y="0"/>
                </a:lnTo>
                <a:close/>
              </a:path>
            </a:pathLst>
          </a:custGeom>
          <a:solidFill>
            <a:srgbClr val="4472C4">
              <a:alpha val="99000"/>
            </a:srgbClr>
          </a:solidFill>
          <a:ln w="12700" cap="flat" cmpd="sng">
            <a:noFill/>
            <a:prstDash val="solid"/>
            <a:round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inci Sans"/>
              </a:rPr>
              <a:t> </a:t>
            </a:r>
          </a:p>
        </p:txBody>
      </p:sp>
      <p:pic>
        <p:nvPicPr>
          <p:cNvPr id="11" name="Graphique 22">
            <a:extLst>
              <a:ext uri="{FF2B5EF4-FFF2-40B4-BE49-F238E27FC236}">
                <a16:creationId xmlns:a16="http://schemas.microsoft.com/office/drawing/2014/main" id="{4D567D28-372C-41C4-9C68-53096D0CFA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63449" y="6367392"/>
            <a:ext cx="1645919" cy="426353"/>
          </a:xfrm>
          <a:prstGeom prst="rect">
            <a:avLst/>
          </a:prstGeom>
        </p:spPr>
      </p:pic>
      <p:pic>
        <p:nvPicPr>
          <p:cNvPr id="9" name="Marcador de posición de imagen 4">
            <a:extLst>
              <a:ext uri="{FF2B5EF4-FFF2-40B4-BE49-F238E27FC236}">
                <a16:creationId xmlns:a16="http://schemas.microsoft.com/office/drawing/2014/main" id="{CCEA768E-58DF-4785-B910-3712E71CB10D}"/>
              </a:ext>
            </a:extLst>
          </p:cNvPr>
          <p:cNvPicPr>
            <a:picLocks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2" t="28" r="1915" b="-28"/>
          <a:stretch/>
        </p:blipFill>
        <p:spPr>
          <a:xfrm flipH="1">
            <a:off x="-1" y="0"/>
            <a:ext cx="10818000" cy="6868800"/>
          </a:xfrm>
          <a:custGeom>
            <a:avLst/>
            <a:gdLst>
              <a:gd name="connsiteX0" fmla="*/ 3820225 w 7043531"/>
              <a:gd name="connsiteY0" fmla="*/ 0 h 5143500"/>
              <a:gd name="connsiteX1" fmla="*/ 7043531 w 7043531"/>
              <a:gd name="connsiteY1" fmla="*/ 0 h 5143500"/>
              <a:gd name="connsiteX2" fmla="*/ 7043531 w 7043531"/>
              <a:gd name="connsiteY2" fmla="*/ 5143500 h 5143500"/>
              <a:gd name="connsiteX3" fmla="*/ 1228351 w 7043531"/>
              <a:gd name="connsiteY3" fmla="*/ 5143500 h 5143500"/>
              <a:gd name="connsiteX4" fmla="*/ 1226552 w 7043531"/>
              <a:gd name="connsiteY4" fmla="*/ 5141524 h 5143500"/>
              <a:gd name="connsiteX5" fmla="*/ 0 w 7043531"/>
              <a:gd name="connsiteY5" fmla="*/ 3576073 h 5143500"/>
              <a:gd name="connsiteX6" fmla="*/ 3736884 w 7043531"/>
              <a:gd name="connsiteY6" fmla="*/ 38325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43531" h="5143500">
                <a:moveTo>
                  <a:pt x="3820225" y="0"/>
                </a:moveTo>
                <a:lnTo>
                  <a:pt x="7043531" y="0"/>
                </a:lnTo>
                <a:lnTo>
                  <a:pt x="7043531" y="5143500"/>
                </a:lnTo>
                <a:lnTo>
                  <a:pt x="1228351" y="5143500"/>
                </a:lnTo>
                <a:lnTo>
                  <a:pt x="1226552" y="5141524"/>
                </a:lnTo>
                <a:cubicBezTo>
                  <a:pt x="825280" y="4689973"/>
                  <a:pt x="419849" y="4170619"/>
                  <a:pt x="0" y="3576073"/>
                </a:cubicBezTo>
                <a:cubicBezTo>
                  <a:pt x="1351564" y="1671918"/>
                  <a:pt x="2539912" y="616708"/>
                  <a:pt x="3736884" y="38325"/>
                </a:cubicBezTo>
                <a:close/>
              </a:path>
            </a:pathLst>
          </a:custGeom>
        </p:spPr>
      </p:pic>
      <p:sp>
        <p:nvSpPr>
          <p:cNvPr id="6" name="10 Rectángulo">
            <a:extLst>
              <a:ext uri="{FF2B5EF4-FFF2-40B4-BE49-F238E27FC236}">
                <a16:creationId xmlns:a16="http://schemas.microsoft.com/office/drawing/2014/main" id="{F48044D3-53B8-43C1-9C6F-0C8360DB25A0}"/>
              </a:ext>
            </a:extLst>
          </p:cNvPr>
          <p:cNvSpPr/>
          <p:nvPr userDrawn="1"/>
        </p:nvSpPr>
        <p:spPr>
          <a:xfrm>
            <a:off x="156506" y="6656257"/>
            <a:ext cx="1069024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600" dirty="0">
                <a:solidFill>
                  <a:schemeClr val="bg1"/>
                </a:solidFill>
                <a:latin typeface="Vinci Sans" panose="02000000000000000000" pitchFamily="2" charset="0"/>
              </a:rPr>
              <a:t>Copyright © 2019 Axians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83102F20-AC98-4435-B57F-64079735A4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14040" y="1079137"/>
            <a:ext cx="2407920" cy="2134326"/>
          </a:xfrm>
          <a:prstGeom prst="rect">
            <a:avLst/>
          </a:prstGeom>
        </p:spPr>
        <p:txBody>
          <a:bodyPr/>
          <a:lstStyle>
            <a:lvl1pPr algn="ctr">
              <a:defRPr sz="3200" b="1">
                <a:solidFill>
                  <a:schemeClr val="bg1"/>
                </a:solidFill>
                <a:latin typeface="Vinci Sans" panose="02000000000000000000" pitchFamily="50" charset="0"/>
              </a:defRPr>
            </a:lvl1pPr>
          </a:lstStyle>
          <a:p>
            <a:br>
              <a:rPr lang="es-ES" dirty="0"/>
            </a:br>
            <a:r>
              <a:rPr lang="es-ES" dirty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4233671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e libre 9">
            <a:extLst>
              <a:ext uri="{FF2B5EF4-FFF2-40B4-BE49-F238E27FC236}">
                <a16:creationId xmlns:a16="http://schemas.microsoft.com/office/drawing/2014/main" id="{C228550F-6568-4A9C-8DB2-D923E4E7D59B}"/>
              </a:ext>
            </a:extLst>
          </p:cNvPr>
          <p:cNvSpPr>
            <a:spLocks/>
          </p:cNvSpPr>
          <p:nvPr userDrawn="1"/>
        </p:nvSpPr>
        <p:spPr bwMode="auto">
          <a:xfrm>
            <a:off x="192536" y="1737360"/>
            <a:ext cx="10100995" cy="4919420"/>
          </a:xfrm>
          <a:custGeom>
            <a:avLst/>
            <a:gdLst>
              <a:gd name="T0" fmla="*/ 0 w 9287"/>
              <a:gd name="T1" fmla="*/ 0 h 10173"/>
              <a:gd name="T2" fmla="*/ 209550 w 9287"/>
              <a:gd name="T3" fmla="*/ 12700 h 10173"/>
              <a:gd name="T4" fmla="*/ 501650 w 9287"/>
              <a:gd name="T5" fmla="*/ 50800 h 10173"/>
              <a:gd name="T6" fmla="*/ 774700 w 9287"/>
              <a:gd name="T7" fmla="*/ 95250 h 10173"/>
              <a:gd name="T8" fmla="*/ 1149350 w 9287"/>
              <a:gd name="T9" fmla="*/ 165100 h 10173"/>
              <a:gd name="T10" fmla="*/ 1416050 w 9287"/>
              <a:gd name="T11" fmla="*/ 222250 h 10173"/>
              <a:gd name="T12" fmla="*/ 1574800 w 9287"/>
              <a:gd name="T13" fmla="*/ 260350 h 10173"/>
              <a:gd name="T14" fmla="*/ 1860550 w 9287"/>
              <a:gd name="T15" fmla="*/ 342900 h 10173"/>
              <a:gd name="T16" fmla="*/ 2184400 w 9287"/>
              <a:gd name="T17" fmla="*/ 457200 h 10173"/>
              <a:gd name="T18" fmla="*/ 2400300 w 9287"/>
              <a:gd name="T19" fmla="*/ 546100 h 10173"/>
              <a:gd name="T20" fmla="*/ 2654300 w 9287"/>
              <a:gd name="T21" fmla="*/ 660400 h 10173"/>
              <a:gd name="T22" fmla="*/ 2933700 w 9287"/>
              <a:gd name="T23" fmla="*/ 806450 h 10173"/>
              <a:gd name="T24" fmla="*/ 3321050 w 9287"/>
              <a:gd name="T25" fmla="*/ 1060450 h 10173"/>
              <a:gd name="T26" fmla="*/ 3727450 w 9287"/>
              <a:gd name="T27" fmla="*/ 1346200 h 10173"/>
              <a:gd name="T28" fmla="*/ 3981450 w 9287"/>
              <a:gd name="T29" fmla="*/ 1530350 h 10173"/>
              <a:gd name="T30" fmla="*/ 4260850 w 9287"/>
              <a:gd name="T31" fmla="*/ 1752600 h 10173"/>
              <a:gd name="T32" fmla="*/ 4559300 w 9287"/>
              <a:gd name="T33" fmla="*/ 2012950 h 10173"/>
              <a:gd name="T34" fmla="*/ 4768850 w 9287"/>
              <a:gd name="T35" fmla="*/ 2209800 h 10173"/>
              <a:gd name="T36" fmla="*/ 5041900 w 9287"/>
              <a:gd name="T37" fmla="*/ 2476500 h 10173"/>
              <a:gd name="T38" fmla="*/ 5441950 w 9287"/>
              <a:gd name="T39" fmla="*/ 2908300 h 10173"/>
              <a:gd name="T40" fmla="*/ 5702300 w 9287"/>
              <a:gd name="T41" fmla="*/ 3219450 h 10173"/>
              <a:gd name="T42" fmla="*/ 5619750 w 9287"/>
              <a:gd name="T43" fmla="*/ 3327400 h 10173"/>
              <a:gd name="T44" fmla="*/ 5505450 w 9287"/>
              <a:gd name="T45" fmla="*/ 3479800 h 10173"/>
              <a:gd name="T46" fmla="*/ 5321300 w 9287"/>
              <a:gd name="T47" fmla="*/ 3702050 h 10173"/>
              <a:gd name="T48" fmla="*/ 5080000 w 9287"/>
              <a:gd name="T49" fmla="*/ 3962400 h 10173"/>
              <a:gd name="T50" fmla="*/ 4883150 w 9287"/>
              <a:gd name="T51" fmla="*/ 4159250 h 10173"/>
              <a:gd name="T52" fmla="*/ 4686300 w 9287"/>
              <a:gd name="T53" fmla="*/ 4356100 h 10173"/>
              <a:gd name="T54" fmla="*/ 4546600 w 9287"/>
              <a:gd name="T55" fmla="*/ 4476750 h 10173"/>
              <a:gd name="T56" fmla="*/ 4356100 w 9287"/>
              <a:gd name="T57" fmla="*/ 4648200 h 10173"/>
              <a:gd name="T58" fmla="*/ 4165600 w 9287"/>
              <a:gd name="T59" fmla="*/ 4800600 h 10173"/>
              <a:gd name="T60" fmla="*/ 3898900 w 9287"/>
              <a:gd name="T61" fmla="*/ 4991100 h 10173"/>
              <a:gd name="T62" fmla="*/ 3676650 w 9287"/>
              <a:gd name="T63" fmla="*/ 5162550 h 10173"/>
              <a:gd name="T64" fmla="*/ 3390900 w 9287"/>
              <a:gd name="T65" fmla="*/ 5365750 h 10173"/>
              <a:gd name="T66" fmla="*/ 3168650 w 9287"/>
              <a:gd name="T67" fmla="*/ 5511800 h 10173"/>
              <a:gd name="T68" fmla="*/ 2908300 w 9287"/>
              <a:gd name="T69" fmla="*/ 5664200 h 10173"/>
              <a:gd name="T70" fmla="*/ 2717800 w 9287"/>
              <a:gd name="T71" fmla="*/ 5765800 h 10173"/>
              <a:gd name="T72" fmla="*/ 2552700 w 9287"/>
              <a:gd name="T73" fmla="*/ 5842000 h 10173"/>
              <a:gd name="T74" fmla="*/ 2222500 w 9287"/>
              <a:gd name="T75" fmla="*/ 5994400 h 10173"/>
              <a:gd name="T76" fmla="*/ 1885950 w 9287"/>
              <a:gd name="T77" fmla="*/ 6115050 h 10173"/>
              <a:gd name="T78" fmla="*/ 1492250 w 9287"/>
              <a:gd name="T79" fmla="*/ 6235700 h 10173"/>
              <a:gd name="T80" fmla="*/ 1181100 w 9287"/>
              <a:gd name="T81" fmla="*/ 6311900 h 1017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connsiteX0" fmla="*/ 234 w 9996"/>
              <a:gd name="connsiteY0" fmla="*/ 0 h 10000"/>
              <a:gd name="connsiteX1" fmla="*/ 605 w 9996"/>
              <a:gd name="connsiteY1" fmla="*/ 27 h 10000"/>
              <a:gd name="connsiteX2" fmla="*/ 929 w 9996"/>
              <a:gd name="connsiteY2" fmla="*/ 52 h 10000"/>
              <a:gd name="connsiteX3" fmla="*/ 1371 w 9996"/>
              <a:gd name="connsiteY3" fmla="*/ 101 h 10000"/>
              <a:gd name="connsiteX4" fmla="*/ 1834 w 9996"/>
              <a:gd name="connsiteY4" fmla="*/ 170 h 10000"/>
              <a:gd name="connsiteX5" fmla="*/ 2130 w 9996"/>
              <a:gd name="connsiteY5" fmla="*/ 223 h 10000"/>
              <a:gd name="connsiteX6" fmla="*/ 2448 w 9996"/>
              <a:gd name="connsiteY6" fmla="*/ 288 h 10000"/>
              <a:gd name="connsiteX7" fmla="*/ 2911 w 9996"/>
              <a:gd name="connsiteY7" fmla="*/ 406 h 10000"/>
              <a:gd name="connsiteX8" fmla="*/ 3298 w 9996"/>
              <a:gd name="connsiteY8" fmla="*/ 514 h 10000"/>
              <a:gd name="connsiteX9" fmla="*/ 3856 w 9996"/>
              <a:gd name="connsiteY9" fmla="*/ 700 h 10000"/>
              <a:gd name="connsiteX10" fmla="*/ 4230 w 9996"/>
              <a:gd name="connsiteY10" fmla="*/ 838 h 10000"/>
              <a:gd name="connsiteX11" fmla="*/ 4670 w 9996"/>
              <a:gd name="connsiteY11" fmla="*/ 1014 h 10000"/>
              <a:gd name="connsiteX12" fmla="*/ 5132 w 9996"/>
              <a:gd name="connsiteY12" fmla="*/ 1219 h 10000"/>
              <a:gd name="connsiteX13" fmla="*/ 5653 w 9996"/>
              <a:gd name="connsiteY13" fmla="*/ 1497 h 10000"/>
              <a:gd name="connsiteX14" fmla="*/ 6141 w 9996"/>
              <a:gd name="connsiteY14" fmla="*/ 1785 h 10000"/>
              <a:gd name="connsiteX15" fmla="*/ 6423 w 9996"/>
              <a:gd name="connsiteY15" fmla="*/ 1967 h 10000"/>
              <a:gd name="connsiteX16" fmla="*/ 6565 w 9996"/>
              <a:gd name="connsiteY16" fmla="*/ 2067 h 10000"/>
              <a:gd name="connsiteX17" fmla="*/ 6988 w 9996"/>
              <a:gd name="connsiteY17" fmla="*/ 2362 h 10000"/>
              <a:gd name="connsiteX18" fmla="*/ 7452 w 9996"/>
              <a:gd name="connsiteY18" fmla="*/ 2705 h 10000"/>
              <a:gd name="connsiteX19" fmla="*/ 7969 w 9996"/>
              <a:gd name="connsiteY19" fmla="*/ 3108 h 10000"/>
              <a:gd name="connsiteX20" fmla="*/ 8332 w 9996"/>
              <a:gd name="connsiteY20" fmla="*/ 3413 h 10000"/>
              <a:gd name="connsiteX21" fmla="*/ 8805 w 9996"/>
              <a:gd name="connsiteY21" fmla="*/ 3826 h 10000"/>
              <a:gd name="connsiteX22" fmla="*/ 9498 w 9996"/>
              <a:gd name="connsiteY22" fmla="*/ 4494 h 10000"/>
              <a:gd name="connsiteX23" fmla="*/ 9799 w 9996"/>
              <a:gd name="connsiteY23" fmla="*/ 4800 h 10000"/>
              <a:gd name="connsiteX24" fmla="*/ 9996 w 9996"/>
              <a:gd name="connsiteY24" fmla="*/ 4997 h 10000"/>
              <a:gd name="connsiteX25" fmla="*/ 9845 w 9996"/>
              <a:gd name="connsiteY25" fmla="*/ 5173 h 10000"/>
              <a:gd name="connsiteX26" fmla="*/ 9630 w 9996"/>
              <a:gd name="connsiteY26" fmla="*/ 5400 h 10000"/>
              <a:gd name="connsiteX27" fmla="*/ 9424 w 9996"/>
              <a:gd name="connsiteY27" fmla="*/ 5610 h 10000"/>
              <a:gd name="connsiteX28" fmla="*/ 9166 w 9996"/>
              <a:gd name="connsiteY28" fmla="*/ 5866 h 10000"/>
              <a:gd name="connsiteX29" fmla="*/ 8836 w 9996"/>
              <a:gd name="connsiteY29" fmla="*/ 6164 h 10000"/>
              <a:gd name="connsiteX30" fmla="*/ 8668 w 9996"/>
              <a:gd name="connsiteY30" fmla="*/ 6318 h 10000"/>
              <a:gd name="connsiteX31" fmla="*/ 8413 w 9996"/>
              <a:gd name="connsiteY31" fmla="*/ 6540 h 10000"/>
              <a:gd name="connsiteX32" fmla="*/ 8189 w 9996"/>
              <a:gd name="connsiteY32" fmla="*/ 6735 h 10000"/>
              <a:gd name="connsiteX33" fmla="*/ 7939 w 9996"/>
              <a:gd name="connsiteY33" fmla="*/ 6933 h 10000"/>
              <a:gd name="connsiteX34" fmla="*/ 7584 w 9996"/>
              <a:gd name="connsiteY34" fmla="*/ 7208 h 10000"/>
              <a:gd name="connsiteX35" fmla="*/ 7207 w 9996"/>
              <a:gd name="connsiteY35" fmla="*/ 7493 h 10000"/>
              <a:gd name="connsiteX36" fmla="*/ 6830 w 9996"/>
              <a:gd name="connsiteY36" fmla="*/ 7759 h 10000"/>
              <a:gd name="connsiteX37" fmla="*/ 6461 w 9996"/>
              <a:gd name="connsiteY37" fmla="*/ 8005 h 10000"/>
              <a:gd name="connsiteX38" fmla="*/ 5965 w 9996"/>
              <a:gd name="connsiteY38" fmla="*/ 8319 h 10000"/>
              <a:gd name="connsiteX39" fmla="*/ 5535 w 9996"/>
              <a:gd name="connsiteY39" fmla="*/ 8575 h 10000"/>
              <a:gd name="connsiteX40" fmla="*/ 5179 w 9996"/>
              <a:gd name="connsiteY40" fmla="*/ 8761 h 10000"/>
              <a:gd name="connsiteX41" fmla="*/ 4784 w 9996"/>
              <a:gd name="connsiteY41" fmla="*/ 8948 h 10000"/>
              <a:gd name="connsiteX42" fmla="*/ 4368 w 9996"/>
              <a:gd name="connsiteY42" fmla="*/ 9125 h 10000"/>
              <a:gd name="connsiteX43" fmla="*/ 3363 w 9996"/>
              <a:gd name="connsiteY43" fmla="*/ 9466 h 10000"/>
              <a:gd name="connsiteX44" fmla="*/ 2656 w 9996"/>
              <a:gd name="connsiteY44" fmla="*/ 9645 h 10000"/>
              <a:gd name="connsiteX45" fmla="*/ 2282 w 9996"/>
              <a:gd name="connsiteY45" fmla="*/ 9724 h 10000"/>
              <a:gd name="connsiteX46" fmla="*/ 1523 w 9996"/>
              <a:gd name="connsiteY46" fmla="*/ 9852 h 10000"/>
              <a:gd name="connsiteX47" fmla="*/ 1016 w 9996"/>
              <a:gd name="connsiteY47" fmla="*/ 9920 h 10000"/>
              <a:gd name="connsiteX48" fmla="*/ 517 w 9996"/>
              <a:gd name="connsiteY48" fmla="*/ 9980 h 10000"/>
              <a:gd name="connsiteX49" fmla="*/ 183 w 9996"/>
              <a:gd name="connsiteY49" fmla="*/ 10000 h 10000"/>
              <a:gd name="connsiteX50" fmla="*/ 16 w 9996"/>
              <a:gd name="connsiteY50" fmla="*/ 9999 h 10000"/>
              <a:gd name="connsiteX51" fmla="*/ 8 w 9996"/>
              <a:gd name="connsiteY51" fmla="*/ 9201 h 10000"/>
              <a:gd name="connsiteX52" fmla="*/ 8 w 9996"/>
              <a:gd name="connsiteY52" fmla="*/ 8650 h 10000"/>
              <a:gd name="connsiteX53" fmla="*/ 8 w 9996"/>
              <a:gd name="connsiteY53" fmla="*/ 6881 h 10000"/>
              <a:gd name="connsiteX54" fmla="*/ 0 w 9996"/>
              <a:gd name="connsiteY54" fmla="*/ 3 h 10000"/>
              <a:gd name="connsiteX55" fmla="*/ 234 w 9996"/>
              <a:gd name="connsiteY55" fmla="*/ 0 h 10000"/>
              <a:gd name="connsiteX0" fmla="*/ 234 w 10000"/>
              <a:gd name="connsiteY0" fmla="*/ 0 h 10000"/>
              <a:gd name="connsiteX1" fmla="*/ 605 w 10000"/>
              <a:gd name="connsiteY1" fmla="*/ 27 h 10000"/>
              <a:gd name="connsiteX2" fmla="*/ 929 w 10000"/>
              <a:gd name="connsiteY2" fmla="*/ 52 h 10000"/>
              <a:gd name="connsiteX3" fmla="*/ 1372 w 10000"/>
              <a:gd name="connsiteY3" fmla="*/ 101 h 10000"/>
              <a:gd name="connsiteX4" fmla="*/ 1835 w 10000"/>
              <a:gd name="connsiteY4" fmla="*/ 170 h 10000"/>
              <a:gd name="connsiteX5" fmla="*/ 2131 w 10000"/>
              <a:gd name="connsiteY5" fmla="*/ 223 h 10000"/>
              <a:gd name="connsiteX6" fmla="*/ 2449 w 10000"/>
              <a:gd name="connsiteY6" fmla="*/ 288 h 10000"/>
              <a:gd name="connsiteX7" fmla="*/ 2912 w 10000"/>
              <a:gd name="connsiteY7" fmla="*/ 406 h 10000"/>
              <a:gd name="connsiteX8" fmla="*/ 3299 w 10000"/>
              <a:gd name="connsiteY8" fmla="*/ 514 h 10000"/>
              <a:gd name="connsiteX9" fmla="*/ 3858 w 10000"/>
              <a:gd name="connsiteY9" fmla="*/ 700 h 10000"/>
              <a:gd name="connsiteX10" fmla="*/ 4232 w 10000"/>
              <a:gd name="connsiteY10" fmla="*/ 838 h 10000"/>
              <a:gd name="connsiteX11" fmla="*/ 4672 w 10000"/>
              <a:gd name="connsiteY11" fmla="*/ 1014 h 10000"/>
              <a:gd name="connsiteX12" fmla="*/ 5134 w 10000"/>
              <a:gd name="connsiteY12" fmla="*/ 1219 h 10000"/>
              <a:gd name="connsiteX13" fmla="*/ 5655 w 10000"/>
              <a:gd name="connsiteY13" fmla="*/ 1497 h 10000"/>
              <a:gd name="connsiteX14" fmla="*/ 6143 w 10000"/>
              <a:gd name="connsiteY14" fmla="*/ 1785 h 10000"/>
              <a:gd name="connsiteX15" fmla="*/ 6426 w 10000"/>
              <a:gd name="connsiteY15" fmla="*/ 1967 h 10000"/>
              <a:gd name="connsiteX16" fmla="*/ 6568 w 10000"/>
              <a:gd name="connsiteY16" fmla="*/ 2067 h 10000"/>
              <a:gd name="connsiteX17" fmla="*/ 6991 w 10000"/>
              <a:gd name="connsiteY17" fmla="*/ 2362 h 10000"/>
              <a:gd name="connsiteX18" fmla="*/ 7455 w 10000"/>
              <a:gd name="connsiteY18" fmla="*/ 2705 h 10000"/>
              <a:gd name="connsiteX19" fmla="*/ 7972 w 10000"/>
              <a:gd name="connsiteY19" fmla="*/ 3108 h 10000"/>
              <a:gd name="connsiteX20" fmla="*/ 8335 w 10000"/>
              <a:gd name="connsiteY20" fmla="*/ 3413 h 10000"/>
              <a:gd name="connsiteX21" fmla="*/ 8809 w 10000"/>
              <a:gd name="connsiteY21" fmla="*/ 3826 h 10000"/>
              <a:gd name="connsiteX22" fmla="*/ 9502 w 10000"/>
              <a:gd name="connsiteY22" fmla="*/ 4494 h 10000"/>
              <a:gd name="connsiteX23" fmla="*/ 9803 w 10000"/>
              <a:gd name="connsiteY23" fmla="*/ 4800 h 10000"/>
              <a:gd name="connsiteX24" fmla="*/ 10000 w 10000"/>
              <a:gd name="connsiteY24" fmla="*/ 4997 h 10000"/>
              <a:gd name="connsiteX25" fmla="*/ 9634 w 10000"/>
              <a:gd name="connsiteY25" fmla="*/ 5400 h 10000"/>
              <a:gd name="connsiteX26" fmla="*/ 9428 w 10000"/>
              <a:gd name="connsiteY26" fmla="*/ 5610 h 10000"/>
              <a:gd name="connsiteX27" fmla="*/ 9170 w 10000"/>
              <a:gd name="connsiteY27" fmla="*/ 5866 h 10000"/>
              <a:gd name="connsiteX28" fmla="*/ 8840 w 10000"/>
              <a:gd name="connsiteY28" fmla="*/ 6164 h 10000"/>
              <a:gd name="connsiteX29" fmla="*/ 8671 w 10000"/>
              <a:gd name="connsiteY29" fmla="*/ 6318 h 10000"/>
              <a:gd name="connsiteX30" fmla="*/ 8416 w 10000"/>
              <a:gd name="connsiteY30" fmla="*/ 6540 h 10000"/>
              <a:gd name="connsiteX31" fmla="*/ 8192 w 10000"/>
              <a:gd name="connsiteY31" fmla="*/ 6735 h 10000"/>
              <a:gd name="connsiteX32" fmla="*/ 7942 w 10000"/>
              <a:gd name="connsiteY32" fmla="*/ 6933 h 10000"/>
              <a:gd name="connsiteX33" fmla="*/ 7587 w 10000"/>
              <a:gd name="connsiteY33" fmla="*/ 7208 h 10000"/>
              <a:gd name="connsiteX34" fmla="*/ 7210 w 10000"/>
              <a:gd name="connsiteY34" fmla="*/ 7493 h 10000"/>
              <a:gd name="connsiteX35" fmla="*/ 6833 w 10000"/>
              <a:gd name="connsiteY35" fmla="*/ 7759 h 10000"/>
              <a:gd name="connsiteX36" fmla="*/ 6464 w 10000"/>
              <a:gd name="connsiteY36" fmla="*/ 8005 h 10000"/>
              <a:gd name="connsiteX37" fmla="*/ 5967 w 10000"/>
              <a:gd name="connsiteY37" fmla="*/ 8319 h 10000"/>
              <a:gd name="connsiteX38" fmla="*/ 5537 w 10000"/>
              <a:gd name="connsiteY38" fmla="*/ 8575 h 10000"/>
              <a:gd name="connsiteX39" fmla="*/ 5181 w 10000"/>
              <a:gd name="connsiteY39" fmla="*/ 8761 h 10000"/>
              <a:gd name="connsiteX40" fmla="*/ 4786 w 10000"/>
              <a:gd name="connsiteY40" fmla="*/ 8948 h 10000"/>
              <a:gd name="connsiteX41" fmla="*/ 4370 w 10000"/>
              <a:gd name="connsiteY41" fmla="*/ 9125 h 10000"/>
              <a:gd name="connsiteX42" fmla="*/ 3364 w 10000"/>
              <a:gd name="connsiteY42" fmla="*/ 9466 h 10000"/>
              <a:gd name="connsiteX43" fmla="*/ 2657 w 10000"/>
              <a:gd name="connsiteY43" fmla="*/ 9645 h 10000"/>
              <a:gd name="connsiteX44" fmla="*/ 2283 w 10000"/>
              <a:gd name="connsiteY44" fmla="*/ 9724 h 10000"/>
              <a:gd name="connsiteX45" fmla="*/ 1524 w 10000"/>
              <a:gd name="connsiteY45" fmla="*/ 9852 h 10000"/>
              <a:gd name="connsiteX46" fmla="*/ 1016 w 10000"/>
              <a:gd name="connsiteY46" fmla="*/ 9920 h 10000"/>
              <a:gd name="connsiteX47" fmla="*/ 517 w 10000"/>
              <a:gd name="connsiteY47" fmla="*/ 9980 h 10000"/>
              <a:gd name="connsiteX48" fmla="*/ 183 w 10000"/>
              <a:gd name="connsiteY48" fmla="*/ 10000 h 10000"/>
              <a:gd name="connsiteX49" fmla="*/ 16 w 10000"/>
              <a:gd name="connsiteY49" fmla="*/ 9999 h 10000"/>
              <a:gd name="connsiteX50" fmla="*/ 8 w 10000"/>
              <a:gd name="connsiteY50" fmla="*/ 9201 h 10000"/>
              <a:gd name="connsiteX51" fmla="*/ 8 w 10000"/>
              <a:gd name="connsiteY51" fmla="*/ 8650 h 10000"/>
              <a:gd name="connsiteX52" fmla="*/ 8 w 10000"/>
              <a:gd name="connsiteY52" fmla="*/ 6881 h 10000"/>
              <a:gd name="connsiteX53" fmla="*/ 0 w 10000"/>
              <a:gd name="connsiteY53" fmla="*/ 3 h 10000"/>
              <a:gd name="connsiteX54" fmla="*/ 234 w 10000"/>
              <a:gd name="connsiteY54" fmla="*/ 0 h 10000"/>
              <a:gd name="connsiteX0" fmla="*/ 234 w 10000"/>
              <a:gd name="connsiteY0" fmla="*/ 0 h 10000"/>
              <a:gd name="connsiteX1" fmla="*/ 605 w 10000"/>
              <a:gd name="connsiteY1" fmla="*/ 27 h 10000"/>
              <a:gd name="connsiteX2" fmla="*/ 929 w 10000"/>
              <a:gd name="connsiteY2" fmla="*/ 52 h 10000"/>
              <a:gd name="connsiteX3" fmla="*/ 1372 w 10000"/>
              <a:gd name="connsiteY3" fmla="*/ 101 h 10000"/>
              <a:gd name="connsiteX4" fmla="*/ 1835 w 10000"/>
              <a:gd name="connsiteY4" fmla="*/ 170 h 10000"/>
              <a:gd name="connsiteX5" fmla="*/ 2131 w 10000"/>
              <a:gd name="connsiteY5" fmla="*/ 223 h 10000"/>
              <a:gd name="connsiteX6" fmla="*/ 2449 w 10000"/>
              <a:gd name="connsiteY6" fmla="*/ 288 h 10000"/>
              <a:gd name="connsiteX7" fmla="*/ 2912 w 10000"/>
              <a:gd name="connsiteY7" fmla="*/ 406 h 10000"/>
              <a:gd name="connsiteX8" fmla="*/ 3299 w 10000"/>
              <a:gd name="connsiteY8" fmla="*/ 514 h 10000"/>
              <a:gd name="connsiteX9" fmla="*/ 3858 w 10000"/>
              <a:gd name="connsiteY9" fmla="*/ 700 h 10000"/>
              <a:gd name="connsiteX10" fmla="*/ 4232 w 10000"/>
              <a:gd name="connsiteY10" fmla="*/ 838 h 10000"/>
              <a:gd name="connsiteX11" fmla="*/ 4672 w 10000"/>
              <a:gd name="connsiteY11" fmla="*/ 1014 h 10000"/>
              <a:gd name="connsiteX12" fmla="*/ 5134 w 10000"/>
              <a:gd name="connsiteY12" fmla="*/ 1219 h 10000"/>
              <a:gd name="connsiteX13" fmla="*/ 5655 w 10000"/>
              <a:gd name="connsiteY13" fmla="*/ 1497 h 10000"/>
              <a:gd name="connsiteX14" fmla="*/ 6143 w 10000"/>
              <a:gd name="connsiteY14" fmla="*/ 1785 h 10000"/>
              <a:gd name="connsiteX15" fmla="*/ 6426 w 10000"/>
              <a:gd name="connsiteY15" fmla="*/ 1967 h 10000"/>
              <a:gd name="connsiteX16" fmla="*/ 6568 w 10000"/>
              <a:gd name="connsiteY16" fmla="*/ 2067 h 10000"/>
              <a:gd name="connsiteX17" fmla="*/ 6991 w 10000"/>
              <a:gd name="connsiteY17" fmla="*/ 2362 h 10000"/>
              <a:gd name="connsiteX18" fmla="*/ 7455 w 10000"/>
              <a:gd name="connsiteY18" fmla="*/ 2705 h 10000"/>
              <a:gd name="connsiteX19" fmla="*/ 7972 w 10000"/>
              <a:gd name="connsiteY19" fmla="*/ 3108 h 10000"/>
              <a:gd name="connsiteX20" fmla="*/ 8335 w 10000"/>
              <a:gd name="connsiteY20" fmla="*/ 3413 h 10000"/>
              <a:gd name="connsiteX21" fmla="*/ 8809 w 10000"/>
              <a:gd name="connsiteY21" fmla="*/ 3826 h 10000"/>
              <a:gd name="connsiteX22" fmla="*/ 9502 w 10000"/>
              <a:gd name="connsiteY22" fmla="*/ 4494 h 10000"/>
              <a:gd name="connsiteX23" fmla="*/ 9803 w 10000"/>
              <a:gd name="connsiteY23" fmla="*/ 4800 h 10000"/>
              <a:gd name="connsiteX24" fmla="*/ 10000 w 10000"/>
              <a:gd name="connsiteY24" fmla="*/ 4997 h 10000"/>
              <a:gd name="connsiteX25" fmla="*/ 9428 w 10000"/>
              <a:gd name="connsiteY25" fmla="*/ 5610 h 10000"/>
              <a:gd name="connsiteX26" fmla="*/ 9170 w 10000"/>
              <a:gd name="connsiteY26" fmla="*/ 5866 h 10000"/>
              <a:gd name="connsiteX27" fmla="*/ 8840 w 10000"/>
              <a:gd name="connsiteY27" fmla="*/ 6164 h 10000"/>
              <a:gd name="connsiteX28" fmla="*/ 8671 w 10000"/>
              <a:gd name="connsiteY28" fmla="*/ 6318 h 10000"/>
              <a:gd name="connsiteX29" fmla="*/ 8416 w 10000"/>
              <a:gd name="connsiteY29" fmla="*/ 6540 h 10000"/>
              <a:gd name="connsiteX30" fmla="*/ 8192 w 10000"/>
              <a:gd name="connsiteY30" fmla="*/ 6735 h 10000"/>
              <a:gd name="connsiteX31" fmla="*/ 7942 w 10000"/>
              <a:gd name="connsiteY31" fmla="*/ 6933 h 10000"/>
              <a:gd name="connsiteX32" fmla="*/ 7587 w 10000"/>
              <a:gd name="connsiteY32" fmla="*/ 7208 h 10000"/>
              <a:gd name="connsiteX33" fmla="*/ 7210 w 10000"/>
              <a:gd name="connsiteY33" fmla="*/ 7493 h 10000"/>
              <a:gd name="connsiteX34" fmla="*/ 6833 w 10000"/>
              <a:gd name="connsiteY34" fmla="*/ 7759 h 10000"/>
              <a:gd name="connsiteX35" fmla="*/ 6464 w 10000"/>
              <a:gd name="connsiteY35" fmla="*/ 8005 h 10000"/>
              <a:gd name="connsiteX36" fmla="*/ 5967 w 10000"/>
              <a:gd name="connsiteY36" fmla="*/ 8319 h 10000"/>
              <a:gd name="connsiteX37" fmla="*/ 5537 w 10000"/>
              <a:gd name="connsiteY37" fmla="*/ 8575 h 10000"/>
              <a:gd name="connsiteX38" fmla="*/ 5181 w 10000"/>
              <a:gd name="connsiteY38" fmla="*/ 8761 h 10000"/>
              <a:gd name="connsiteX39" fmla="*/ 4786 w 10000"/>
              <a:gd name="connsiteY39" fmla="*/ 8948 h 10000"/>
              <a:gd name="connsiteX40" fmla="*/ 4370 w 10000"/>
              <a:gd name="connsiteY40" fmla="*/ 9125 h 10000"/>
              <a:gd name="connsiteX41" fmla="*/ 3364 w 10000"/>
              <a:gd name="connsiteY41" fmla="*/ 9466 h 10000"/>
              <a:gd name="connsiteX42" fmla="*/ 2657 w 10000"/>
              <a:gd name="connsiteY42" fmla="*/ 9645 h 10000"/>
              <a:gd name="connsiteX43" fmla="*/ 2283 w 10000"/>
              <a:gd name="connsiteY43" fmla="*/ 9724 h 10000"/>
              <a:gd name="connsiteX44" fmla="*/ 1524 w 10000"/>
              <a:gd name="connsiteY44" fmla="*/ 9852 h 10000"/>
              <a:gd name="connsiteX45" fmla="*/ 1016 w 10000"/>
              <a:gd name="connsiteY45" fmla="*/ 9920 h 10000"/>
              <a:gd name="connsiteX46" fmla="*/ 517 w 10000"/>
              <a:gd name="connsiteY46" fmla="*/ 9980 h 10000"/>
              <a:gd name="connsiteX47" fmla="*/ 183 w 10000"/>
              <a:gd name="connsiteY47" fmla="*/ 10000 h 10000"/>
              <a:gd name="connsiteX48" fmla="*/ 16 w 10000"/>
              <a:gd name="connsiteY48" fmla="*/ 9999 h 10000"/>
              <a:gd name="connsiteX49" fmla="*/ 8 w 10000"/>
              <a:gd name="connsiteY49" fmla="*/ 9201 h 10000"/>
              <a:gd name="connsiteX50" fmla="*/ 8 w 10000"/>
              <a:gd name="connsiteY50" fmla="*/ 8650 h 10000"/>
              <a:gd name="connsiteX51" fmla="*/ 8 w 10000"/>
              <a:gd name="connsiteY51" fmla="*/ 6881 h 10000"/>
              <a:gd name="connsiteX52" fmla="*/ 0 w 10000"/>
              <a:gd name="connsiteY52" fmla="*/ 3 h 10000"/>
              <a:gd name="connsiteX53" fmla="*/ 234 w 10000"/>
              <a:gd name="connsiteY53" fmla="*/ 0 h 10000"/>
              <a:gd name="connsiteX0" fmla="*/ 234 w 10000"/>
              <a:gd name="connsiteY0" fmla="*/ 0 h 10000"/>
              <a:gd name="connsiteX1" fmla="*/ 605 w 10000"/>
              <a:gd name="connsiteY1" fmla="*/ 27 h 10000"/>
              <a:gd name="connsiteX2" fmla="*/ 929 w 10000"/>
              <a:gd name="connsiteY2" fmla="*/ 52 h 10000"/>
              <a:gd name="connsiteX3" fmla="*/ 1372 w 10000"/>
              <a:gd name="connsiteY3" fmla="*/ 101 h 10000"/>
              <a:gd name="connsiteX4" fmla="*/ 1835 w 10000"/>
              <a:gd name="connsiteY4" fmla="*/ 170 h 10000"/>
              <a:gd name="connsiteX5" fmla="*/ 2131 w 10000"/>
              <a:gd name="connsiteY5" fmla="*/ 223 h 10000"/>
              <a:gd name="connsiteX6" fmla="*/ 2449 w 10000"/>
              <a:gd name="connsiteY6" fmla="*/ 288 h 10000"/>
              <a:gd name="connsiteX7" fmla="*/ 2912 w 10000"/>
              <a:gd name="connsiteY7" fmla="*/ 406 h 10000"/>
              <a:gd name="connsiteX8" fmla="*/ 3299 w 10000"/>
              <a:gd name="connsiteY8" fmla="*/ 514 h 10000"/>
              <a:gd name="connsiteX9" fmla="*/ 3858 w 10000"/>
              <a:gd name="connsiteY9" fmla="*/ 700 h 10000"/>
              <a:gd name="connsiteX10" fmla="*/ 4232 w 10000"/>
              <a:gd name="connsiteY10" fmla="*/ 838 h 10000"/>
              <a:gd name="connsiteX11" fmla="*/ 4672 w 10000"/>
              <a:gd name="connsiteY11" fmla="*/ 1014 h 10000"/>
              <a:gd name="connsiteX12" fmla="*/ 5134 w 10000"/>
              <a:gd name="connsiteY12" fmla="*/ 1219 h 10000"/>
              <a:gd name="connsiteX13" fmla="*/ 5655 w 10000"/>
              <a:gd name="connsiteY13" fmla="*/ 1497 h 10000"/>
              <a:gd name="connsiteX14" fmla="*/ 6143 w 10000"/>
              <a:gd name="connsiteY14" fmla="*/ 1785 h 10000"/>
              <a:gd name="connsiteX15" fmla="*/ 6426 w 10000"/>
              <a:gd name="connsiteY15" fmla="*/ 1967 h 10000"/>
              <a:gd name="connsiteX16" fmla="*/ 6568 w 10000"/>
              <a:gd name="connsiteY16" fmla="*/ 2067 h 10000"/>
              <a:gd name="connsiteX17" fmla="*/ 6991 w 10000"/>
              <a:gd name="connsiteY17" fmla="*/ 2362 h 10000"/>
              <a:gd name="connsiteX18" fmla="*/ 7455 w 10000"/>
              <a:gd name="connsiteY18" fmla="*/ 2705 h 10000"/>
              <a:gd name="connsiteX19" fmla="*/ 7972 w 10000"/>
              <a:gd name="connsiteY19" fmla="*/ 3108 h 10000"/>
              <a:gd name="connsiteX20" fmla="*/ 8335 w 10000"/>
              <a:gd name="connsiteY20" fmla="*/ 3413 h 10000"/>
              <a:gd name="connsiteX21" fmla="*/ 8809 w 10000"/>
              <a:gd name="connsiteY21" fmla="*/ 3826 h 10000"/>
              <a:gd name="connsiteX22" fmla="*/ 9502 w 10000"/>
              <a:gd name="connsiteY22" fmla="*/ 4494 h 10000"/>
              <a:gd name="connsiteX23" fmla="*/ 9803 w 10000"/>
              <a:gd name="connsiteY23" fmla="*/ 4800 h 10000"/>
              <a:gd name="connsiteX24" fmla="*/ 10000 w 10000"/>
              <a:gd name="connsiteY24" fmla="*/ 4997 h 10000"/>
              <a:gd name="connsiteX25" fmla="*/ 9170 w 10000"/>
              <a:gd name="connsiteY25" fmla="*/ 5866 h 10000"/>
              <a:gd name="connsiteX26" fmla="*/ 8840 w 10000"/>
              <a:gd name="connsiteY26" fmla="*/ 6164 h 10000"/>
              <a:gd name="connsiteX27" fmla="*/ 8671 w 10000"/>
              <a:gd name="connsiteY27" fmla="*/ 6318 h 10000"/>
              <a:gd name="connsiteX28" fmla="*/ 8416 w 10000"/>
              <a:gd name="connsiteY28" fmla="*/ 6540 h 10000"/>
              <a:gd name="connsiteX29" fmla="*/ 8192 w 10000"/>
              <a:gd name="connsiteY29" fmla="*/ 6735 h 10000"/>
              <a:gd name="connsiteX30" fmla="*/ 7942 w 10000"/>
              <a:gd name="connsiteY30" fmla="*/ 6933 h 10000"/>
              <a:gd name="connsiteX31" fmla="*/ 7587 w 10000"/>
              <a:gd name="connsiteY31" fmla="*/ 7208 h 10000"/>
              <a:gd name="connsiteX32" fmla="*/ 7210 w 10000"/>
              <a:gd name="connsiteY32" fmla="*/ 7493 h 10000"/>
              <a:gd name="connsiteX33" fmla="*/ 6833 w 10000"/>
              <a:gd name="connsiteY33" fmla="*/ 7759 h 10000"/>
              <a:gd name="connsiteX34" fmla="*/ 6464 w 10000"/>
              <a:gd name="connsiteY34" fmla="*/ 8005 h 10000"/>
              <a:gd name="connsiteX35" fmla="*/ 5967 w 10000"/>
              <a:gd name="connsiteY35" fmla="*/ 8319 h 10000"/>
              <a:gd name="connsiteX36" fmla="*/ 5537 w 10000"/>
              <a:gd name="connsiteY36" fmla="*/ 8575 h 10000"/>
              <a:gd name="connsiteX37" fmla="*/ 5181 w 10000"/>
              <a:gd name="connsiteY37" fmla="*/ 8761 h 10000"/>
              <a:gd name="connsiteX38" fmla="*/ 4786 w 10000"/>
              <a:gd name="connsiteY38" fmla="*/ 8948 h 10000"/>
              <a:gd name="connsiteX39" fmla="*/ 4370 w 10000"/>
              <a:gd name="connsiteY39" fmla="*/ 9125 h 10000"/>
              <a:gd name="connsiteX40" fmla="*/ 3364 w 10000"/>
              <a:gd name="connsiteY40" fmla="*/ 9466 h 10000"/>
              <a:gd name="connsiteX41" fmla="*/ 2657 w 10000"/>
              <a:gd name="connsiteY41" fmla="*/ 9645 h 10000"/>
              <a:gd name="connsiteX42" fmla="*/ 2283 w 10000"/>
              <a:gd name="connsiteY42" fmla="*/ 9724 h 10000"/>
              <a:gd name="connsiteX43" fmla="*/ 1524 w 10000"/>
              <a:gd name="connsiteY43" fmla="*/ 9852 h 10000"/>
              <a:gd name="connsiteX44" fmla="*/ 1016 w 10000"/>
              <a:gd name="connsiteY44" fmla="*/ 9920 h 10000"/>
              <a:gd name="connsiteX45" fmla="*/ 517 w 10000"/>
              <a:gd name="connsiteY45" fmla="*/ 9980 h 10000"/>
              <a:gd name="connsiteX46" fmla="*/ 183 w 10000"/>
              <a:gd name="connsiteY46" fmla="*/ 10000 h 10000"/>
              <a:gd name="connsiteX47" fmla="*/ 16 w 10000"/>
              <a:gd name="connsiteY47" fmla="*/ 9999 h 10000"/>
              <a:gd name="connsiteX48" fmla="*/ 8 w 10000"/>
              <a:gd name="connsiteY48" fmla="*/ 9201 h 10000"/>
              <a:gd name="connsiteX49" fmla="*/ 8 w 10000"/>
              <a:gd name="connsiteY49" fmla="*/ 8650 h 10000"/>
              <a:gd name="connsiteX50" fmla="*/ 8 w 10000"/>
              <a:gd name="connsiteY50" fmla="*/ 6881 h 10000"/>
              <a:gd name="connsiteX51" fmla="*/ 0 w 10000"/>
              <a:gd name="connsiteY51" fmla="*/ 3 h 10000"/>
              <a:gd name="connsiteX52" fmla="*/ 234 w 10000"/>
              <a:gd name="connsiteY52" fmla="*/ 0 h 10000"/>
              <a:gd name="connsiteX0" fmla="*/ 234 w 10000"/>
              <a:gd name="connsiteY0" fmla="*/ 0 h 10000"/>
              <a:gd name="connsiteX1" fmla="*/ 605 w 10000"/>
              <a:gd name="connsiteY1" fmla="*/ 27 h 10000"/>
              <a:gd name="connsiteX2" fmla="*/ 929 w 10000"/>
              <a:gd name="connsiteY2" fmla="*/ 52 h 10000"/>
              <a:gd name="connsiteX3" fmla="*/ 1372 w 10000"/>
              <a:gd name="connsiteY3" fmla="*/ 101 h 10000"/>
              <a:gd name="connsiteX4" fmla="*/ 1835 w 10000"/>
              <a:gd name="connsiteY4" fmla="*/ 170 h 10000"/>
              <a:gd name="connsiteX5" fmla="*/ 2131 w 10000"/>
              <a:gd name="connsiteY5" fmla="*/ 223 h 10000"/>
              <a:gd name="connsiteX6" fmla="*/ 2449 w 10000"/>
              <a:gd name="connsiteY6" fmla="*/ 288 h 10000"/>
              <a:gd name="connsiteX7" fmla="*/ 2912 w 10000"/>
              <a:gd name="connsiteY7" fmla="*/ 406 h 10000"/>
              <a:gd name="connsiteX8" fmla="*/ 3299 w 10000"/>
              <a:gd name="connsiteY8" fmla="*/ 514 h 10000"/>
              <a:gd name="connsiteX9" fmla="*/ 3858 w 10000"/>
              <a:gd name="connsiteY9" fmla="*/ 700 h 10000"/>
              <a:gd name="connsiteX10" fmla="*/ 4232 w 10000"/>
              <a:gd name="connsiteY10" fmla="*/ 838 h 10000"/>
              <a:gd name="connsiteX11" fmla="*/ 4672 w 10000"/>
              <a:gd name="connsiteY11" fmla="*/ 1014 h 10000"/>
              <a:gd name="connsiteX12" fmla="*/ 5134 w 10000"/>
              <a:gd name="connsiteY12" fmla="*/ 1219 h 10000"/>
              <a:gd name="connsiteX13" fmla="*/ 5655 w 10000"/>
              <a:gd name="connsiteY13" fmla="*/ 1497 h 10000"/>
              <a:gd name="connsiteX14" fmla="*/ 6143 w 10000"/>
              <a:gd name="connsiteY14" fmla="*/ 1785 h 10000"/>
              <a:gd name="connsiteX15" fmla="*/ 6426 w 10000"/>
              <a:gd name="connsiteY15" fmla="*/ 1967 h 10000"/>
              <a:gd name="connsiteX16" fmla="*/ 6568 w 10000"/>
              <a:gd name="connsiteY16" fmla="*/ 2067 h 10000"/>
              <a:gd name="connsiteX17" fmla="*/ 6991 w 10000"/>
              <a:gd name="connsiteY17" fmla="*/ 2362 h 10000"/>
              <a:gd name="connsiteX18" fmla="*/ 7455 w 10000"/>
              <a:gd name="connsiteY18" fmla="*/ 2705 h 10000"/>
              <a:gd name="connsiteX19" fmla="*/ 7972 w 10000"/>
              <a:gd name="connsiteY19" fmla="*/ 3108 h 10000"/>
              <a:gd name="connsiteX20" fmla="*/ 8335 w 10000"/>
              <a:gd name="connsiteY20" fmla="*/ 3413 h 10000"/>
              <a:gd name="connsiteX21" fmla="*/ 8809 w 10000"/>
              <a:gd name="connsiteY21" fmla="*/ 3826 h 10000"/>
              <a:gd name="connsiteX22" fmla="*/ 9502 w 10000"/>
              <a:gd name="connsiteY22" fmla="*/ 4494 h 10000"/>
              <a:gd name="connsiteX23" fmla="*/ 9803 w 10000"/>
              <a:gd name="connsiteY23" fmla="*/ 4800 h 10000"/>
              <a:gd name="connsiteX24" fmla="*/ 10000 w 10000"/>
              <a:gd name="connsiteY24" fmla="*/ 4997 h 10000"/>
              <a:gd name="connsiteX25" fmla="*/ 8840 w 10000"/>
              <a:gd name="connsiteY25" fmla="*/ 6164 h 10000"/>
              <a:gd name="connsiteX26" fmla="*/ 8671 w 10000"/>
              <a:gd name="connsiteY26" fmla="*/ 6318 h 10000"/>
              <a:gd name="connsiteX27" fmla="*/ 8416 w 10000"/>
              <a:gd name="connsiteY27" fmla="*/ 6540 h 10000"/>
              <a:gd name="connsiteX28" fmla="*/ 8192 w 10000"/>
              <a:gd name="connsiteY28" fmla="*/ 6735 h 10000"/>
              <a:gd name="connsiteX29" fmla="*/ 7942 w 10000"/>
              <a:gd name="connsiteY29" fmla="*/ 6933 h 10000"/>
              <a:gd name="connsiteX30" fmla="*/ 7587 w 10000"/>
              <a:gd name="connsiteY30" fmla="*/ 7208 h 10000"/>
              <a:gd name="connsiteX31" fmla="*/ 7210 w 10000"/>
              <a:gd name="connsiteY31" fmla="*/ 7493 h 10000"/>
              <a:gd name="connsiteX32" fmla="*/ 6833 w 10000"/>
              <a:gd name="connsiteY32" fmla="*/ 7759 h 10000"/>
              <a:gd name="connsiteX33" fmla="*/ 6464 w 10000"/>
              <a:gd name="connsiteY33" fmla="*/ 8005 h 10000"/>
              <a:gd name="connsiteX34" fmla="*/ 5967 w 10000"/>
              <a:gd name="connsiteY34" fmla="*/ 8319 h 10000"/>
              <a:gd name="connsiteX35" fmla="*/ 5537 w 10000"/>
              <a:gd name="connsiteY35" fmla="*/ 8575 h 10000"/>
              <a:gd name="connsiteX36" fmla="*/ 5181 w 10000"/>
              <a:gd name="connsiteY36" fmla="*/ 8761 h 10000"/>
              <a:gd name="connsiteX37" fmla="*/ 4786 w 10000"/>
              <a:gd name="connsiteY37" fmla="*/ 8948 h 10000"/>
              <a:gd name="connsiteX38" fmla="*/ 4370 w 10000"/>
              <a:gd name="connsiteY38" fmla="*/ 9125 h 10000"/>
              <a:gd name="connsiteX39" fmla="*/ 3364 w 10000"/>
              <a:gd name="connsiteY39" fmla="*/ 9466 h 10000"/>
              <a:gd name="connsiteX40" fmla="*/ 2657 w 10000"/>
              <a:gd name="connsiteY40" fmla="*/ 9645 h 10000"/>
              <a:gd name="connsiteX41" fmla="*/ 2283 w 10000"/>
              <a:gd name="connsiteY41" fmla="*/ 9724 h 10000"/>
              <a:gd name="connsiteX42" fmla="*/ 1524 w 10000"/>
              <a:gd name="connsiteY42" fmla="*/ 9852 h 10000"/>
              <a:gd name="connsiteX43" fmla="*/ 1016 w 10000"/>
              <a:gd name="connsiteY43" fmla="*/ 9920 h 10000"/>
              <a:gd name="connsiteX44" fmla="*/ 517 w 10000"/>
              <a:gd name="connsiteY44" fmla="*/ 9980 h 10000"/>
              <a:gd name="connsiteX45" fmla="*/ 183 w 10000"/>
              <a:gd name="connsiteY45" fmla="*/ 10000 h 10000"/>
              <a:gd name="connsiteX46" fmla="*/ 16 w 10000"/>
              <a:gd name="connsiteY46" fmla="*/ 9999 h 10000"/>
              <a:gd name="connsiteX47" fmla="*/ 8 w 10000"/>
              <a:gd name="connsiteY47" fmla="*/ 9201 h 10000"/>
              <a:gd name="connsiteX48" fmla="*/ 8 w 10000"/>
              <a:gd name="connsiteY48" fmla="*/ 8650 h 10000"/>
              <a:gd name="connsiteX49" fmla="*/ 8 w 10000"/>
              <a:gd name="connsiteY49" fmla="*/ 6881 h 10000"/>
              <a:gd name="connsiteX50" fmla="*/ 0 w 10000"/>
              <a:gd name="connsiteY50" fmla="*/ 3 h 10000"/>
              <a:gd name="connsiteX51" fmla="*/ 234 w 10000"/>
              <a:gd name="connsiteY51" fmla="*/ 0 h 10000"/>
              <a:gd name="connsiteX0" fmla="*/ 234 w 10000"/>
              <a:gd name="connsiteY0" fmla="*/ 0 h 10000"/>
              <a:gd name="connsiteX1" fmla="*/ 605 w 10000"/>
              <a:gd name="connsiteY1" fmla="*/ 27 h 10000"/>
              <a:gd name="connsiteX2" fmla="*/ 929 w 10000"/>
              <a:gd name="connsiteY2" fmla="*/ 52 h 10000"/>
              <a:gd name="connsiteX3" fmla="*/ 1372 w 10000"/>
              <a:gd name="connsiteY3" fmla="*/ 101 h 10000"/>
              <a:gd name="connsiteX4" fmla="*/ 1835 w 10000"/>
              <a:gd name="connsiteY4" fmla="*/ 170 h 10000"/>
              <a:gd name="connsiteX5" fmla="*/ 2131 w 10000"/>
              <a:gd name="connsiteY5" fmla="*/ 223 h 10000"/>
              <a:gd name="connsiteX6" fmla="*/ 2449 w 10000"/>
              <a:gd name="connsiteY6" fmla="*/ 288 h 10000"/>
              <a:gd name="connsiteX7" fmla="*/ 2912 w 10000"/>
              <a:gd name="connsiteY7" fmla="*/ 406 h 10000"/>
              <a:gd name="connsiteX8" fmla="*/ 3299 w 10000"/>
              <a:gd name="connsiteY8" fmla="*/ 514 h 10000"/>
              <a:gd name="connsiteX9" fmla="*/ 3858 w 10000"/>
              <a:gd name="connsiteY9" fmla="*/ 700 h 10000"/>
              <a:gd name="connsiteX10" fmla="*/ 4232 w 10000"/>
              <a:gd name="connsiteY10" fmla="*/ 838 h 10000"/>
              <a:gd name="connsiteX11" fmla="*/ 4672 w 10000"/>
              <a:gd name="connsiteY11" fmla="*/ 1014 h 10000"/>
              <a:gd name="connsiteX12" fmla="*/ 5134 w 10000"/>
              <a:gd name="connsiteY12" fmla="*/ 1219 h 10000"/>
              <a:gd name="connsiteX13" fmla="*/ 5655 w 10000"/>
              <a:gd name="connsiteY13" fmla="*/ 1497 h 10000"/>
              <a:gd name="connsiteX14" fmla="*/ 6143 w 10000"/>
              <a:gd name="connsiteY14" fmla="*/ 1785 h 10000"/>
              <a:gd name="connsiteX15" fmla="*/ 6426 w 10000"/>
              <a:gd name="connsiteY15" fmla="*/ 1967 h 10000"/>
              <a:gd name="connsiteX16" fmla="*/ 6568 w 10000"/>
              <a:gd name="connsiteY16" fmla="*/ 2067 h 10000"/>
              <a:gd name="connsiteX17" fmla="*/ 6991 w 10000"/>
              <a:gd name="connsiteY17" fmla="*/ 2362 h 10000"/>
              <a:gd name="connsiteX18" fmla="*/ 7455 w 10000"/>
              <a:gd name="connsiteY18" fmla="*/ 2705 h 10000"/>
              <a:gd name="connsiteX19" fmla="*/ 7972 w 10000"/>
              <a:gd name="connsiteY19" fmla="*/ 3108 h 10000"/>
              <a:gd name="connsiteX20" fmla="*/ 8335 w 10000"/>
              <a:gd name="connsiteY20" fmla="*/ 3413 h 10000"/>
              <a:gd name="connsiteX21" fmla="*/ 8809 w 10000"/>
              <a:gd name="connsiteY21" fmla="*/ 3826 h 10000"/>
              <a:gd name="connsiteX22" fmla="*/ 9502 w 10000"/>
              <a:gd name="connsiteY22" fmla="*/ 4494 h 10000"/>
              <a:gd name="connsiteX23" fmla="*/ 9803 w 10000"/>
              <a:gd name="connsiteY23" fmla="*/ 4800 h 10000"/>
              <a:gd name="connsiteX24" fmla="*/ 10000 w 10000"/>
              <a:gd name="connsiteY24" fmla="*/ 4997 h 10000"/>
              <a:gd name="connsiteX25" fmla="*/ 8671 w 10000"/>
              <a:gd name="connsiteY25" fmla="*/ 6318 h 10000"/>
              <a:gd name="connsiteX26" fmla="*/ 8416 w 10000"/>
              <a:gd name="connsiteY26" fmla="*/ 6540 h 10000"/>
              <a:gd name="connsiteX27" fmla="*/ 8192 w 10000"/>
              <a:gd name="connsiteY27" fmla="*/ 6735 h 10000"/>
              <a:gd name="connsiteX28" fmla="*/ 7942 w 10000"/>
              <a:gd name="connsiteY28" fmla="*/ 6933 h 10000"/>
              <a:gd name="connsiteX29" fmla="*/ 7587 w 10000"/>
              <a:gd name="connsiteY29" fmla="*/ 7208 h 10000"/>
              <a:gd name="connsiteX30" fmla="*/ 7210 w 10000"/>
              <a:gd name="connsiteY30" fmla="*/ 7493 h 10000"/>
              <a:gd name="connsiteX31" fmla="*/ 6833 w 10000"/>
              <a:gd name="connsiteY31" fmla="*/ 7759 h 10000"/>
              <a:gd name="connsiteX32" fmla="*/ 6464 w 10000"/>
              <a:gd name="connsiteY32" fmla="*/ 8005 h 10000"/>
              <a:gd name="connsiteX33" fmla="*/ 5967 w 10000"/>
              <a:gd name="connsiteY33" fmla="*/ 8319 h 10000"/>
              <a:gd name="connsiteX34" fmla="*/ 5537 w 10000"/>
              <a:gd name="connsiteY34" fmla="*/ 8575 h 10000"/>
              <a:gd name="connsiteX35" fmla="*/ 5181 w 10000"/>
              <a:gd name="connsiteY35" fmla="*/ 8761 h 10000"/>
              <a:gd name="connsiteX36" fmla="*/ 4786 w 10000"/>
              <a:gd name="connsiteY36" fmla="*/ 8948 h 10000"/>
              <a:gd name="connsiteX37" fmla="*/ 4370 w 10000"/>
              <a:gd name="connsiteY37" fmla="*/ 9125 h 10000"/>
              <a:gd name="connsiteX38" fmla="*/ 3364 w 10000"/>
              <a:gd name="connsiteY38" fmla="*/ 9466 h 10000"/>
              <a:gd name="connsiteX39" fmla="*/ 2657 w 10000"/>
              <a:gd name="connsiteY39" fmla="*/ 9645 h 10000"/>
              <a:gd name="connsiteX40" fmla="*/ 2283 w 10000"/>
              <a:gd name="connsiteY40" fmla="*/ 9724 h 10000"/>
              <a:gd name="connsiteX41" fmla="*/ 1524 w 10000"/>
              <a:gd name="connsiteY41" fmla="*/ 9852 h 10000"/>
              <a:gd name="connsiteX42" fmla="*/ 1016 w 10000"/>
              <a:gd name="connsiteY42" fmla="*/ 9920 h 10000"/>
              <a:gd name="connsiteX43" fmla="*/ 517 w 10000"/>
              <a:gd name="connsiteY43" fmla="*/ 9980 h 10000"/>
              <a:gd name="connsiteX44" fmla="*/ 183 w 10000"/>
              <a:gd name="connsiteY44" fmla="*/ 10000 h 10000"/>
              <a:gd name="connsiteX45" fmla="*/ 16 w 10000"/>
              <a:gd name="connsiteY45" fmla="*/ 9999 h 10000"/>
              <a:gd name="connsiteX46" fmla="*/ 8 w 10000"/>
              <a:gd name="connsiteY46" fmla="*/ 9201 h 10000"/>
              <a:gd name="connsiteX47" fmla="*/ 8 w 10000"/>
              <a:gd name="connsiteY47" fmla="*/ 8650 h 10000"/>
              <a:gd name="connsiteX48" fmla="*/ 8 w 10000"/>
              <a:gd name="connsiteY48" fmla="*/ 6881 h 10000"/>
              <a:gd name="connsiteX49" fmla="*/ 0 w 10000"/>
              <a:gd name="connsiteY49" fmla="*/ 3 h 10000"/>
              <a:gd name="connsiteX50" fmla="*/ 234 w 10000"/>
              <a:gd name="connsiteY50" fmla="*/ 0 h 10000"/>
              <a:gd name="connsiteX0" fmla="*/ 234 w 10000"/>
              <a:gd name="connsiteY0" fmla="*/ 0 h 10000"/>
              <a:gd name="connsiteX1" fmla="*/ 605 w 10000"/>
              <a:gd name="connsiteY1" fmla="*/ 27 h 10000"/>
              <a:gd name="connsiteX2" fmla="*/ 929 w 10000"/>
              <a:gd name="connsiteY2" fmla="*/ 52 h 10000"/>
              <a:gd name="connsiteX3" fmla="*/ 1372 w 10000"/>
              <a:gd name="connsiteY3" fmla="*/ 101 h 10000"/>
              <a:gd name="connsiteX4" fmla="*/ 1835 w 10000"/>
              <a:gd name="connsiteY4" fmla="*/ 170 h 10000"/>
              <a:gd name="connsiteX5" fmla="*/ 2131 w 10000"/>
              <a:gd name="connsiteY5" fmla="*/ 223 h 10000"/>
              <a:gd name="connsiteX6" fmla="*/ 2449 w 10000"/>
              <a:gd name="connsiteY6" fmla="*/ 288 h 10000"/>
              <a:gd name="connsiteX7" fmla="*/ 2912 w 10000"/>
              <a:gd name="connsiteY7" fmla="*/ 406 h 10000"/>
              <a:gd name="connsiteX8" fmla="*/ 3299 w 10000"/>
              <a:gd name="connsiteY8" fmla="*/ 514 h 10000"/>
              <a:gd name="connsiteX9" fmla="*/ 3858 w 10000"/>
              <a:gd name="connsiteY9" fmla="*/ 700 h 10000"/>
              <a:gd name="connsiteX10" fmla="*/ 4232 w 10000"/>
              <a:gd name="connsiteY10" fmla="*/ 838 h 10000"/>
              <a:gd name="connsiteX11" fmla="*/ 4672 w 10000"/>
              <a:gd name="connsiteY11" fmla="*/ 1014 h 10000"/>
              <a:gd name="connsiteX12" fmla="*/ 5134 w 10000"/>
              <a:gd name="connsiteY12" fmla="*/ 1219 h 10000"/>
              <a:gd name="connsiteX13" fmla="*/ 5655 w 10000"/>
              <a:gd name="connsiteY13" fmla="*/ 1497 h 10000"/>
              <a:gd name="connsiteX14" fmla="*/ 6143 w 10000"/>
              <a:gd name="connsiteY14" fmla="*/ 1785 h 10000"/>
              <a:gd name="connsiteX15" fmla="*/ 6426 w 10000"/>
              <a:gd name="connsiteY15" fmla="*/ 1967 h 10000"/>
              <a:gd name="connsiteX16" fmla="*/ 6568 w 10000"/>
              <a:gd name="connsiteY16" fmla="*/ 2067 h 10000"/>
              <a:gd name="connsiteX17" fmla="*/ 6991 w 10000"/>
              <a:gd name="connsiteY17" fmla="*/ 2362 h 10000"/>
              <a:gd name="connsiteX18" fmla="*/ 7455 w 10000"/>
              <a:gd name="connsiteY18" fmla="*/ 2705 h 10000"/>
              <a:gd name="connsiteX19" fmla="*/ 7972 w 10000"/>
              <a:gd name="connsiteY19" fmla="*/ 3108 h 10000"/>
              <a:gd name="connsiteX20" fmla="*/ 8335 w 10000"/>
              <a:gd name="connsiteY20" fmla="*/ 3413 h 10000"/>
              <a:gd name="connsiteX21" fmla="*/ 8809 w 10000"/>
              <a:gd name="connsiteY21" fmla="*/ 3826 h 10000"/>
              <a:gd name="connsiteX22" fmla="*/ 9502 w 10000"/>
              <a:gd name="connsiteY22" fmla="*/ 4494 h 10000"/>
              <a:gd name="connsiteX23" fmla="*/ 9803 w 10000"/>
              <a:gd name="connsiteY23" fmla="*/ 4800 h 10000"/>
              <a:gd name="connsiteX24" fmla="*/ 10000 w 10000"/>
              <a:gd name="connsiteY24" fmla="*/ 4997 h 10000"/>
              <a:gd name="connsiteX25" fmla="*/ 8671 w 10000"/>
              <a:gd name="connsiteY25" fmla="*/ 6318 h 10000"/>
              <a:gd name="connsiteX26" fmla="*/ 8192 w 10000"/>
              <a:gd name="connsiteY26" fmla="*/ 6735 h 10000"/>
              <a:gd name="connsiteX27" fmla="*/ 7942 w 10000"/>
              <a:gd name="connsiteY27" fmla="*/ 6933 h 10000"/>
              <a:gd name="connsiteX28" fmla="*/ 7587 w 10000"/>
              <a:gd name="connsiteY28" fmla="*/ 7208 h 10000"/>
              <a:gd name="connsiteX29" fmla="*/ 7210 w 10000"/>
              <a:gd name="connsiteY29" fmla="*/ 7493 h 10000"/>
              <a:gd name="connsiteX30" fmla="*/ 6833 w 10000"/>
              <a:gd name="connsiteY30" fmla="*/ 7759 h 10000"/>
              <a:gd name="connsiteX31" fmla="*/ 6464 w 10000"/>
              <a:gd name="connsiteY31" fmla="*/ 8005 h 10000"/>
              <a:gd name="connsiteX32" fmla="*/ 5967 w 10000"/>
              <a:gd name="connsiteY32" fmla="*/ 8319 h 10000"/>
              <a:gd name="connsiteX33" fmla="*/ 5537 w 10000"/>
              <a:gd name="connsiteY33" fmla="*/ 8575 h 10000"/>
              <a:gd name="connsiteX34" fmla="*/ 5181 w 10000"/>
              <a:gd name="connsiteY34" fmla="*/ 8761 h 10000"/>
              <a:gd name="connsiteX35" fmla="*/ 4786 w 10000"/>
              <a:gd name="connsiteY35" fmla="*/ 8948 h 10000"/>
              <a:gd name="connsiteX36" fmla="*/ 4370 w 10000"/>
              <a:gd name="connsiteY36" fmla="*/ 9125 h 10000"/>
              <a:gd name="connsiteX37" fmla="*/ 3364 w 10000"/>
              <a:gd name="connsiteY37" fmla="*/ 9466 h 10000"/>
              <a:gd name="connsiteX38" fmla="*/ 2657 w 10000"/>
              <a:gd name="connsiteY38" fmla="*/ 9645 h 10000"/>
              <a:gd name="connsiteX39" fmla="*/ 2283 w 10000"/>
              <a:gd name="connsiteY39" fmla="*/ 9724 h 10000"/>
              <a:gd name="connsiteX40" fmla="*/ 1524 w 10000"/>
              <a:gd name="connsiteY40" fmla="*/ 9852 h 10000"/>
              <a:gd name="connsiteX41" fmla="*/ 1016 w 10000"/>
              <a:gd name="connsiteY41" fmla="*/ 9920 h 10000"/>
              <a:gd name="connsiteX42" fmla="*/ 517 w 10000"/>
              <a:gd name="connsiteY42" fmla="*/ 9980 h 10000"/>
              <a:gd name="connsiteX43" fmla="*/ 183 w 10000"/>
              <a:gd name="connsiteY43" fmla="*/ 10000 h 10000"/>
              <a:gd name="connsiteX44" fmla="*/ 16 w 10000"/>
              <a:gd name="connsiteY44" fmla="*/ 9999 h 10000"/>
              <a:gd name="connsiteX45" fmla="*/ 8 w 10000"/>
              <a:gd name="connsiteY45" fmla="*/ 9201 h 10000"/>
              <a:gd name="connsiteX46" fmla="*/ 8 w 10000"/>
              <a:gd name="connsiteY46" fmla="*/ 8650 h 10000"/>
              <a:gd name="connsiteX47" fmla="*/ 8 w 10000"/>
              <a:gd name="connsiteY47" fmla="*/ 6881 h 10000"/>
              <a:gd name="connsiteX48" fmla="*/ 0 w 10000"/>
              <a:gd name="connsiteY48" fmla="*/ 3 h 10000"/>
              <a:gd name="connsiteX49" fmla="*/ 234 w 10000"/>
              <a:gd name="connsiteY49" fmla="*/ 0 h 10000"/>
              <a:gd name="connsiteX0" fmla="*/ 234 w 10000"/>
              <a:gd name="connsiteY0" fmla="*/ 0 h 10000"/>
              <a:gd name="connsiteX1" fmla="*/ 605 w 10000"/>
              <a:gd name="connsiteY1" fmla="*/ 27 h 10000"/>
              <a:gd name="connsiteX2" fmla="*/ 929 w 10000"/>
              <a:gd name="connsiteY2" fmla="*/ 52 h 10000"/>
              <a:gd name="connsiteX3" fmla="*/ 1372 w 10000"/>
              <a:gd name="connsiteY3" fmla="*/ 101 h 10000"/>
              <a:gd name="connsiteX4" fmla="*/ 1835 w 10000"/>
              <a:gd name="connsiteY4" fmla="*/ 170 h 10000"/>
              <a:gd name="connsiteX5" fmla="*/ 2131 w 10000"/>
              <a:gd name="connsiteY5" fmla="*/ 223 h 10000"/>
              <a:gd name="connsiteX6" fmla="*/ 2449 w 10000"/>
              <a:gd name="connsiteY6" fmla="*/ 288 h 10000"/>
              <a:gd name="connsiteX7" fmla="*/ 2912 w 10000"/>
              <a:gd name="connsiteY7" fmla="*/ 406 h 10000"/>
              <a:gd name="connsiteX8" fmla="*/ 3299 w 10000"/>
              <a:gd name="connsiteY8" fmla="*/ 514 h 10000"/>
              <a:gd name="connsiteX9" fmla="*/ 3858 w 10000"/>
              <a:gd name="connsiteY9" fmla="*/ 700 h 10000"/>
              <a:gd name="connsiteX10" fmla="*/ 4232 w 10000"/>
              <a:gd name="connsiteY10" fmla="*/ 838 h 10000"/>
              <a:gd name="connsiteX11" fmla="*/ 4672 w 10000"/>
              <a:gd name="connsiteY11" fmla="*/ 1014 h 10000"/>
              <a:gd name="connsiteX12" fmla="*/ 5134 w 10000"/>
              <a:gd name="connsiteY12" fmla="*/ 1219 h 10000"/>
              <a:gd name="connsiteX13" fmla="*/ 5655 w 10000"/>
              <a:gd name="connsiteY13" fmla="*/ 1497 h 10000"/>
              <a:gd name="connsiteX14" fmla="*/ 6143 w 10000"/>
              <a:gd name="connsiteY14" fmla="*/ 1785 h 10000"/>
              <a:gd name="connsiteX15" fmla="*/ 6426 w 10000"/>
              <a:gd name="connsiteY15" fmla="*/ 1967 h 10000"/>
              <a:gd name="connsiteX16" fmla="*/ 6568 w 10000"/>
              <a:gd name="connsiteY16" fmla="*/ 2067 h 10000"/>
              <a:gd name="connsiteX17" fmla="*/ 6991 w 10000"/>
              <a:gd name="connsiteY17" fmla="*/ 2362 h 10000"/>
              <a:gd name="connsiteX18" fmla="*/ 7455 w 10000"/>
              <a:gd name="connsiteY18" fmla="*/ 2705 h 10000"/>
              <a:gd name="connsiteX19" fmla="*/ 7972 w 10000"/>
              <a:gd name="connsiteY19" fmla="*/ 3108 h 10000"/>
              <a:gd name="connsiteX20" fmla="*/ 8335 w 10000"/>
              <a:gd name="connsiteY20" fmla="*/ 3413 h 10000"/>
              <a:gd name="connsiteX21" fmla="*/ 8809 w 10000"/>
              <a:gd name="connsiteY21" fmla="*/ 3826 h 10000"/>
              <a:gd name="connsiteX22" fmla="*/ 9502 w 10000"/>
              <a:gd name="connsiteY22" fmla="*/ 4494 h 10000"/>
              <a:gd name="connsiteX23" fmla="*/ 9803 w 10000"/>
              <a:gd name="connsiteY23" fmla="*/ 4800 h 10000"/>
              <a:gd name="connsiteX24" fmla="*/ 10000 w 10000"/>
              <a:gd name="connsiteY24" fmla="*/ 4997 h 10000"/>
              <a:gd name="connsiteX25" fmla="*/ 8671 w 10000"/>
              <a:gd name="connsiteY25" fmla="*/ 6318 h 10000"/>
              <a:gd name="connsiteX26" fmla="*/ 8192 w 10000"/>
              <a:gd name="connsiteY26" fmla="*/ 6735 h 10000"/>
              <a:gd name="connsiteX27" fmla="*/ 7942 w 10000"/>
              <a:gd name="connsiteY27" fmla="*/ 6933 h 10000"/>
              <a:gd name="connsiteX28" fmla="*/ 7587 w 10000"/>
              <a:gd name="connsiteY28" fmla="*/ 7208 h 10000"/>
              <a:gd name="connsiteX29" fmla="*/ 6833 w 10000"/>
              <a:gd name="connsiteY29" fmla="*/ 7759 h 10000"/>
              <a:gd name="connsiteX30" fmla="*/ 6464 w 10000"/>
              <a:gd name="connsiteY30" fmla="*/ 8005 h 10000"/>
              <a:gd name="connsiteX31" fmla="*/ 5967 w 10000"/>
              <a:gd name="connsiteY31" fmla="*/ 8319 h 10000"/>
              <a:gd name="connsiteX32" fmla="*/ 5537 w 10000"/>
              <a:gd name="connsiteY32" fmla="*/ 8575 h 10000"/>
              <a:gd name="connsiteX33" fmla="*/ 5181 w 10000"/>
              <a:gd name="connsiteY33" fmla="*/ 8761 h 10000"/>
              <a:gd name="connsiteX34" fmla="*/ 4786 w 10000"/>
              <a:gd name="connsiteY34" fmla="*/ 8948 h 10000"/>
              <a:gd name="connsiteX35" fmla="*/ 4370 w 10000"/>
              <a:gd name="connsiteY35" fmla="*/ 9125 h 10000"/>
              <a:gd name="connsiteX36" fmla="*/ 3364 w 10000"/>
              <a:gd name="connsiteY36" fmla="*/ 9466 h 10000"/>
              <a:gd name="connsiteX37" fmla="*/ 2657 w 10000"/>
              <a:gd name="connsiteY37" fmla="*/ 9645 h 10000"/>
              <a:gd name="connsiteX38" fmla="*/ 2283 w 10000"/>
              <a:gd name="connsiteY38" fmla="*/ 9724 h 10000"/>
              <a:gd name="connsiteX39" fmla="*/ 1524 w 10000"/>
              <a:gd name="connsiteY39" fmla="*/ 9852 h 10000"/>
              <a:gd name="connsiteX40" fmla="*/ 1016 w 10000"/>
              <a:gd name="connsiteY40" fmla="*/ 9920 h 10000"/>
              <a:gd name="connsiteX41" fmla="*/ 517 w 10000"/>
              <a:gd name="connsiteY41" fmla="*/ 9980 h 10000"/>
              <a:gd name="connsiteX42" fmla="*/ 183 w 10000"/>
              <a:gd name="connsiteY42" fmla="*/ 10000 h 10000"/>
              <a:gd name="connsiteX43" fmla="*/ 16 w 10000"/>
              <a:gd name="connsiteY43" fmla="*/ 9999 h 10000"/>
              <a:gd name="connsiteX44" fmla="*/ 8 w 10000"/>
              <a:gd name="connsiteY44" fmla="*/ 9201 h 10000"/>
              <a:gd name="connsiteX45" fmla="*/ 8 w 10000"/>
              <a:gd name="connsiteY45" fmla="*/ 8650 h 10000"/>
              <a:gd name="connsiteX46" fmla="*/ 8 w 10000"/>
              <a:gd name="connsiteY46" fmla="*/ 6881 h 10000"/>
              <a:gd name="connsiteX47" fmla="*/ 0 w 10000"/>
              <a:gd name="connsiteY47" fmla="*/ 3 h 10000"/>
              <a:gd name="connsiteX48" fmla="*/ 234 w 10000"/>
              <a:gd name="connsiteY48" fmla="*/ 0 h 10000"/>
              <a:gd name="connsiteX0" fmla="*/ 234 w 10000"/>
              <a:gd name="connsiteY0" fmla="*/ 0 h 10000"/>
              <a:gd name="connsiteX1" fmla="*/ 605 w 10000"/>
              <a:gd name="connsiteY1" fmla="*/ 27 h 10000"/>
              <a:gd name="connsiteX2" fmla="*/ 929 w 10000"/>
              <a:gd name="connsiteY2" fmla="*/ 52 h 10000"/>
              <a:gd name="connsiteX3" fmla="*/ 1372 w 10000"/>
              <a:gd name="connsiteY3" fmla="*/ 101 h 10000"/>
              <a:gd name="connsiteX4" fmla="*/ 1835 w 10000"/>
              <a:gd name="connsiteY4" fmla="*/ 170 h 10000"/>
              <a:gd name="connsiteX5" fmla="*/ 2131 w 10000"/>
              <a:gd name="connsiteY5" fmla="*/ 223 h 10000"/>
              <a:gd name="connsiteX6" fmla="*/ 2449 w 10000"/>
              <a:gd name="connsiteY6" fmla="*/ 288 h 10000"/>
              <a:gd name="connsiteX7" fmla="*/ 2912 w 10000"/>
              <a:gd name="connsiteY7" fmla="*/ 406 h 10000"/>
              <a:gd name="connsiteX8" fmla="*/ 3299 w 10000"/>
              <a:gd name="connsiteY8" fmla="*/ 514 h 10000"/>
              <a:gd name="connsiteX9" fmla="*/ 3858 w 10000"/>
              <a:gd name="connsiteY9" fmla="*/ 700 h 10000"/>
              <a:gd name="connsiteX10" fmla="*/ 4232 w 10000"/>
              <a:gd name="connsiteY10" fmla="*/ 838 h 10000"/>
              <a:gd name="connsiteX11" fmla="*/ 4672 w 10000"/>
              <a:gd name="connsiteY11" fmla="*/ 1014 h 10000"/>
              <a:gd name="connsiteX12" fmla="*/ 5134 w 10000"/>
              <a:gd name="connsiteY12" fmla="*/ 1219 h 10000"/>
              <a:gd name="connsiteX13" fmla="*/ 5655 w 10000"/>
              <a:gd name="connsiteY13" fmla="*/ 1497 h 10000"/>
              <a:gd name="connsiteX14" fmla="*/ 6143 w 10000"/>
              <a:gd name="connsiteY14" fmla="*/ 1785 h 10000"/>
              <a:gd name="connsiteX15" fmla="*/ 6426 w 10000"/>
              <a:gd name="connsiteY15" fmla="*/ 1967 h 10000"/>
              <a:gd name="connsiteX16" fmla="*/ 6568 w 10000"/>
              <a:gd name="connsiteY16" fmla="*/ 2067 h 10000"/>
              <a:gd name="connsiteX17" fmla="*/ 6991 w 10000"/>
              <a:gd name="connsiteY17" fmla="*/ 2362 h 10000"/>
              <a:gd name="connsiteX18" fmla="*/ 7455 w 10000"/>
              <a:gd name="connsiteY18" fmla="*/ 2705 h 10000"/>
              <a:gd name="connsiteX19" fmla="*/ 7972 w 10000"/>
              <a:gd name="connsiteY19" fmla="*/ 3108 h 10000"/>
              <a:gd name="connsiteX20" fmla="*/ 8335 w 10000"/>
              <a:gd name="connsiteY20" fmla="*/ 3413 h 10000"/>
              <a:gd name="connsiteX21" fmla="*/ 8809 w 10000"/>
              <a:gd name="connsiteY21" fmla="*/ 3826 h 10000"/>
              <a:gd name="connsiteX22" fmla="*/ 9502 w 10000"/>
              <a:gd name="connsiteY22" fmla="*/ 4494 h 10000"/>
              <a:gd name="connsiteX23" fmla="*/ 9803 w 10000"/>
              <a:gd name="connsiteY23" fmla="*/ 4800 h 10000"/>
              <a:gd name="connsiteX24" fmla="*/ 10000 w 10000"/>
              <a:gd name="connsiteY24" fmla="*/ 4997 h 10000"/>
              <a:gd name="connsiteX25" fmla="*/ 8671 w 10000"/>
              <a:gd name="connsiteY25" fmla="*/ 6318 h 10000"/>
              <a:gd name="connsiteX26" fmla="*/ 8192 w 10000"/>
              <a:gd name="connsiteY26" fmla="*/ 6735 h 10000"/>
              <a:gd name="connsiteX27" fmla="*/ 7942 w 10000"/>
              <a:gd name="connsiteY27" fmla="*/ 6933 h 10000"/>
              <a:gd name="connsiteX28" fmla="*/ 6833 w 10000"/>
              <a:gd name="connsiteY28" fmla="*/ 7759 h 10000"/>
              <a:gd name="connsiteX29" fmla="*/ 6464 w 10000"/>
              <a:gd name="connsiteY29" fmla="*/ 8005 h 10000"/>
              <a:gd name="connsiteX30" fmla="*/ 5967 w 10000"/>
              <a:gd name="connsiteY30" fmla="*/ 8319 h 10000"/>
              <a:gd name="connsiteX31" fmla="*/ 5537 w 10000"/>
              <a:gd name="connsiteY31" fmla="*/ 8575 h 10000"/>
              <a:gd name="connsiteX32" fmla="*/ 5181 w 10000"/>
              <a:gd name="connsiteY32" fmla="*/ 8761 h 10000"/>
              <a:gd name="connsiteX33" fmla="*/ 4786 w 10000"/>
              <a:gd name="connsiteY33" fmla="*/ 8948 h 10000"/>
              <a:gd name="connsiteX34" fmla="*/ 4370 w 10000"/>
              <a:gd name="connsiteY34" fmla="*/ 9125 h 10000"/>
              <a:gd name="connsiteX35" fmla="*/ 3364 w 10000"/>
              <a:gd name="connsiteY35" fmla="*/ 9466 h 10000"/>
              <a:gd name="connsiteX36" fmla="*/ 2657 w 10000"/>
              <a:gd name="connsiteY36" fmla="*/ 9645 h 10000"/>
              <a:gd name="connsiteX37" fmla="*/ 2283 w 10000"/>
              <a:gd name="connsiteY37" fmla="*/ 9724 h 10000"/>
              <a:gd name="connsiteX38" fmla="*/ 1524 w 10000"/>
              <a:gd name="connsiteY38" fmla="*/ 9852 h 10000"/>
              <a:gd name="connsiteX39" fmla="*/ 1016 w 10000"/>
              <a:gd name="connsiteY39" fmla="*/ 9920 h 10000"/>
              <a:gd name="connsiteX40" fmla="*/ 517 w 10000"/>
              <a:gd name="connsiteY40" fmla="*/ 9980 h 10000"/>
              <a:gd name="connsiteX41" fmla="*/ 183 w 10000"/>
              <a:gd name="connsiteY41" fmla="*/ 10000 h 10000"/>
              <a:gd name="connsiteX42" fmla="*/ 16 w 10000"/>
              <a:gd name="connsiteY42" fmla="*/ 9999 h 10000"/>
              <a:gd name="connsiteX43" fmla="*/ 8 w 10000"/>
              <a:gd name="connsiteY43" fmla="*/ 9201 h 10000"/>
              <a:gd name="connsiteX44" fmla="*/ 8 w 10000"/>
              <a:gd name="connsiteY44" fmla="*/ 8650 h 10000"/>
              <a:gd name="connsiteX45" fmla="*/ 8 w 10000"/>
              <a:gd name="connsiteY45" fmla="*/ 6881 h 10000"/>
              <a:gd name="connsiteX46" fmla="*/ 0 w 10000"/>
              <a:gd name="connsiteY46" fmla="*/ 3 h 10000"/>
              <a:gd name="connsiteX47" fmla="*/ 234 w 10000"/>
              <a:gd name="connsiteY47" fmla="*/ 0 h 10000"/>
              <a:gd name="connsiteX0" fmla="*/ 234 w 10000"/>
              <a:gd name="connsiteY0" fmla="*/ 0 h 10000"/>
              <a:gd name="connsiteX1" fmla="*/ 605 w 10000"/>
              <a:gd name="connsiteY1" fmla="*/ 27 h 10000"/>
              <a:gd name="connsiteX2" fmla="*/ 929 w 10000"/>
              <a:gd name="connsiteY2" fmla="*/ 52 h 10000"/>
              <a:gd name="connsiteX3" fmla="*/ 1372 w 10000"/>
              <a:gd name="connsiteY3" fmla="*/ 101 h 10000"/>
              <a:gd name="connsiteX4" fmla="*/ 1835 w 10000"/>
              <a:gd name="connsiteY4" fmla="*/ 170 h 10000"/>
              <a:gd name="connsiteX5" fmla="*/ 2131 w 10000"/>
              <a:gd name="connsiteY5" fmla="*/ 223 h 10000"/>
              <a:gd name="connsiteX6" fmla="*/ 2449 w 10000"/>
              <a:gd name="connsiteY6" fmla="*/ 288 h 10000"/>
              <a:gd name="connsiteX7" fmla="*/ 2912 w 10000"/>
              <a:gd name="connsiteY7" fmla="*/ 406 h 10000"/>
              <a:gd name="connsiteX8" fmla="*/ 3299 w 10000"/>
              <a:gd name="connsiteY8" fmla="*/ 514 h 10000"/>
              <a:gd name="connsiteX9" fmla="*/ 3858 w 10000"/>
              <a:gd name="connsiteY9" fmla="*/ 700 h 10000"/>
              <a:gd name="connsiteX10" fmla="*/ 4232 w 10000"/>
              <a:gd name="connsiteY10" fmla="*/ 838 h 10000"/>
              <a:gd name="connsiteX11" fmla="*/ 4672 w 10000"/>
              <a:gd name="connsiteY11" fmla="*/ 1014 h 10000"/>
              <a:gd name="connsiteX12" fmla="*/ 5134 w 10000"/>
              <a:gd name="connsiteY12" fmla="*/ 1219 h 10000"/>
              <a:gd name="connsiteX13" fmla="*/ 5655 w 10000"/>
              <a:gd name="connsiteY13" fmla="*/ 1497 h 10000"/>
              <a:gd name="connsiteX14" fmla="*/ 6143 w 10000"/>
              <a:gd name="connsiteY14" fmla="*/ 1785 h 10000"/>
              <a:gd name="connsiteX15" fmla="*/ 6426 w 10000"/>
              <a:gd name="connsiteY15" fmla="*/ 1967 h 10000"/>
              <a:gd name="connsiteX16" fmla="*/ 6568 w 10000"/>
              <a:gd name="connsiteY16" fmla="*/ 2067 h 10000"/>
              <a:gd name="connsiteX17" fmla="*/ 6991 w 10000"/>
              <a:gd name="connsiteY17" fmla="*/ 2362 h 10000"/>
              <a:gd name="connsiteX18" fmla="*/ 7455 w 10000"/>
              <a:gd name="connsiteY18" fmla="*/ 2705 h 10000"/>
              <a:gd name="connsiteX19" fmla="*/ 7972 w 10000"/>
              <a:gd name="connsiteY19" fmla="*/ 3108 h 10000"/>
              <a:gd name="connsiteX20" fmla="*/ 8335 w 10000"/>
              <a:gd name="connsiteY20" fmla="*/ 3413 h 10000"/>
              <a:gd name="connsiteX21" fmla="*/ 8809 w 10000"/>
              <a:gd name="connsiteY21" fmla="*/ 3826 h 10000"/>
              <a:gd name="connsiteX22" fmla="*/ 9502 w 10000"/>
              <a:gd name="connsiteY22" fmla="*/ 4494 h 10000"/>
              <a:gd name="connsiteX23" fmla="*/ 9803 w 10000"/>
              <a:gd name="connsiteY23" fmla="*/ 4800 h 10000"/>
              <a:gd name="connsiteX24" fmla="*/ 10000 w 10000"/>
              <a:gd name="connsiteY24" fmla="*/ 4997 h 10000"/>
              <a:gd name="connsiteX25" fmla="*/ 8671 w 10000"/>
              <a:gd name="connsiteY25" fmla="*/ 6318 h 10000"/>
              <a:gd name="connsiteX26" fmla="*/ 8192 w 10000"/>
              <a:gd name="connsiteY26" fmla="*/ 6735 h 10000"/>
              <a:gd name="connsiteX27" fmla="*/ 6833 w 10000"/>
              <a:gd name="connsiteY27" fmla="*/ 7759 h 10000"/>
              <a:gd name="connsiteX28" fmla="*/ 6464 w 10000"/>
              <a:gd name="connsiteY28" fmla="*/ 8005 h 10000"/>
              <a:gd name="connsiteX29" fmla="*/ 5967 w 10000"/>
              <a:gd name="connsiteY29" fmla="*/ 8319 h 10000"/>
              <a:gd name="connsiteX30" fmla="*/ 5537 w 10000"/>
              <a:gd name="connsiteY30" fmla="*/ 8575 h 10000"/>
              <a:gd name="connsiteX31" fmla="*/ 5181 w 10000"/>
              <a:gd name="connsiteY31" fmla="*/ 8761 h 10000"/>
              <a:gd name="connsiteX32" fmla="*/ 4786 w 10000"/>
              <a:gd name="connsiteY32" fmla="*/ 8948 h 10000"/>
              <a:gd name="connsiteX33" fmla="*/ 4370 w 10000"/>
              <a:gd name="connsiteY33" fmla="*/ 9125 h 10000"/>
              <a:gd name="connsiteX34" fmla="*/ 3364 w 10000"/>
              <a:gd name="connsiteY34" fmla="*/ 9466 h 10000"/>
              <a:gd name="connsiteX35" fmla="*/ 2657 w 10000"/>
              <a:gd name="connsiteY35" fmla="*/ 9645 h 10000"/>
              <a:gd name="connsiteX36" fmla="*/ 2283 w 10000"/>
              <a:gd name="connsiteY36" fmla="*/ 9724 h 10000"/>
              <a:gd name="connsiteX37" fmla="*/ 1524 w 10000"/>
              <a:gd name="connsiteY37" fmla="*/ 9852 h 10000"/>
              <a:gd name="connsiteX38" fmla="*/ 1016 w 10000"/>
              <a:gd name="connsiteY38" fmla="*/ 9920 h 10000"/>
              <a:gd name="connsiteX39" fmla="*/ 517 w 10000"/>
              <a:gd name="connsiteY39" fmla="*/ 9980 h 10000"/>
              <a:gd name="connsiteX40" fmla="*/ 183 w 10000"/>
              <a:gd name="connsiteY40" fmla="*/ 10000 h 10000"/>
              <a:gd name="connsiteX41" fmla="*/ 16 w 10000"/>
              <a:gd name="connsiteY41" fmla="*/ 9999 h 10000"/>
              <a:gd name="connsiteX42" fmla="*/ 8 w 10000"/>
              <a:gd name="connsiteY42" fmla="*/ 9201 h 10000"/>
              <a:gd name="connsiteX43" fmla="*/ 8 w 10000"/>
              <a:gd name="connsiteY43" fmla="*/ 8650 h 10000"/>
              <a:gd name="connsiteX44" fmla="*/ 8 w 10000"/>
              <a:gd name="connsiteY44" fmla="*/ 6881 h 10000"/>
              <a:gd name="connsiteX45" fmla="*/ 0 w 10000"/>
              <a:gd name="connsiteY45" fmla="*/ 3 h 10000"/>
              <a:gd name="connsiteX46" fmla="*/ 234 w 10000"/>
              <a:gd name="connsiteY46" fmla="*/ 0 h 10000"/>
              <a:gd name="connsiteX0" fmla="*/ 234 w 10000"/>
              <a:gd name="connsiteY0" fmla="*/ 0 h 10000"/>
              <a:gd name="connsiteX1" fmla="*/ 605 w 10000"/>
              <a:gd name="connsiteY1" fmla="*/ 27 h 10000"/>
              <a:gd name="connsiteX2" fmla="*/ 929 w 10000"/>
              <a:gd name="connsiteY2" fmla="*/ 52 h 10000"/>
              <a:gd name="connsiteX3" fmla="*/ 1372 w 10000"/>
              <a:gd name="connsiteY3" fmla="*/ 101 h 10000"/>
              <a:gd name="connsiteX4" fmla="*/ 1835 w 10000"/>
              <a:gd name="connsiteY4" fmla="*/ 170 h 10000"/>
              <a:gd name="connsiteX5" fmla="*/ 2131 w 10000"/>
              <a:gd name="connsiteY5" fmla="*/ 223 h 10000"/>
              <a:gd name="connsiteX6" fmla="*/ 2449 w 10000"/>
              <a:gd name="connsiteY6" fmla="*/ 288 h 10000"/>
              <a:gd name="connsiteX7" fmla="*/ 2912 w 10000"/>
              <a:gd name="connsiteY7" fmla="*/ 406 h 10000"/>
              <a:gd name="connsiteX8" fmla="*/ 3299 w 10000"/>
              <a:gd name="connsiteY8" fmla="*/ 514 h 10000"/>
              <a:gd name="connsiteX9" fmla="*/ 3858 w 10000"/>
              <a:gd name="connsiteY9" fmla="*/ 700 h 10000"/>
              <a:gd name="connsiteX10" fmla="*/ 4232 w 10000"/>
              <a:gd name="connsiteY10" fmla="*/ 838 h 10000"/>
              <a:gd name="connsiteX11" fmla="*/ 4672 w 10000"/>
              <a:gd name="connsiteY11" fmla="*/ 1014 h 10000"/>
              <a:gd name="connsiteX12" fmla="*/ 5134 w 10000"/>
              <a:gd name="connsiteY12" fmla="*/ 1219 h 10000"/>
              <a:gd name="connsiteX13" fmla="*/ 5655 w 10000"/>
              <a:gd name="connsiteY13" fmla="*/ 1497 h 10000"/>
              <a:gd name="connsiteX14" fmla="*/ 6143 w 10000"/>
              <a:gd name="connsiteY14" fmla="*/ 1785 h 10000"/>
              <a:gd name="connsiteX15" fmla="*/ 6426 w 10000"/>
              <a:gd name="connsiteY15" fmla="*/ 1967 h 10000"/>
              <a:gd name="connsiteX16" fmla="*/ 6568 w 10000"/>
              <a:gd name="connsiteY16" fmla="*/ 2067 h 10000"/>
              <a:gd name="connsiteX17" fmla="*/ 6991 w 10000"/>
              <a:gd name="connsiteY17" fmla="*/ 2362 h 10000"/>
              <a:gd name="connsiteX18" fmla="*/ 7455 w 10000"/>
              <a:gd name="connsiteY18" fmla="*/ 2705 h 10000"/>
              <a:gd name="connsiteX19" fmla="*/ 7972 w 10000"/>
              <a:gd name="connsiteY19" fmla="*/ 3108 h 10000"/>
              <a:gd name="connsiteX20" fmla="*/ 8335 w 10000"/>
              <a:gd name="connsiteY20" fmla="*/ 3413 h 10000"/>
              <a:gd name="connsiteX21" fmla="*/ 8809 w 10000"/>
              <a:gd name="connsiteY21" fmla="*/ 3826 h 10000"/>
              <a:gd name="connsiteX22" fmla="*/ 9502 w 10000"/>
              <a:gd name="connsiteY22" fmla="*/ 4494 h 10000"/>
              <a:gd name="connsiteX23" fmla="*/ 9803 w 10000"/>
              <a:gd name="connsiteY23" fmla="*/ 4800 h 10000"/>
              <a:gd name="connsiteX24" fmla="*/ 10000 w 10000"/>
              <a:gd name="connsiteY24" fmla="*/ 4997 h 10000"/>
              <a:gd name="connsiteX25" fmla="*/ 8671 w 10000"/>
              <a:gd name="connsiteY25" fmla="*/ 6318 h 10000"/>
              <a:gd name="connsiteX26" fmla="*/ 6833 w 10000"/>
              <a:gd name="connsiteY26" fmla="*/ 7759 h 10000"/>
              <a:gd name="connsiteX27" fmla="*/ 6464 w 10000"/>
              <a:gd name="connsiteY27" fmla="*/ 8005 h 10000"/>
              <a:gd name="connsiteX28" fmla="*/ 5967 w 10000"/>
              <a:gd name="connsiteY28" fmla="*/ 8319 h 10000"/>
              <a:gd name="connsiteX29" fmla="*/ 5537 w 10000"/>
              <a:gd name="connsiteY29" fmla="*/ 8575 h 10000"/>
              <a:gd name="connsiteX30" fmla="*/ 5181 w 10000"/>
              <a:gd name="connsiteY30" fmla="*/ 8761 h 10000"/>
              <a:gd name="connsiteX31" fmla="*/ 4786 w 10000"/>
              <a:gd name="connsiteY31" fmla="*/ 8948 h 10000"/>
              <a:gd name="connsiteX32" fmla="*/ 4370 w 10000"/>
              <a:gd name="connsiteY32" fmla="*/ 9125 h 10000"/>
              <a:gd name="connsiteX33" fmla="*/ 3364 w 10000"/>
              <a:gd name="connsiteY33" fmla="*/ 9466 h 10000"/>
              <a:gd name="connsiteX34" fmla="*/ 2657 w 10000"/>
              <a:gd name="connsiteY34" fmla="*/ 9645 h 10000"/>
              <a:gd name="connsiteX35" fmla="*/ 2283 w 10000"/>
              <a:gd name="connsiteY35" fmla="*/ 9724 h 10000"/>
              <a:gd name="connsiteX36" fmla="*/ 1524 w 10000"/>
              <a:gd name="connsiteY36" fmla="*/ 9852 h 10000"/>
              <a:gd name="connsiteX37" fmla="*/ 1016 w 10000"/>
              <a:gd name="connsiteY37" fmla="*/ 9920 h 10000"/>
              <a:gd name="connsiteX38" fmla="*/ 517 w 10000"/>
              <a:gd name="connsiteY38" fmla="*/ 9980 h 10000"/>
              <a:gd name="connsiteX39" fmla="*/ 183 w 10000"/>
              <a:gd name="connsiteY39" fmla="*/ 10000 h 10000"/>
              <a:gd name="connsiteX40" fmla="*/ 16 w 10000"/>
              <a:gd name="connsiteY40" fmla="*/ 9999 h 10000"/>
              <a:gd name="connsiteX41" fmla="*/ 8 w 10000"/>
              <a:gd name="connsiteY41" fmla="*/ 9201 h 10000"/>
              <a:gd name="connsiteX42" fmla="*/ 8 w 10000"/>
              <a:gd name="connsiteY42" fmla="*/ 8650 h 10000"/>
              <a:gd name="connsiteX43" fmla="*/ 8 w 10000"/>
              <a:gd name="connsiteY43" fmla="*/ 6881 h 10000"/>
              <a:gd name="connsiteX44" fmla="*/ 0 w 10000"/>
              <a:gd name="connsiteY44" fmla="*/ 3 h 10000"/>
              <a:gd name="connsiteX45" fmla="*/ 234 w 10000"/>
              <a:gd name="connsiteY45" fmla="*/ 0 h 10000"/>
              <a:gd name="connsiteX0" fmla="*/ 241 w 10007"/>
              <a:gd name="connsiteY0" fmla="*/ 0 h 10000"/>
              <a:gd name="connsiteX1" fmla="*/ 612 w 10007"/>
              <a:gd name="connsiteY1" fmla="*/ 27 h 10000"/>
              <a:gd name="connsiteX2" fmla="*/ 936 w 10007"/>
              <a:gd name="connsiteY2" fmla="*/ 52 h 10000"/>
              <a:gd name="connsiteX3" fmla="*/ 1379 w 10007"/>
              <a:gd name="connsiteY3" fmla="*/ 101 h 10000"/>
              <a:gd name="connsiteX4" fmla="*/ 1842 w 10007"/>
              <a:gd name="connsiteY4" fmla="*/ 170 h 10000"/>
              <a:gd name="connsiteX5" fmla="*/ 2138 w 10007"/>
              <a:gd name="connsiteY5" fmla="*/ 223 h 10000"/>
              <a:gd name="connsiteX6" fmla="*/ 2456 w 10007"/>
              <a:gd name="connsiteY6" fmla="*/ 288 h 10000"/>
              <a:gd name="connsiteX7" fmla="*/ 2919 w 10007"/>
              <a:gd name="connsiteY7" fmla="*/ 406 h 10000"/>
              <a:gd name="connsiteX8" fmla="*/ 3306 w 10007"/>
              <a:gd name="connsiteY8" fmla="*/ 514 h 10000"/>
              <a:gd name="connsiteX9" fmla="*/ 3865 w 10007"/>
              <a:gd name="connsiteY9" fmla="*/ 700 h 10000"/>
              <a:gd name="connsiteX10" fmla="*/ 4239 w 10007"/>
              <a:gd name="connsiteY10" fmla="*/ 838 h 10000"/>
              <a:gd name="connsiteX11" fmla="*/ 4679 w 10007"/>
              <a:gd name="connsiteY11" fmla="*/ 1014 h 10000"/>
              <a:gd name="connsiteX12" fmla="*/ 5141 w 10007"/>
              <a:gd name="connsiteY12" fmla="*/ 1219 h 10000"/>
              <a:gd name="connsiteX13" fmla="*/ 5662 w 10007"/>
              <a:gd name="connsiteY13" fmla="*/ 1497 h 10000"/>
              <a:gd name="connsiteX14" fmla="*/ 6150 w 10007"/>
              <a:gd name="connsiteY14" fmla="*/ 1785 h 10000"/>
              <a:gd name="connsiteX15" fmla="*/ 6433 w 10007"/>
              <a:gd name="connsiteY15" fmla="*/ 1967 h 10000"/>
              <a:gd name="connsiteX16" fmla="*/ 6575 w 10007"/>
              <a:gd name="connsiteY16" fmla="*/ 2067 h 10000"/>
              <a:gd name="connsiteX17" fmla="*/ 6998 w 10007"/>
              <a:gd name="connsiteY17" fmla="*/ 2362 h 10000"/>
              <a:gd name="connsiteX18" fmla="*/ 7462 w 10007"/>
              <a:gd name="connsiteY18" fmla="*/ 2705 h 10000"/>
              <a:gd name="connsiteX19" fmla="*/ 7979 w 10007"/>
              <a:gd name="connsiteY19" fmla="*/ 3108 h 10000"/>
              <a:gd name="connsiteX20" fmla="*/ 8342 w 10007"/>
              <a:gd name="connsiteY20" fmla="*/ 3413 h 10000"/>
              <a:gd name="connsiteX21" fmla="*/ 8816 w 10007"/>
              <a:gd name="connsiteY21" fmla="*/ 3826 h 10000"/>
              <a:gd name="connsiteX22" fmla="*/ 9509 w 10007"/>
              <a:gd name="connsiteY22" fmla="*/ 4494 h 10000"/>
              <a:gd name="connsiteX23" fmla="*/ 9810 w 10007"/>
              <a:gd name="connsiteY23" fmla="*/ 4800 h 10000"/>
              <a:gd name="connsiteX24" fmla="*/ 10007 w 10007"/>
              <a:gd name="connsiteY24" fmla="*/ 4997 h 10000"/>
              <a:gd name="connsiteX25" fmla="*/ 8678 w 10007"/>
              <a:gd name="connsiteY25" fmla="*/ 6318 h 10000"/>
              <a:gd name="connsiteX26" fmla="*/ 6840 w 10007"/>
              <a:gd name="connsiteY26" fmla="*/ 7759 h 10000"/>
              <a:gd name="connsiteX27" fmla="*/ 6471 w 10007"/>
              <a:gd name="connsiteY27" fmla="*/ 8005 h 10000"/>
              <a:gd name="connsiteX28" fmla="*/ 5974 w 10007"/>
              <a:gd name="connsiteY28" fmla="*/ 8319 h 10000"/>
              <a:gd name="connsiteX29" fmla="*/ 5544 w 10007"/>
              <a:gd name="connsiteY29" fmla="*/ 8575 h 10000"/>
              <a:gd name="connsiteX30" fmla="*/ 5188 w 10007"/>
              <a:gd name="connsiteY30" fmla="*/ 8761 h 10000"/>
              <a:gd name="connsiteX31" fmla="*/ 4793 w 10007"/>
              <a:gd name="connsiteY31" fmla="*/ 8948 h 10000"/>
              <a:gd name="connsiteX32" fmla="*/ 4377 w 10007"/>
              <a:gd name="connsiteY32" fmla="*/ 9125 h 10000"/>
              <a:gd name="connsiteX33" fmla="*/ 3371 w 10007"/>
              <a:gd name="connsiteY33" fmla="*/ 9466 h 10000"/>
              <a:gd name="connsiteX34" fmla="*/ 2664 w 10007"/>
              <a:gd name="connsiteY34" fmla="*/ 9645 h 10000"/>
              <a:gd name="connsiteX35" fmla="*/ 2290 w 10007"/>
              <a:gd name="connsiteY35" fmla="*/ 9724 h 10000"/>
              <a:gd name="connsiteX36" fmla="*/ 1531 w 10007"/>
              <a:gd name="connsiteY36" fmla="*/ 9852 h 10000"/>
              <a:gd name="connsiteX37" fmla="*/ 1023 w 10007"/>
              <a:gd name="connsiteY37" fmla="*/ 9920 h 10000"/>
              <a:gd name="connsiteX38" fmla="*/ 524 w 10007"/>
              <a:gd name="connsiteY38" fmla="*/ 9980 h 10000"/>
              <a:gd name="connsiteX39" fmla="*/ 190 w 10007"/>
              <a:gd name="connsiteY39" fmla="*/ 10000 h 10000"/>
              <a:gd name="connsiteX40" fmla="*/ 23 w 10007"/>
              <a:gd name="connsiteY40" fmla="*/ 9999 h 10000"/>
              <a:gd name="connsiteX41" fmla="*/ 15 w 10007"/>
              <a:gd name="connsiteY41" fmla="*/ 9201 h 10000"/>
              <a:gd name="connsiteX42" fmla="*/ 15 w 10007"/>
              <a:gd name="connsiteY42" fmla="*/ 8650 h 10000"/>
              <a:gd name="connsiteX43" fmla="*/ 0 w 10007"/>
              <a:gd name="connsiteY43" fmla="*/ 5000 h 10000"/>
              <a:gd name="connsiteX44" fmla="*/ 7 w 10007"/>
              <a:gd name="connsiteY44" fmla="*/ 3 h 10000"/>
              <a:gd name="connsiteX45" fmla="*/ 241 w 10007"/>
              <a:gd name="connsiteY45" fmla="*/ 0 h 10000"/>
              <a:gd name="connsiteX0" fmla="*/ 234 w 10000"/>
              <a:gd name="connsiteY0" fmla="*/ 0 h 10000"/>
              <a:gd name="connsiteX1" fmla="*/ 605 w 10000"/>
              <a:gd name="connsiteY1" fmla="*/ 27 h 10000"/>
              <a:gd name="connsiteX2" fmla="*/ 929 w 10000"/>
              <a:gd name="connsiteY2" fmla="*/ 52 h 10000"/>
              <a:gd name="connsiteX3" fmla="*/ 1372 w 10000"/>
              <a:gd name="connsiteY3" fmla="*/ 101 h 10000"/>
              <a:gd name="connsiteX4" fmla="*/ 1835 w 10000"/>
              <a:gd name="connsiteY4" fmla="*/ 170 h 10000"/>
              <a:gd name="connsiteX5" fmla="*/ 2131 w 10000"/>
              <a:gd name="connsiteY5" fmla="*/ 223 h 10000"/>
              <a:gd name="connsiteX6" fmla="*/ 2449 w 10000"/>
              <a:gd name="connsiteY6" fmla="*/ 288 h 10000"/>
              <a:gd name="connsiteX7" fmla="*/ 2912 w 10000"/>
              <a:gd name="connsiteY7" fmla="*/ 406 h 10000"/>
              <a:gd name="connsiteX8" fmla="*/ 3299 w 10000"/>
              <a:gd name="connsiteY8" fmla="*/ 514 h 10000"/>
              <a:gd name="connsiteX9" fmla="*/ 3858 w 10000"/>
              <a:gd name="connsiteY9" fmla="*/ 700 h 10000"/>
              <a:gd name="connsiteX10" fmla="*/ 4232 w 10000"/>
              <a:gd name="connsiteY10" fmla="*/ 838 h 10000"/>
              <a:gd name="connsiteX11" fmla="*/ 4672 w 10000"/>
              <a:gd name="connsiteY11" fmla="*/ 1014 h 10000"/>
              <a:gd name="connsiteX12" fmla="*/ 5134 w 10000"/>
              <a:gd name="connsiteY12" fmla="*/ 1219 h 10000"/>
              <a:gd name="connsiteX13" fmla="*/ 5655 w 10000"/>
              <a:gd name="connsiteY13" fmla="*/ 1497 h 10000"/>
              <a:gd name="connsiteX14" fmla="*/ 6143 w 10000"/>
              <a:gd name="connsiteY14" fmla="*/ 1785 h 10000"/>
              <a:gd name="connsiteX15" fmla="*/ 6426 w 10000"/>
              <a:gd name="connsiteY15" fmla="*/ 1967 h 10000"/>
              <a:gd name="connsiteX16" fmla="*/ 6568 w 10000"/>
              <a:gd name="connsiteY16" fmla="*/ 2067 h 10000"/>
              <a:gd name="connsiteX17" fmla="*/ 6991 w 10000"/>
              <a:gd name="connsiteY17" fmla="*/ 2362 h 10000"/>
              <a:gd name="connsiteX18" fmla="*/ 7455 w 10000"/>
              <a:gd name="connsiteY18" fmla="*/ 2705 h 10000"/>
              <a:gd name="connsiteX19" fmla="*/ 7972 w 10000"/>
              <a:gd name="connsiteY19" fmla="*/ 3108 h 10000"/>
              <a:gd name="connsiteX20" fmla="*/ 8335 w 10000"/>
              <a:gd name="connsiteY20" fmla="*/ 3413 h 10000"/>
              <a:gd name="connsiteX21" fmla="*/ 8809 w 10000"/>
              <a:gd name="connsiteY21" fmla="*/ 3826 h 10000"/>
              <a:gd name="connsiteX22" fmla="*/ 9502 w 10000"/>
              <a:gd name="connsiteY22" fmla="*/ 4494 h 10000"/>
              <a:gd name="connsiteX23" fmla="*/ 9803 w 10000"/>
              <a:gd name="connsiteY23" fmla="*/ 4800 h 10000"/>
              <a:gd name="connsiteX24" fmla="*/ 10000 w 10000"/>
              <a:gd name="connsiteY24" fmla="*/ 4997 h 10000"/>
              <a:gd name="connsiteX25" fmla="*/ 8671 w 10000"/>
              <a:gd name="connsiteY25" fmla="*/ 6318 h 10000"/>
              <a:gd name="connsiteX26" fmla="*/ 6833 w 10000"/>
              <a:gd name="connsiteY26" fmla="*/ 7759 h 10000"/>
              <a:gd name="connsiteX27" fmla="*/ 6464 w 10000"/>
              <a:gd name="connsiteY27" fmla="*/ 8005 h 10000"/>
              <a:gd name="connsiteX28" fmla="*/ 5967 w 10000"/>
              <a:gd name="connsiteY28" fmla="*/ 8319 h 10000"/>
              <a:gd name="connsiteX29" fmla="*/ 5537 w 10000"/>
              <a:gd name="connsiteY29" fmla="*/ 8575 h 10000"/>
              <a:gd name="connsiteX30" fmla="*/ 5181 w 10000"/>
              <a:gd name="connsiteY30" fmla="*/ 8761 h 10000"/>
              <a:gd name="connsiteX31" fmla="*/ 4786 w 10000"/>
              <a:gd name="connsiteY31" fmla="*/ 8948 h 10000"/>
              <a:gd name="connsiteX32" fmla="*/ 4370 w 10000"/>
              <a:gd name="connsiteY32" fmla="*/ 9125 h 10000"/>
              <a:gd name="connsiteX33" fmla="*/ 3364 w 10000"/>
              <a:gd name="connsiteY33" fmla="*/ 9466 h 10000"/>
              <a:gd name="connsiteX34" fmla="*/ 2657 w 10000"/>
              <a:gd name="connsiteY34" fmla="*/ 9645 h 10000"/>
              <a:gd name="connsiteX35" fmla="*/ 2283 w 10000"/>
              <a:gd name="connsiteY35" fmla="*/ 9724 h 10000"/>
              <a:gd name="connsiteX36" fmla="*/ 1524 w 10000"/>
              <a:gd name="connsiteY36" fmla="*/ 9852 h 10000"/>
              <a:gd name="connsiteX37" fmla="*/ 1016 w 10000"/>
              <a:gd name="connsiteY37" fmla="*/ 9920 h 10000"/>
              <a:gd name="connsiteX38" fmla="*/ 517 w 10000"/>
              <a:gd name="connsiteY38" fmla="*/ 9980 h 10000"/>
              <a:gd name="connsiteX39" fmla="*/ 183 w 10000"/>
              <a:gd name="connsiteY39" fmla="*/ 10000 h 10000"/>
              <a:gd name="connsiteX40" fmla="*/ 16 w 10000"/>
              <a:gd name="connsiteY40" fmla="*/ 9999 h 10000"/>
              <a:gd name="connsiteX41" fmla="*/ 8 w 10000"/>
              <a:gd name="connsiteY41" fmla="*/ 9201 h 10000"/>
              <a:gd name="connsiteX42" fmla="*/ 8 w 10000"/>
              <a:gd name="connsiteY42" fmla="*/ 8650 h 10000"/>
              <a:gd name="connsiteX43" fmla="*/ 442 w 10000"/>
              <a:gd name="connsiteY43" fmla="*/ 4973 h 10000"/>
              <a:gd name="connsiteX44" fmla="*/ 0 w 10000"/>
              <a:gd name="connsiteY44" fmla="*/ 3 h 10000"/>
              <a:gd name="connsiteX45" fmla="*/ 234 w 10000"/>
              <a:gd name="connsiteY45" fmla="*/ 0 h 10000"/>
              <a:gd name="connsiteX0" fmla="*/ 234 w 10000"/>
              <a:gd name="connsiteY0" fmla="*/ 0 h 10000"/>
              <a:gd name="connsiteX1" fmla="*/ 605 w 10000"/>
              <a:gd name="connsiteY1" fmla="*/ 27 h 10000"/>
              <a:gd name="connsiteX2" fmla="*/ 929 w 10000"/>
              <a:gd name="connsiteY2" fmla="*/ 52 h 10000"/>
              <a:gd name="connsiteX3" fmla="*/ 1372 w 10000"/>
              <a:gd name="connsiteY3" fmla="*/ 101 h 10000"/>
              <a:gd name="connsiteX4" fmla="*/ 1835 w 10000"/>
              <a:gd name="connsiteY4" fmla="*/ 170 h 10000"/>
              <a:gd name="connsiteX5" fmla="*/ 2131 w 10000"/>
              <a:gd name="connsiteY5" fmla="*/ 223 h 10000"/>
              <a:gd name="connsiteX6" fmla="*/ 2449 w 10000"/>
              <a:gd name="connsiteY6" fmla="*/ 288 h 10000"/>
              <a:gd name="connsiteX7" fmla="*/ 2912 w 10000"/>
              <a:gd name="connsiteY7" fmla="*/ 406 h 10000"/>
              <a:gd name="connsiteX8" fmla="*/ 3299 w 10000"/>
              <a:gd name="connsiteY8" fmla="*/ 514 h 10000"/>
              <a:gd name="connsiteX9" fmla="*/ 3858 w 10000"/>
              <a:gd name="connsiteY9" fmla="*/ 700 h 10000"/>
              <a:gd name="connsiteX10" fmla="*/ 4232 w 10000"/>
              <a:gd name="connsiteY10" fmla="*/ 838 h 10000"/>
              <a:gd name="connsiteX11" fmla="*/ 4672 w 10000"/>
              <a:gd name="connsiteY11" fmla="*/ 1014 h 10000"/>
              <a:gd name="connsiteX12" fmla="*/ 5134 w 10000"/>
              <a:gd name="connsiteY12" fmla="*/ 1219 h 10000"/>
              <a:gd name="connsiteX13" fmla="*/ 5655 w 10000"/>
              <a:gd name="connsiteY13" fmla="*/ 1497 h 10000"/>
              <a:gd name="connsiteX14" fmla="*/ 6143 w 10000"/>
              <a:gd name="connsiteY14" fmla="*/ 1785 h 10000"/>
              <a:gd name="connsiteX15" fmla="*/ 6426 w 10000"/>
              <a:gd name="connsiteY15" fmla="*/ 1967 h 10000"/>
              <a:gd name="connsiteX16" fmla="*/ 6568 w 10000"/>
              <a:gd name="connsiteY16" fmla="*/ 2067 h 10000"/>
              <a:gd name="connsiteX17" fmla="*/ 6991 w 10000"/>
              <a:gd name="connsiteY17" fmla="*/ 2362 h 10000"/>
              <a:gd name="connsiteX18" fmla="*/ 7455 w 10000"/>
              <a:gd name="connsiteY18" fmla="*/ 2705 h 10000"/>
              <a:gd name="connsiteX19" fmla="*/ 7972 w 10000"/>
              <a:gd name="connsiteY19" fmla="*/ 3108 h 10000"/>
              <a:gd name="connsiteX20" fmla="*/ 8335 w 10000"/>
              <a:gd name="connsiteY20" fmla="*/ 3413 h 10000"/>
              <a:gd name="connsiteX21" fmla="*/ 8809 w 10000"/>
              <a:gd name="connsiteY21" fmla="*/ 3826 h 10000"/>
              <a:gd name="connsiteX22" fmla="*/ 9502 w 10000"/>
              <a:gd name="connsiteY22" fmla="*/ 4494 h 10000"/>
              <a:gd name="connsiteX23" fmla="*/ 9803 w 10000"/>
              <a:gd name="connsiteY23" fmla="*/ 4800 h 10000"/>
              <a:gd name="connsiteX24" fmla="*/ 10000 w 10000"/>
              <a:gd name="connsiteY24" fmla="*/ 4997 h 10000"/>
              <a:gd name="connsiteX25" fmla="*/ 8671 w 10000"/>
              <a:gd name="connsiteY25" fmla="*/ 6318 h 10000"/>
              <a:gd name="connsiteX26" fmla="*/ 6833 w 10000"/>
              <a:gd name="connsiteY26" fmla="*/ 7759 h 10000"/>
              <a:gd name="connsiteX27" fmla="*/ 6464 w 10000"/>
              <a:gd name="connsiteY27" fmla="*/ 8005 h 10000"/>
              <a:gd name="connsiteX28" fmla="*/ 5967 w 10000"/>
              <a:gd name="connsiteY28" fmla="*/ 8319 h 10000"/>
              <a:gd name="connsiteX29" fmla="*/ 5537 w 10000"/>
              <a:gd name="connsiteY29" fmla="*/ 8575 h 10000"/>
              <a:gd name="connsiteX30" fmla="*/ 5181 w 10000"/>
              <a:gd name="connsiteY30" fmla="*/ 8761 h 10000"/>
              <a:gd name="connsiteX31" fmla="*/ 4786 w 10000"/>
              <a:gd name="connsiteY31" fmla="*/ 8948 h 10000"/>
              <a:gd name="connsiteX32" fmla="*/ 4370 w 10000"/>
              <a:gd name="connsiteY32" fmla="*/ 9125 h 10000"/>
              <a:gd name="connsiteX33" fmla="*/ 3364 w 10000"/>
              <a:gd name="connsiteY33" fmla="*/ 9466 h 10000"/>
              <a:gd name="connsiteX34" fmla="*/ 2657 w 10000"/>
              <a:gd name="connsiteY34" fmla="*/ 9645 h 10000"/>
              <a:gd name="connsiteX35" fmla="*/ 2283 w 10000"/>
              <a:gd name="connsiteY35" fmla="*/ 9724 h 10000"/>
              <a:gd name="connsiteX36" fmla="*/ 1524 w 10000"/>
              <a:gd name="connsiteY36" fmla="*/ 9852 h 10000"/>
              <a:gd name="connsiteX37" fmla="*/ 1016 w 10000"/>
              <a:gd name="connsiteY37" fmla="*/ 9920 h 10000"/>
              <a:gd name="connsiteX38" fmla="*/ 517 w 10000"/>
              <a:gd name="connsiteY38" fmla="*/ 9980 h 10000"/>
              <a:gd name="connsiteX39" fmla="*/ 183 w 10000"/>
              <a:gd name="connsiteY39" fmla="*/ 10000 h 10000"/>
              <a:gd name="connsiteX40" fmla="*/ 16 w 10000"/>
              <a:gd name="connsiteY40" fmla="*/ 9999 h 10000"/>
              <a:gd name="connsiteX41" fmla="*/ 8 w 10000"/>
              <a:gd name="connsiteY41" fmla="*/ 9201 h 10000"/>
              <a:gd name="connsiteX42" fmla="*/ 8 w 10000"/>
              <a:gd name="connsiteY42" fmla="*/ 8650 h 10000"/>
              <a:gd name="connsiteX43" fmla="*/ 442 w 10000"/>
              <a:gd name="connsiteY43" fmla="*/ 4973 h 10000"/>
              <a:gd name="connsiteX44" fmla="*/ 0 w 10000"/>
              <a:gd name="connsiteY44" fmla="*/ 3 h 10000"/>
              <a:gd name="connsiteX45" fmla="*/ 234 w 10000"/>
              <a:gd name="connsiteY45" fmla="*/ 0 h 10000"/>
              <a:gd name="connsiteX0" fmla="*/ 449 w 10215"/>
              <a:gd name="connsiteY0" fmla="*/ 0 h 10000"/>
              <a:gd name="connsiteX1" fmla="*/ 820 w 10215"/>
              <a:gd name="connsiteY1" fmla="*/ 27 h 10000"/>
              <a:gd name="connsiteX2" fmla="*/ 1144 w 10215"/>
              <a:gd name="connsiteY2" fmla="*/ 52 h 10000"/>
              <a:gd name="connsiteX3" fmla="*/ 1587 w 10215"/>
              <a:gd name="connsiteY3" fmla="*/ 101 h 10000"/>
              <a:gd name="connsiteX4" fmla="*/ 2050 w 10215"/>
              <a:gd name="connsiteY4" fmla="*/ 170 h 10000"/>
              <a:gd name="connsiteX5" fmla="*/ 2346 w 10215"/>
              <a:gd name="connsiteY5" fmla="*/ 223 h 10000"/>
              <a:gd name="connsiteX6" fmla="*/ 2664 w 10215"/>
              <a:gd name="connsiteY6" fmla="*/ 288 h 10000"/>
              <a:gd name="connsiteX7" fmla="*/ 3127 w 10215"/>
              <a:gd name="connsiteY7" fmla="*/ 406 h 10000"/>
              <a:gd name="connsiteX8" fmla="*/ 3514 w 10215"/>
              <a:gd name="connsiteY8" fmla="*/ 514 h 10000"/>
              <a:gd name="connsiteX9" fmla="*/ 4073 w 10215"/>
              <a:gd name="connsiteY9" fmla="*/ 700 h 10000"/>
              <a:gd name="connsiteX10" fmla="*/ 4447 w 10215"/>
              <a:gd name="connsiteY10" fmla="*/ 838 h 10000"/>
              <a:gd name="connsiteX11" fmla="*/ 4887 w 10215"/>
              <a:gd name="connsiteY11" fmla="*/ 1014 h 10000"/>
              <a:gd name="connsiteX12" fmla="*/ 5349 w 10215"/>
              <a:gd name="connsiteY12" fmla="*/ 1219 h 10000"/>
              <a:gd name="connsiteX13" fmla="*/ 5870 w 10215"/>
              <a:gd name="connsiteY13" fmla="*/ 1497 h 10000"/>
              <a:gd name="connsiteX14" fmla="*/ 6358 w 10215"/>
              <a:gd name="connsiteY14" fmla="*/ 1785 h 10000"/>
              <a:gd name="connsiteX15" fmla="*/ 6641 w 10215"/>
              <a:gd name="connsiteY15" fmla="*/ 1967 h 10000"/>
              <a:gd name="connsiteX16" fmla="*/ 6783 w 10215"/>
              <a:gd name="connsiteY16" fmla="*/ 2067 h 10000"/>
              <a:gd name="connsiteX17" fmla="*/ 7206 w 10215"/>
              <a:gd name="connsiteY17" fmla="*/ 2362 h 10000"/>
              <a:gd name="connsiteX18" fmla="*/ 7670 w 10215"/>
              <a:gd name="connsiteY18" fmla="*/ 2705 h 10000"/>
              <a:gd name="connsiteX19" fmla="*/ 8187 w 10215"/>
              <a:gd name="connsiteY19" fmla="*/ 3108 h 10000"/>
              <a:gd name="connsiteX20" fmla="*/ 8550 w 10215"/>
              <a:gd name="connsiteY20" fmla="*/ 3413 h 10000"/>
              <a:gd name="connsiteX21" fmla="*/ 9024 w 10215"/>
              <a:gd name="connsiteY21" fmla="*/ 3826 h 10000"/>
              <a:gd name="connsiteX22" fmla="*/ 9717 w 10215"/>
              <a:gd name="connsiteY22" fmla="*/ 4494 h 10000"/>
              <a:gd name="connsiteX23" fmla="*/ 10018 w 10215"/>
              <a:gd name="connsiteY23" fmla="*/ 4800 h 10000"/>
              <a:gd name="connsiteX24" fmla="*/ 10215 w 10215"/>
              <a:gd name="connsiteY24" fmla="*/ 4997 h 10000"/>
              <a:gd name="connsiteX25" fmla="*/ 8886 w 10215"/>
              <a:gd name="connsiteY25" fmla="*/ 6318 h 10000"/>
              <a:gd name="connsiteX26" fmla="*/ 7048 w 10215"/>
              <a:gd name="connsiteY26" fmla="*/ 7759 h 10000"/>
              <a:gd name="connsiteX27" fmla="*/ 6679 w 10215"/>
              <a:gd name="connsiteY27" fmla="*/ 8005 h 10000"/>
              <a:gd name="connsiteX28" fmla="*/ 6182 w 10215"/>
              <a:gd name="connsiteY28" fmla="*/ 8319 h 10000"/>
              <a:gd name="connsiteX29" fmla="*/ 5752 w 10215"/>
              <a:gd name="connsiteY29" fmla="*/ 8575 h 10000"/>
              <a:gd name="connsiteX30" fmla="*/ 5396 w 10215"/>
              <a:gd name="connsiteY30" fmla="*/ 8761 h 10000"/>
              <a:gd name="connsiteX31" fmla="*/ 5001 w 10215"/>
              <a:gd name="connsiteY31" fmla="*/ 8948 h 10000"/>
              <a:gd name="connsiteX32" fmla="*/ 4585 w 10215"/>
              <a:gd name="connsiteY32" fmla="*/ 9125 h 10000"/>
              <a:gd name="connsiteX33" fmla="*/ 3579 w 10215"/>
              <a:gd name="connsiteY33" fmla="*/ 9466 h 10000"/>
              <a:gd name="connsiteX34" fmla="*/ 2872 w 10215"/>
              <a:gd name="connsiteY34" fmla="*/ 9645 h 10000"/>
              <a:gd name="connsiteX35" fmla="*/ 2498 w 10215"/>
              <a:gd name="connsiteY35" fmla="*/ 9724 h 10000"/>
              <a:gd name="connsiteX36" fmla="*/ 1739 w 10215"/>
              <a:gd name="connsiteY36" fmla="*/ 9852 h 10000"/>
              <a:gd name="connsiteX37" fmla="*/ 1231 w 10215"/>
              <a:gd name="connsiteY37" fmla="*/ 9920 h 10000"/>
              <a:gd name="connsiteX38" fmla="*/ 732 w 10215"/>
              <a:gd name="connsiteY38" fmla="*/ 9980 h 10000"/>
              <a:gd name="connsiteX39" fmla="*/ 398 w 10215"/>
              <a:gd name="connsiteY39" fmla="*/ 10000 h 10000"/>
              <a:gd name="connsiteX40" fmla="*/ 231 w 10215"/>
              <a:gd name="connsiteY40" fmla="*/ 9999 h 10000"/>
              <a:gd name="connsiteX41" fmla="*/ 223 w 10215"/>
              <a:gd name="connsiteY41" fmla="*/ 9201 h 10000"/>
              <a:gd name="connsiteX42" fmla="*/ 223 w 10215"/>
              <a:gd name="connsiteY42" fmla="*/ 8650 h 10000"/>
              <a:gd name="connsiteX43" fmla="*/ 28 w 10215"/>
              <a:gd name="connsiteY43" fmla="*/ 4973 h 10000"/>
              <a:gd name="connsiteX44" fmla="*/ 215 w 10215"/>
              <a:gd name="connsiteY44" fmla="*/ 3 h 10000"/>
              <a:gd name="connsiteX45" fmla="*/ 449 w 10215"/>
              <a:gd name="connsiteY45" fmla="*/ 0 h 10000"/>
              <a:gd name="connsiteX0" fmla="*/ 250 w 10016"/>
              <a:gd name="connsiteY0" fmla="*/ 0 h 10000"/>
              <a:gd name="connsiteX1" fmla="*/ 621 w 10016"/>
              <a:gd name="connsiteY1" fmla="*/ 27 h 10000"/>
              <a:gd name="connsiteX2" fmla="*/ 945 w 10016"/>
              <a:gd name="connsiteY2" fmla="*/ 52 h 10000"/>
              <a:gd name="connsiteX3" fmla="*/ 1388 w 10016"/>
              <a:gd name="connsiteY3" fmla="*/ 101 h 10000"/>
              <a:gd name="connsiteX4" fmla="*/ 1851 w 10016"/>
              <a:gd name="connsiteY4" fmla="*/ 170 h 10000"/>
              <a:gd name="connsiteX5" fmla="*/ 2147 w 10016"/>
              <a:gd name="connsiteY5" fmla="*/ 223 h 10000"/>
              <a:gd name="connsiteX6" fmla="*/ 2465 w 10016"/>
              <a:gd name="connsiteY6" fmla="*/ 288 h 10000"/>
              <a:gd name="connsiteX7" fmla="*/ 2928 w 10016"/>
              <a:gd name="connsiteY7" fmla="*/ 406 h 10000"/>
              <a:gd name="connsiteX8" fmla="*/ 3315 w 10016"/>
              <a:gd name="connsiteY8" fmla="*/ 514 h 10000"/>
              <a:gd name="connsiteX9" fmla="*/ 3874 w 10016"/>
              <a:gd name="connsiteY9" fmla="*/ 700 h 10000"/>
              <a:gd name="connsiteX10" fmla="*/ 4248 w 10016"/>
              <a:gd name="connsiteY10" fmla="*/ 838 h 10000"/>
              <a:gd name="connsiteX11" fmla="*/ 4688 w 10016"/>
              <a:gd name="connsiteY11" fmla="*/ 1014 h 10000"/>
              <a:gd name="connsiteX12" fmla="*/ 5150 w 10016"/>
              <a:gd name="connsiteY12" fmla="*/ 1219 h 10000"/>
              <a:gd name="connsiteX13" fmla="*/ 5671 w 10016"/>
              <a:gd name="connsiteY13" fmla="*/ 1497 h 10000"/>
              <a:gd name="connsiteX14" fmla="*/ 6159 w 10016"/>
              <a:gd name="connsiteY14" fmla="*/ 1785 h 10000"/>
              <a:gd name="connsiteX15" fmla="*/ 6442 w 10016"/>
              <a:gd name="connsiteY15" fmla="*/ 1967 h 10000"/>
              <a:gd name="connsiteX16" fmla="*/ 6584 w 10016"/>
              <a:gd name="connsiteY16" fmla="*/ 2067 h 10000"/>
              <a:gd name="connsiteX17" fmla="*/ 7007 w 10016"/>
              <a:gd name="connsiteY17" fmla="*/ 2362 h 10000"/>
              <a:gd name="connsiteX18" fmla="*/ 7471 w 10016"/>
              <a:gd name="connsiteY18" fmla="*/ 2705 h 10000"/>
              <a:gd name="connsiteX19" fmla="*/ 7988 w 10016"/>
              <a:gd name="connsiteY19" fmla="*/ 3108 h 10000"/>
              <a:gd name="connsiteX20" fmla="*/ 8351 w 10016"/>
              <a:gd name="connsiteY20" fmla="*/ 3413 h 10000"/>
              <a:gd name="connsiteX21" fmla="*/ 8825 w 10016"/>
              <a:gd name="connsiteY21" fmla="*/ 3826 h 10000"/>
              <a:gd name="connsiteX22" fmla="*/ 9518 w 10016"/>
              <a:gd name="connsiteY22" fmla="*/ 4494 h 10000"/>
              <a:gd name="connsiteX23" fmla="*/ 9819 w 10016"/>
              <a:gd name="connsiteY23" fmla="*/ 4800 h 10000"/>
              <a:gd name="connsiteX24" fmla="*/ 10016 w 10016"/>
              <a:gd name="connsiteY24" fmla="*/ 4997 h 10000"/>
              <a:gd name="connsiteX25" fmla="*/ 8687 w 10016"/>
              <a:gd name="connsiteY25" fmla="*/ 6318 h 10000"/>
              <a:gd name="connsiteX26" fmla="*/ 6849 w 10016"/>
              <a:gd name="connsiteY26" fmla="*/ 7759 h 10000"/>
              <a:gd name="connsiteX27" fmla="*/ 6480 w 10016"/>
              <a:gd name="connsiteY27" fmla="*/ 8005 h 10000"/>
              <a:gd name="connsiteX28" fmla="*/ 5983 w 10016"/>
              <a:gd name="connsiteY28" fmla="*/ 8319 h 10000"/>
              <a:gd name="connsiteX29" fmla="*/ 5553 w 10016"/>
              <a:gd name="connsiteY29" fmla="*/ 8575 h 10000"/>
              <a:gd name="connsiteX30" fmla="*/ 5197 w 10016"/>
              <a:gd name="connsiteY30" fmla="*/ 8761 h 10000"/>
              <a:gd name="connsiteX31" fmla="*/ 4802 w 10016"/>
              <a:gd name="connsiteY31" fmla="*/ 8948 h 10000"/>
              <a:gd name="connsiteX32" fmla="*/ 4386 w 10016"/>
              <a:gd name="connsiteY32" fmla="*/ 9125 h 10000"/>
              <a:gd name="connsiteX33" fmla="*/ 3380 w 10016"/>
              <a:gd name="connsiteY33" fmla="*/ 9466 h 10000"/>
              <a:gd name="connsiteX34" fmla="*/ 2673 w 10016"/>
              <a:gd name="connsiteY34" fmla="*/ 9645 h 10000"/>
              <a:gd name="connsiteX35" fmla="*/ 2299 w 10016"/>
              <a:gd name="connsiteY35" fmla="*/ 9724 h 10000"/>
              <a:gd name="connsiteX36" fmla="*/ 1540 w 10016"/>
              <a:gd name="connsiteY36" fmla="*/ 9852 h 10000"/>
              <a:gd name="connsiteX37" fmla="*/ 1032 w 10016"/>
              <a:gd name="connsiteY37" fmla="*/ 9920 h 10000"/>
              <a:gd name="connsiteX38" fmla="*/ 533 w 10016"/>
              <a:gd name="connsiteY38" fmla="*/ 9980 h 10000"/>
              <a:gd name="connsiteX39" fmla="*/ 199 w 10016"/>
              <a:gd name="connsiteY39" fmla="*/ 10000 h 10000"/>
              <a:gd name="connsiteX40" fmla="*/ 32 w 10016"/>
              <a:gd name="connsiteY40" fmla="*/ 9999 h 10000"/>
              <a:gd name="connsiteX41" fmla="*/ 24 w 10016"/>
              <a:gd name="connsiteY41" fmla="*/ 9201 h 10000"/>
              <a:gd name="connsiteX42" fmla="*/ 24 w 10016"/>
              <a:gd name="connsiteY42" fmla="*/ 8650 h 10000"/>
              <a:gd name="connsiteX43" fmla="*/ 16 w 10016"/>
              <a:gd name="connsiteY43" fmla="*/ 3 h 10000"/>
              <a:gd name="connsiteX44" fmla="*/ 250 w 10016"/>
              <a:gd name="connsiteY44" fmla="*/ 0 h 10000"/>
              <a:gd name="connsiteX0" fmla="*/ 237 w 10003"/>
              <a:gd name="connsiteY0" fmla="*/ 0 h 10000"/>
              <a:gd name="connsiteX1" fmla="*/ 608 w 10003"/>
              <a:gd name="connsiteY1" fmla="*/ 27 h 10000"/>
              <a:gd name="connsiteX2" fmla="*/ 932 w 10003"/>
              <a:gd name="connsiteY2" fmla="*/ 52 h 10000"/>
              <a:gd name="connsiteX3" fmla="*/ 1375 w 10003"/>
              <a:gd name="connsiteY3" fmla="*/ 101 h 10000"/>
              <a:gd name="connsiteX4" fmla="*/ 1838 w 10003"/>
              <a:gd name="connsiteY4" fmla="*/ 170 h 10000"/>
              <a:gd name="connsiteX5" fmla="*/ 2134 w 10003"/>
              <a:gd name="connsiteY5" fmla="*/ 223 h 10000"/>
              <a:gd name="connsiteX6" fmla="*/ 2452 w 10003"/>
              <a:gd name="connsiteY6" fmla="*/ 288 h 10000"/>
              <a:gd name="connsiteX7" fmla="*/ 2915 w 10003"/>
              <a:gd name="connsiteY7" fmla="*/ 406 h 10000"/>
              <a:gd name="connsiteX8" fmla="*/ 3302 w 10003"/>
              <a:gd name="connsiteY8" fmla="*/ 514 h 10000"/>
              <a:gd name="connsiteX9" fmla="*/ 3861 w 10003"/>
              <a:gd name="connsiteY9" fmla="*/ 700 h 10000"/>
              <a:gd name="connsiteX10" fmla="*/ 4235 w 10003"/>
              <a:gd name="connsiteY10" fmla="*/ 838 h 10000"/>
              <a:gd name="connsiteX11" fmla="*/ 4675 w 10003"/>
              <a:gd name="connsiteY11" fmla="*/ 1014 h 10000"/>
              <a:gd name="connsiteX12" fmla="*/ 5137 w 10003"/>
              <a:gd name="connsiteY12" fmla="*/ 1219 h 10000"/>
              <a:gd name="connsiteX13" fmla="*/ 5658 w 10003"/>
              <a:gd name="connsiteY13" fmla="*/ 1497 h 10000"/>
              <a:gd name="connsiteX14" fmla="*/ 6146 w 10003"/>
              <a:gd name="connsiteY14" fmla="*/ 1785 h 10000"/>
              <a:gd name="connsiteX15" fmla="*/ 6429 w 10003"/>
              <a:gd name="connsiteY15" fmla="*/ 1967 h 10000"/>
              <a:gd name="connsiteX16" fmla="*/ 6571 w 10003"/>
              <a:gd name="connsiteY16" fmla="*/ 2067 h 10000"/>
              <a:gd name="connsiteX17" fmla="*/ 6994 w 10003"/>
              <a:gd name="connsiteY17" fmla="*/ 2362 h 10000"/>
              <a:gd name="connsiteX18" fmla="*/ 7458 w 10003"/>
              <a:gd name="connsiteY18" fmla="*/ 2705 h 10000"/>
              <a:gd name="connsiteX19" fmla="*/ 7975 w 10003"/>
              <a:gd name="connsiteY19" fmla="*/ 3108 h 10000"/>
              <a:gd name="connsiteX20" fmla="*/ 8338 w 10003"/>
              <a:gd name="connsiteY20" fmla="*/ 3413 h 10000"/>
              <a:gd name="connsiteX21" fmla="*/ 8812 w 10003"/>
              <a:gd name="connsiteY21" fmla="*/ 3826 h 10000"/>
              <a:gd name="connsiteX22" fmla="*/ 9505 w 10003"/>
              <a:gd name="connsiteY22" fmla="*/ 4494 h 10000"/>
              <a:gd name="connsiteX23" fmla="*/ 9806 w 10003"/>
              <a:gd name="connsiteY23" fmla="*/ 4800 h 10000"/>
              <a:gd name="connsiteX24" fmla="*/ 10003 w 10003"/>
              <a:gd name="connsiteY24" fmla="*/ 4997 h 10000"/>
              <a:gd name="connsiteX25" fmla="*/ 8674 w 10003"/>
              <a:gd name="connsiteY25" fmla="*/ 6318 h 10000"/>
              <a:gd name="connsiteX26" fmla="*/ 6836 w 10003"/>
              <a:gd name="connsiteY26" fmla="*/ 7759 h 10000"/>
              <a:gd name="connsiteX27" fmla="*/ 6467 w 10003"/>
              <a:gd name="connsiteY27" fmla="*/ 8005 h 10000"/>
              <a:gd name="connsiteX28" fmla="*/ 5970 w 10003"/>
              <a:gd name="connsiteY28" fmla="*/ 8319 h 10000"/>
              <a:gd name="connsiteX29" fmla="*/ 5540 w 10003"/>
              <a:gd name="connsiteY29" fmla="*/ 8575 h 10000"/>
              <a:gd name="connsiteX30" fmla="*/ 5184 w 10003"/>
              <a:gd name="connsiteY30" fmla="*/ 8761 h 10000"/>
              <a:gd name="connsiteX31" fmla="*/ 4789 w 10003"/>
              <a:gd name="connsiteY31" fmla="*/ 8948 h 10000"/>
              <a:gd name="connsiteX32" fmla="*/ 4373 w 10003"/>
              <a:gd name="connsiteY32" fmla="*/ 9125 h 10000"/>
              <a:gd name="connsiteX33" fmla="*/ 3367 w 10003"/>
              <a:gd name="connsiteY33" fmla="*/ 9466 h 10000"/>
              <a:gd name="connsiteX34" fmla="*/ 2660 w 10003"/>
              <a:gd name="connsiteY34" fmla="*/ 9645 h 10000"/>
              <a:gd name="connsiteX35" fmla="*/ 2286 w 10003"/>
              <a:gd name="connsiteY35" fmla="*/ 9724 h 10000"/>
              <a:gd name="connsiteX36" fmla="*/ 1527 w 10003"/>
              <a:gd name="connsiteY36" fmla="*/ 9852 h 10000"/>
              <a:gd name="connsiteX37" fmla="*/ 1019 w 10003"/>
              <a:gd name="connsiteY37" fmla="*/ 9920 h 10000"/>
              <a:gd name="connsiteX38" fmla="*/ 520 w 10003"/>
              <a:gd name="connsiteY38" fmla="*/ 9980 h 10000"/>
              <a:gd name="connsiteX39" fmla="*/ 186 w 10003"/>
              <a:gd name="connsiteY39" fmla="*/ 10000 h 10000"/>
              <a:gd name="connsiteX40" fmla="*/ 19 w 10003"/>
              <a:gd name="connsiteY40" fmla="*/ 9999 h 10000"/>
              <a:gd name="connsiteX41" fmla="*/ 11 w 10003"/>
              <a:gd name="connsiteY41" fmla="*/ 9201 h 10000"/>
              <a:gd name="connsiteX42" fmla="*/ 11 w 10003"/>
              <a:gd name="connsiteY42" fmla="*/ 8650 h 10000"/>
              <a:gd name="connsiteX43" fmla="*/ 484 w 10003"/>
              <a:gd name="connsiteY43" fmla="*/ 4976 h 10000"/>
              <a:gd name="connsiteX44" fmla="*/ 3 w 10003"/>
              <a:gd name="connsiteY44" fmla="*/ 3 h 10000"/>
              <a:gd name="connsiteX45" fmla="*/ 237 w 10003"/>
              <a:gd name="connsiteY45" fmla="*/ 0 h 10000"/>
              <a:gd name="connsiteX0" fmla="*/ 237 w 10003"/>
              <a:gd name="connsiteY0" fmla="*/ 0 h 10000"/>
              <a:gd name="connsiteX1" fmla="*/ 608 w 10003"/>
              <a:gd name="connsiteY1" fmla="*/ 27 h 10000"/>
              <a:gd name="connsiteX2" fmla="*/ 932 w 10003"/>
              <a:gd name="connsiteY2" fmla="*/ 52 h 10000"/>
              <a:gd name="connsiteX3" fmla="*/ 1375 w 10003"/>
              <a:gd name="connsiteY3" fmla="*/ 101 h 10000"/>
              <a:gd name="connsiteX4" fmla="*/ 1838 w 10003"/>
              <a:gd name="connsiteY4" fmla="*/ 170 h 10000"/>
              <a:gd name="connsiteX5" fmla="*/ 2134 w 10003"/>
              <a:gd name="connsiteY5" fmla="*/ 223 h 10000"/>
              <a:gd name="connsiteX6" fmla="*/ 2452 w 10003"/>
              <a:gd name="connsiteY6" fmla="*/ 288 h 10000"/>
              <a:gd name="connsiteX7" fmla="*/ 2915 w 10003"/>
              <a:gd name="connsiteY7" fmla="*/ 406 h 10000"/>
              <a:gd name="connsiteX8" fmla="*/ 3302 w 10003"/>
              <a:gd name="connsiteY8" fmla="*/ 514 h 10000"/>
              <a:gd name="connsiteX9" fmla="*/ 3861 w 10003"/>
              <a:gd name="connsiteY9" fmla="*/ 700 h 10000"/>
              <a:gd name="connsiteX10" fmla="*/ 4235 w 10003"/>
              <a:gd name="connsiteY10" fmla="*/ 838 h 10000"/>
              <a:gd name="connsiteX11" fmla="*/ 4675 w 10003"/>
              <a:gd name="connsiteY11" fmla="*/ 1014 h 10000"/>
              <a:gd name="connsiteX12" fmla="*/ 5137 w 10003"/>
              <a:gd name="connsiteY12" fmla="*/ 1219 h 10000"/>
              <a:gd name="connsiteX13" fmla="*/ 5658 w 10003"/>
              <a:gd name="connsiteY13" fmla="*/ 1497 h 10000"/>
              <a:gd name="connsiteX14" fmla="*/ 6146 w 10003"/>
              <a:gd name="connsiteY14" fmla="*/ 1785 h 10000"/>
              <a:gd name="connsiteX15" fmla="*/ 6429 w 10003"/>
              <a:gd name="connsiteY15" fmla="*/ 1967 h 10000"/>
              <a:gd name="connsiteX16" fmla="*/ 6571 w 10003"/>
              <a:gd name="connsiteY16" fmla="*/ 2067 h 10000"/>
              <a:gd name="connsiteX17" fmla="*/ 6994 w 10003"/>
              <a:gd name="connsiteY17" fmla="*/ 2362 h 10000"/>
              <a:gd name="connsiteX18" fmla="*/ 7458 w 10003"/>
              <a:gd name="connsiteY18" fmla="*/ 2705 h 10000"/>
              <a:gd name="connsiteX19" fmla="*/ 7975 w 10003"/>
              <a:gd name="connsiteY19" fmla="*/ 3108 h 10000"/>
              <a:gd name="connsiteX20" fmla="*/ 8338 w 10003"/>
              <a:gd name="connsiteY20" fmla="*/ 3413 h 10000"/>
              <a:gd name="connsiteX21" fmla="*/ 8812 w 10003"/>
              <a:gd name="connsiteY21" fmla="*/ 3826 h 10000"/>
              <a:gd name="connsiteX22" fmla="*/ 9505 w 10003"/>
              <a:gd name="connsiteY22" fmla="*/ 4494 h 10000"/>
              <a:gd name="connsiteX23" fmla="*/ 9806 w 10003"/>
              <a:gd name="connsiteY23" fmla="*/ 4800 h 10000"/>
              <a:gd name="connsiteX24" fmla="*/ 10003 w 10003"/>
              <a:gd name="connsiteY24" fmla="*/ 4997 h 10000"/>
              <a:gd name="connsiteX25" fmla="*/ 8674 w 10003"/>
              <a:gd name="connsiteY25" fmla="*/ 6318 h 10000"/>
              <a:gd name="connsiteX26" fmla="*/ 6467 w 10003"/>
              <a:gd name="connsiteY26" fmla="*/ 8005 h 10000"/>
              <a:gd name="connsiteX27" fmla="*/ 5970 w 10003"/>
              <a:gd name="connsiteY27" fmla="*/ 8319 h 10000"/>
              <a:gd name="connsiteX28" fmla="*/ 5540 w 10003"/>
              <a:gd name="connsiteY28" fmla="*/ 8575 h 10000"/>
              <a:gd name="connsiteX29" fmla="*/ 5184 w 10003"/>
              <a:gd name="connsiteY29" fmla="*/ 8761 h 10000"/>
              <a:gd name="connsiteX30" fmla="*/ 4789 w 10003"/>
              <a:gd name="connsiteY30" fmla="*/ 8948 h 10000"/>
              <a:gd name="connsiteX31" fmla="*/ 4373 w 10003"/>
              <a:gd name="connsiteY31" fmla="*/ 9125 h 10000"/>
              <a:gd name="connsiteX32" fmla="*/ 3367 w 10003"/>
              <a:gd name="connsiteY32" fmla="*/ 9466 h 10000"/>
              <a:gd name="connsiteX33" fmla="*/ 2660 w 10003"/>
              <a:gd name="connsiteY33" fmla="*/ 9645 h 10000"/>
              <a:gd name="connsiteX34" fmla="*/ 2286 w 10003"/>
              <a:gd name="connsiteY34" fmla="*/ 9724 h 10000"/>
              <a:gd name="connsiteX35" fmla="*/ 1527 w 10003"/>
              <a:gd name="connsiteY35" fmla="*/ 9852 h 10000"/>
              <a:gd name="connsiteX36" fmla="*/ 1019 w 10003"/>
              <a:gd name="connsiteY36" fmla="*/ 9920 h 10000"/>
              <a:gd name="connsiteX37" fmla="*/ 520 w 10003"/>
              <a:gd name="connsiteY37" fmla="*/ 9980 h 10000"/>
              <a:gd name="connsiteX38" fmla="*/ 186 w 10003"/>
              <a:gd name="connsiteY38" fmla="*/ 10000 h 10000"/>
              <a:gd name="connsiteX39" fmla="*/ 19 w 10003"/>
              <a:gd name="connsiteY39" fmla="*/ 9999 h 10000"/>
              <a:gd name="connsiteX40" fmla="*/ 11 w 10003"/>
              <a:gd name="connsiteY40" fmla="*/ 9201 h 10000"/>
              <a:gd name="connsiteX41" fmla="*/ 11 w 10003"/>
              <a:gd name="connsiteY41" fmla="*/ 8650 h 10000"/>
              <a:gd name="connsiteX42" fmla="*/ 484 w 10003"/>
              <a:gd name="connsiteY42" fmla="*/ 4976 h 10000"/>
              <a:gd name="connsiteX43" fmla="*/ 3 w 10003"/>
              <a:gd name="connsiteY43" fmla="*/ 3 h 10000"/>
              <a:gd name="connsiteX44" fmla="*/ 237 w 10003"/>
              <a:gd name="connsiteY44" fmla="*/ 0 h 10000"/>
              <a:gd name="connsiteX0" fmla="*/ 237 w 10003"/>
              <a:gd name="connsiteY0" fmla="*/ 0 h 10000"/>
              <a:gd name="connsiteX1" fmla="*/ 608 w 10003"/>
              <a:gd name="connsiteY1" fmla="*/ 27 h 10000"/>
              <a:gd name="connsiteX2" fmla="*/ 932 w 10003"/>
              <a:gd name="connsiteY2" fmla="*/ 52 h 10000"/>
              <a:gd name="connsiteX3" fmla="*/ 1375 w 10003"/>
              <a:gd name="connsiteY3" fmla="*/ 101 h 10000"/>
              <a:gd name="connsiteX4" fmla="*/ 1838 w 10003"/>
              <a:gd name="connsiteY4" fmla="*/ 170 h 10000"/>
              <a:gd name="connsiteX5" fmla="*/ 2134 w 10003"/>
              <a:gd name="connsiteY5" fmla="*/ 223 h 10000"/>
              <a:gd name="connsiteX6" fmla="*/ 2452 w 10003"/>
              <a:gd name="connsiteY6" fmla="*/ 288 h 10000"/>
              <a:gd name="connsiteX7" fmla="*/ 2915 w 10003"/>
              <a:gd name="connsiteY7" fmla="*/ 406 h 10000"/>
              <a:gd name="connsiteX8" fmla="*/ 3302 w 10003"/>
              <a:gd name="connsiteY8" fmla="*/ 514 h 10000"/>
              <a:gd name="connsiteX9" fmla="*/ 3861 w 10003"/>
              <a:gd name="connsiteY9" fmla="*/ 700 h 10000"/>
              <a:gd name="connsiteX10" fmla="*/ 4235 w 10003"/>
              <a:gd name="connsiteY10" fmla="*/ 838 h 10000"/>
              <a:gd name="connsiteX11" fmla="*/ 4675 w 10003"/>
              <a:gd name="connsiteY11" fmla="*/ 1014 h 10000"/>
              <a:gd name="connsiteX12" fmla="*/ 5137 w 10003"/>
              <a:gd name="connsiteY12" fmla="*/ 1219 h 10000"/>
              <a:gd name="connsiteX13" fmla="*/ 5658 w 10003"/>
              <a:gd name="connsiteY13" fmla="*/ 1497 h 10000"/>
              <a:gd name="connsiteX14" fmla="*/ 6146 w 10003"/>
              <a:gd name="connsiteY14" fmla="*/ 1785 h 10000"/>
              <a:gd name="connsiteX15" fmla="*/ 6429 w 10003"/>
              <a:gd name="connsiteY15" fmla="*/ 1967 h 10000"/>
              <a:gd name="connsiteX16" fmla="*/ 6571 w 10003"/>
              <a:gd name="connsiteY16" fmla="*/ 2067 h 10000"/>
              <a:gd name="connsiteX17" fmla="*/ 6994 w 10003"/>
              <a:gd name="connsiteY17" fmla="*/ 2362 h 10000"/>
              <a:gd name="connsiteX18" fmla="*/ 7458 w 10003"/>
              <a:gd name="connsiteY18" fmla="*/ 2705 h 10000"/>
              <a:gd name="connsiteX19" fmla="*/ 7975 w 10003"/>
              <a:gd name="connsiteY19" fmla="*/ 3108 h 10000"/>
              <a:gd name="connsiteX20" fmla="*/ 8338 w 10003"/>
              <a:gd name="connsiteY20" fmla="*/ 3413 h 10000"/>
              <a:gd name="connsiteX21" fmla="*/ 8812 w 10003"/>
              <a:gd name="connsiteY21" fmla="*/ 3826 h 10000"/>
              <a:gd name="connsiteX22" fmla="*/ 9505 w 10003"/>
              <a:gd name="connsiteY22" fmla="*/ 4494 h 10000"/>
              <a:gd name="connsiteX23" fmla="*/ 9806 w 10003"/>
              <a:gd name="connsiteY23" fmla="*/ 4800 h 10000"/>
              <a:gd name="connsiteX24" fmla="*/ 10003 w 10003"/>
              <a:gd name="connsiteY24" fmla="*/ 4997 h 10000"/>
              <a:gd name="connsiteX25" fmla="*/ 8674 w 10003"/>
              <a:gd name="connsiteY25" fmla="*/ 6318 h 10000"/>
              <a:gd name="connsiteX26" fmla="*/ 5970 w 10003"/>
              <a:gd name="connsiteY26" fmla="*/ 8319 h 10000"/>
              <a:gd name="connsiteX27" fmla="*/ 5540 w 10003"/>
              <a:gd name="connsiteY27" fmla="*/ 8575 h 10000"/>
              <a:gd name="connsiteX28" fmla="*/ 5184 w 10003"/>
              <a:gd name="connsiteY28" fmla="*/ 8761 h 10000"/>
              <a:gd name="connsiteX29" fmla="*/ 4789 w 10003"/>
              <a:gd name="connsiteY29" fmla="*/ 8948 h 10000"/>
              <a:gd name="connsiteX30" fmla="*/ 4373 w 10003"/>
              <a:gd name="connsiteY30" fmla="*/ 9125 h 10000"/>
              <a:gd name="connsiteX31" fmla="*/ 3367 w 10003"/>
              <a:gd name="connsiteY31" fmla="*/ 9466 h 10000"/>
              <a:gd name="connsiteX32" fmla="*/ 2660 w 10003"/>
              <a:gd name="connsiteY32" fmla="*/ 9645 h 10000"/>
              <a:gd name="connsiteX33" fmla="*/ 2286 w 10003"/>
              <a:gd name="connsiteY33" fmla="*/ 9724 h 10000"/>
              <a:gd name="connsiteX34" fmla="*/ 1527 w 10003"/>
              <a:gd name="connsiteY34" fmla="*/ 9852 h 10000"/>
              <a:gd name="connsiteX35" fmla="*/ 1019 w 10003"/>
              <a:gd name="connsiteY35" fmla="*/ 9920 h 10000"/>
              <a:gd name="connsiteX36" fmla="*/ 520 w 10003"/>
              <a:gd name="connsiteY36" fmla="*/ 9980 h 10000"/>
              <a:gd name="connsiteX37" fmla="*/ 186 w 10003"/>
              <a:gd name="connsiteY37" fmla="*/ 10000 h 10000"/>
              <a:gd name="connsiteX38" fmla="*/ 19 w 10003"/>
              <a:gd name="connsiteY38" fmla="*/ 9999 h 10000"/>
              <a:gd name="connsiteX39" fmla="*/ 11 w 10003"/>
              <a:gd name="connsiteY39" fmla="*/ 9201 h 10000"/>
              <a:gd name="connsiteX40" fmla="*/ 11 w 10003"/>
              <a:gd name="connsiteY40" fmla="*/ 8650 h 10000"/>
              <a:gd name="connsiteX41" fmla="*/ 484 w 10003"/>
              <a:gd name="connsiteY41" fmla="*/ 4976 h 10000"/>
              <a:gd name="connsiteX42" fmla="*/ 3 w 10003"/>
              <a:gd name="connsiteY42" fmla="*/ 3 h 10000"/>
              <a:gd name="connsiteX43" fmla="*/ 237 w 10003"/>
              <a:gd name="connsiteY43" fmla="*/ 0 h 10000"/>
              <a:gd name="connsiteX0" fmla="*/ 237 w 10003"/>
              <a:gd name="connsiteY0" fmla="*/ 0 h 10000"/>
              <a:gd name="connsiteX1" fmla="*/ 608 w 10003"/>
              <a:gd name="connsiteY1" fmla="*/ 27 h 10000"/>
              <a:gd name="connsiteX2" fmla="*/ 932 w 10003"/>
              <a:gd name="connsiteY2" fmla="*/ 52 h 10000"/>
              <a:gd name="connsiteX3" fmla="*/ 1375 w 10003"/>
              <a:gd name="connsiteY3" fmla="*/ 101 h 10000"/>
              <a:gd name="connsiteX4" fmla="*/ 1838 w 10003"/>
              <a:gd name="connsiteY4" fmla="*/ 170 h 10000"/>
              <a:gd name="connsiteX5" fmla="*/ 2134 w 10003"/>
              <a:gd name="connsiteY5" fmla="*/ 223 h 10000"/>
              <a:gd name="connsiteX6" fmla="*/ 2452 w 10003"/>
              <a:gd name="connsiteY6" fmla="*/ 288 h 10000"/>
              <a:gd name="connsiteX7" fmla="*/ 2915 w 10003"/>
              <a:gd name="connsiteY7" fmla="*/ 406 h 10000"/>
              <a:gd name="connsiteX8" fmla="*/ 3302 w 10003"/>
              <a:gd name="connsiteY8" fmla="*/ 514 h 10000"/>
              <a:gd name="connsiteX9" fmla="*/ 3861 w 10003"/>
              <a:gd name="connsiteY9" fmla="*/ 700 h 10000"/>
              <a:gd name="connsiteX10" fmla="*/ 4235 w 10003"/>
              <a:gd name="connsiteY10" fmla="*/ 838 h 10000"/>
              <a:gd name="connsiteX11" fmla="*/ 4675 w 10003"/>
              <a:gd name="connsiteY11" fmla="*/ 1014 h 10000"/>
              <a:gd name="connsiteX12" fmla="*/ 5137 w 10003"/>
              <a:gd name="connsiteY12" fmla="*/ 1219 h 10000"/>
              <a:gd name="connsiteX13" fmla="*/ 5658 w 10003"/>
              <a:gd name="connsiteY13" fmla="*/ 1497 h 10000"/>
              <a:gd name="connsiteX14" fmla="*/ 6146 w 10003"/>
              <a:gd name="connsiteY14" fmla="*/ 1785 h 10000"/>
              <a:gd name="connsiteX15" fmla="*/ 6429 w 10003"/>
              <a:gd name="connsiteY15" fmla="*/ 1967 h 10000"/>
              <a:gd name="connsiteX16" fmla="*/ 6571 w 10003"/>
              <a:gd name="connsiteY16" fmla="*/ 2067 h 10000"/>
              <a:gd name="connsiteX17" fmla="*/ 6994 w 10003"/>
              <a:gd name="connsiteY17" fmla="*/ 2362 h 10000"/>
              <a:gd name="connsiteX18" fmla="*/ 7458 w 10003"/>
              <a:gd name="connsiteY18" fmla="*/ 2705 h 10000"/>
              <a:gd name="connsiteX19" fmla="*/ 7975 w 10003"/>
              <a:gd name="connsiteY19" fmla="*/ 3108 h 10000"/>
              <a:gd name="connsiteX20" fmla="*/ 8338 w 10003"/>
              <a:gd name="connsiteY20" fmla="*/ 3413 h 10000"/>
              <a:gd name="connsiteX21" fmla="*/ 8812 w 10003"/>
              <a:gd name="connsiteY21" fmla="*/ 3826 h 10000"/>
              <a:gd name="connsiteX22" fmla="*/ 9505 w 10003"/>
              <a:gd name="connsiteY22" fmla="*/ 4494 h 10000"/>
              <a:gd name="connsiteX23" fmla="*/ 9806 w 10003"/>
              <a:gd name="connsiteY23" fmla="*/ 4800 h 10000"/>
              <a:gd name="connsiteX24" fmla="*/ 10003 w 10003"/>
              <a:gd name="connsiteY24" fmla="*/ 4997 h 10000"/>
              <a:gd name="connsiteX25" fmla="*/ 5970 w 10003"/>
              <a:gd name="connsiteY25" fmla="*/ 8319 h 10000"/>
              <a:gd name="connsiteX26" fmla="*/ 5540 w 10003"/>
              <a:gd name="connsiteY26" fmla="*/ 8575 h 10000"/>
              <a:gd name="connsiteX27" fmla="*/ 5184 w 10003"/>
              <a:gd name="connsiteY27" fmla="*/ 8761 h 10000"/>
              <a:gd name="connsiteX28" fmla="*/ 4789 w 10003"/>
              <a:gd name="connsiteY28" fmla="*/ 8948 h 10000"/>
              <a:gd name="connsiteX29" fmla="*/ 4373 w 10003"/>
              <a:gd name="connsiteY29" fmla="*/ 9125 h 10000"/>
              <a:gd name="connsiteX30" fmla="*/ 3367 w 10003"/>
              <a:gd name="connsiteY30" fmla="*/ 9466 h 10000"/>
              <a:gd name="connsiteX31" fmla="*/ 2660 w 10003"/>
              <a:gd name="connsiteY31" fmla="*/ 9645 h 10000"/>
              <a:gd name="connsiteX32" fmla="*/ 2286 w 10003"/>
              <a:gd name="connsiteY32" fmla="*/ 9724 h 10000"/>
              <a:gd name="connsiteX33" fmla="*/ 1527 w 10003"/>
              <a:gd name="connsiteY33" fmla="*/ 9852 h 10000"/>
              <a:gd name="connsiteX34" fmla="*/ 1019 w 10003"/>
              <a:gd name="connsiteY34" fmla="*/ 9920 h 10000"/>
              <a:gd name="connsiteX35" fmla="*/ 520 w 10003"/>
              <a:gd name="connsiteY35" fmla="*/ 9980 h 10000"/>
              <a:gd name="connsiteX36" fmla="*/ 186 w 10003"/>
              <a:gd name="connsiteY36" fmla="*/ 10000 h 10000"/>
              <a:gd name="connsiteX37" fmla="*/ 19 w 10003"/>
              <a:gd name="connsiteY37" fmla="*/ 9999 h 10000"/>
              <a:gd name="connsiteX38" fmla="*/ 11 w 10003"/>
              <a:gd name="connsiteY38" fmla="*/ 9201 h 10000"/>
              <a:gd name="connsiteX39" fmla="*/ 11 w 10003"/>
              <a:gd name="connsiteY39" fmla="*/ 8650 h 10000"/>
              <a:gd name="connsiteX40" fmla="*/ 484 w 10003"/>
              <a:gd name="connsiteY40" fmla="*/ 4976 h 10000"/>
              <a:gd name="connsiteX41" fmla="*/ 3 w 10003"/>
              <a:gd name="connsiteY41" fmla="*/ 3 h 10000"/>
              <a:gd name="connsiteX42" fmla="*/ 237 w 10003"/>
              <a:gd name="connsiteY42" fmla="*/ 0 h 10000"/>
              <a:gd name="connsiteX0" fmla="*/ 237 w 10003"/>
              <a:gd name="connsiteY0" fmla="*/ 0 h 10000"/>
              <a:gd name="connsiteX1" fmla="*/ 608 w 10003"/>
              <a:gd name="connsiteY1" fmla="*/ 27 h 10000"/>
              <a:gd name="connsiteX2" fmla="*/ 932 w 10003"/>
              <a:gd name="connsiteY2" fmla="*/ 52 h 10000"/>
              <a:gd name="connsiteX3" fmla="*/ 1375 w 10003"/>
              <a:gd name="connsiteY3" fmla="*/ 101 h 10000"/>
              <a:gd name="connsiteX4" fmla="*/ 1838 w 10003"/>
              <a:gd name="connsiteY4" fmla="*/ 170 h 10000"/>
              <a:gd name="connsiteX5" fmla="*/ 2134 w 10003"/>
              <a:gd name="connsiteY5" fmla="*/ 223 h 10000"/>
              <a:gd name="connsiteX6" fmla="*/ 2452 w 10003"/>
              <a:gd name="connsiteY6" fmla="*/ 288 h 10000"/>
              <a:gd name="connsiteX7" fmla="*/ 2915 w 10003"/>
              <a:gd name="connsiteY7" fmla="*/ 406 h 10000"/>
              <a:gd name="connsiteX8" fmla="*/ 3302 w 10003"/>
              <a:gd name="connsiteY8" fmla="*/ 514 h 10000"/>
              <a:gd name="connsiteX9" fmla="*/ 3861 w 10003"/>
              <a:gd name="connsiteY9" fmla="*/ 700 h 10000"/>
              <a:gd name="connsiteX10" fmla="*/ 4235 w 10003"/>
              <a:gd name="connsiteY10" fmla="*/ 838 h 10000"/>
              <a:gd name="connsiteX11" fmla="*/ 4675 w 10003"/>
              <a:gd name="connsiteY11" fmla="*/ 1014 h 10000"/>
              <a:gd name="connsiteX12" fmla="*/ 5137 w 10003"/>
              <a:gd name="connsiteY12" fmla="*/ 1219 h 10000"/>
              <a:gd name="connsiteX13" fmla="*/ 5658 w 10003"/>
              <a:gd name="connsiteY13" fmla="*/ 1497 h 10000"/>
              <a:gd name="connsiteX14" fmla="*/ 6146 w 10003"/>
              <a:gd name="connsiteY14" fmla="*/ 1785 h 10000"/>
              <a:gd name="connsiteX15" fmla="*/ 6429 w 10003"/>
              <a:gd name="connsiteY15" fmla="*/ 1967 h 10000"/>
              <a:gd name="connsiteX16" fmla="*/ 6571 w 10003"/>
              <a:gd name="connsiteY16" fmla="*/ 2067 h 10000"/>
              <a:gd name="connsiteX17" fmla="*/ 6994 w 10003"/>
              <a:gd name="connsiteY17" fmla="*/ 2362 h 10000"/>
              <a:gd name="connsiteX18" fmla="*/ 7458 w 10003"/>
              <a:gd name="connsiteY18" fmla="*/ 2705 h 10000"/>
              <a:gd name="connsiteX19" fmla="*/ 7975 w 10003"/>
              <a:gd name="connsiteY19" fmla="*/ 3108 h 10000"/>
              <a:gd name="connsiteX20" fmla="*/ 8338 w 10003"/>
              <a:gd name="connsiteY20" fmla="*/ 3413 h 10000"/>
              <a:gd name="connsiteX21" fmla="*/ 8812 w 10003"/>
              <a:gd name="connsiteY21" fmla="*/ 3826 h 10000"/>
              <a:gd name="connsiteX22" fmla="*/ 9505 w 10003"/>
              <a:gd name="connsiteY22" fmla="*/ 4494 h 10000"/>
              <a:gd name="connsiteX23" fmla="*/ 9806 w 10003"/>
              <a:gd name="connsiteY23" fmla="*/ 4800 h 10000"/>
              <a:gd name="connsiteX24" fmla="*/ 10003 w 10003"/>
              <a:gd name="connsiteY24" fmla="*/ 4997 h 10000"/>
              <a:gd name="connsiteX25" fmla="*/ 5540 w 10003"/>
              <a:gd name="connsiteY25" fmla="*/ 8575 h 10000"/>
              <a:gd name="connsiteX26" fmla="*/ 5184 w 10003"/>
              <a:gd name="connsiteY26" fmla="*/ 8761 h 10000"/>
              <a:gd name="connsiteX27" fmla="*/ 4789 w 10003"/>
              <a:gd name="connsiteY27" fmla="*/ 8948 h 10000"/>
              <a:gd name="connsiteX28" fmla="*/ 4373 w 10003"/>
              <a:gd name="connsiteY28" fmla="*/ 9125 h 10000"/>
              <a:gd name="connsiteX29" fmla="*/ 3367 w 10003"/>
              <a:gd name="connsiteY29" fmla="*/ 9466 h 10000"/>
              <a:gd name="connsiteX30" fmla="*/ 2660 w 10003"/>
              <a:gd name="connsiteY30" fmla="*/ 9645 h 10000"/>
              <a:gd name="connsiteX31" fmla="*/ 2286 w 10003"/>
              <a:gd name="connsiteY31" fmla="*/ 9724 h 10000"/>
              <a:gd name="connsiteX32" fmla="*/ 1527 w 10003"/>
              <a:gd name="connsiteY32" fmla="*/ 9852 h 10000"/>
              <a:gd name="connsiteX33" fmla="*/ 1019 w 10003"/>
              <a:gd name="connsiteY33" fmla="*/ 9920 h 10000"/>
              <a:gd name="connsiteX34" fmla="*/ 520 w 10003"/>
              <a:gd name="connsiteY34" fmla="*/ 9980 h 10000"/>
              <a:gd name="connsiteX35" fmla="*/ 186 w 10003"/>
              <a:gd name="connsiteY35" fmla="*/ 10000 h 10000"/>
              <a:gd name="connsiteX36" fmla="*/ 19 w 10003"/>
              <a:gd name="connsiteY36" fmla="*/ 9999 h 10000"/>
              <a:gd name="connsiteX37" fmla="*/ 11 w 10003"/>
              <a:gd name="connsiteY37" fmla="*/ 9201 h 10000"/>
              <a:gd name="connsiteX38" fmla="*/ 11 w 10003"/>
              <a:gd name="connsiteY38" fmla="*/ 8650 h 10000"/>
              <a:gd name="connsiteX39" fmla="*/ 484 w 10003"/>
              <a:gd name="connsiteY39" fmla="*/ 4976 h 10000"/>
              <a:gd name="connsiteX40" fmla="*/ 3 w 10003"/>
              <a:gd name="connsiteY40" fmla="*/ 3 h 10000"/>
              <a:gd name="connsiteX41" fmla="*/ 237 w 10003"/>
              <a:gd name="connsiteY41" fmla="*/ 0 h 10000"/>
              <a:gd name="connsiteX0" fmla="*/ 237 w 10003"/>
              <a:gd name="connsiteY0" fmla="*/ 0 h 10000"/>
              <a:gd name="connsiteX1" fmla="*/ 608 w 10003"/>
              <a:gd name="connsiteY1" fmla="*/ 27 h 10000"/>
              <a:gd name="connsiteX2" fmla="*/ 932 w 10003"/>
              <a:gd name="connsiteY2" fmla="*/ 52 h 10000"/>
              <a:gd name="connsiteX3" fmla="*/ 1375 w 10003"/>
              <a:gd name="connsiteY3" fmla="*/ 101 h 10000"/>
              <a:gd name="connsiteX4" fmla="*/ 1838 w 10003"/>
              <a:gd name="connsiteY4" fmla="*/ 170 h 10000"/>
              <a:gd name="connsiteX5" fmla="*/ 2134 w 10003"/>
              <a:gd name="connsiteY5" fmla="*/ 223 h 10000"/>
              <a:gd name="connsiteX6" fmla="*/ 2452 w 10003"/>
              <a:gd name="connsiteY6" fmla="*/ 288 h 10000"/>
              <a:gd name="connsiteX7" fmla="*/ 2915 w 10003"/>
              <a:gd name="connsiteY7" fmla="*/ 406 h 10000"/>
              <a:gd name="connsiteX8" fmla="*/ 3302 w 10003"/>
              <a:gd name="connsiteY8" fmla="*/ 514 h 10000"/>
              <a:gd name="connsiteX9" fmla="*/ 3861 w 10003"/>
              <a:gd name="connsiteY9" fmla="*/ 700 h 10000"/>
              <a:gd name="connsiteX10" fmla="*/ 4235 w 10003"/>
              <a:gd name="connsiteY10" fmla="*/ 838 h 10000"/>
              <a:gd name="connsiteX11" fmla="*/ 4675 w 10003"/>
              <a:gd name="connsiteY11" fmla="*/ 1014 h 10000"/>
              <a:gd name="connsiteX12" fmla="*/ 5137 w 10003"/>
              <a:gd name="connsiteY12" fmla="*/ 1219 h 10000"/>
              <a:gd name="connsiteX13" fmla="*/ 5658 w 10003"/>
              <a:gd name="connsiteY13" fmla="*/ 1497 h 10000"/>
              <a:gd name="connsiteX14" fmla="*/ 6146 w 10003"/>
              <a:gd name="connsiteY14" fmla="*/ 1785 h 10000"/>
              <a:gd name="connsiteX15" fmla="*/ 6429 w 10003"/>
              <a:gd name="connsiteY15" fmla="*/ 1967 h 10000"/>
              <a:gd name="connsiteX16" fmla="*/ 6571 w 10003"/>
              <a:gd name="connsiteY16" fmla="*/ 2067 h 10000"/>
              <a:gd name="connsiteX17" fmla="*/ 6994 w 10003"/>
              <a:gd name="connsiteY17" fmla="*/ 2362 h 10000"/>
              <a:gd name="connsiteX18" fmla="*/ 7458 w 10003"/>
              <a:gd name="connsiteY18" fmla="*/ 2705 h 10000"/>
              <a:gd name="connsiteX19" fmla="*/ 7975 w 10003"/>
              <a:gd name="connsiteY19" fmla="*/ 3108 h 10000"/>
              <a:gd name="connsiteX20" fmla="*/ 8338 w 10003"/>
              <a:gd name="connsiteY20" fmla="*/ 3413 h 10000"/>
              <a:gd name="connsiteX21" fmla="*/ 8812 w 10003"/>
              <a:gd name="connsiteY21" fmla="*/ 3826 h 10000"/>
              <a:gd name="connsiteX22" fmla="*/ 9505 w 10003"/>
              <a:gd name="connsiteY22" fmla="*/ 4494 h 10000"/>
              <a:gd name="connsiteX23" fmla="*/ 9806 w 10003"/>
              <a:gd name="connsiteY23" fmla="*/ 4800 h 10000"/>
              <a:gd name="connsiteX24" fmla="*/ 10003 w 10003"/>
              <a:gd name="connsiteY24" fmla="*/ 4997 h 10000"/>
              <a:gd name="connsiteX25" fmla="*/ 5184 w 10003"/>
              <a:gd name="connsiteY25" fmla="*/ 8761 h 10000"/>
              <a:gd name="connsiteX26" fmla="*/ 4789 w 10003"/>
              <a:gd name="connsiteY26" fmla="*/ 8948 h 10000"/>
              <a:gd name="connsiteX27" fmla="*/ 4373 w 10003"/>
              <a:gd name="connsiteY27" fmla="*/ 9125 h 10000"/>
              <a:gd name="connsiteX28" fmla="*/ 3367 w 10003"/>
              <a:gd name="connsiteY28" fmla="*/ 9466 h 10000"/>
              <a:gd name="connsiteX29" fmla="*/ 2660 w 10003"/>
              <a:gd name="connsiteY29" fmla="*/ 9645 h 10000"/>
              <a:gd name="connsiteX30" fmla="*/ 2286 w 10003"/>
              <a:gd name="connsiteY30" fmla="*/ 9724 h 10000"/>
              <a:gd name="connsiteX31" fmla="*/ 1527 w 10003"/>
              <a:gd name="connsiteY31" fmla="*/ 9852 h 10000"/>
              <a:gd name="connsiteX32" fmla="*/ 1019 w 10003"/>
              <a:gd name="connsiteY32" fmla="*/ 9920 h 10000"/>
              <a:gd name="connsiteX33" fmla="*/ 520 w 10003"/>
              <a:gd name="connsiteY33" fmla="*/ 9980 h 10000"/>
              <a:gd name="connsiteX34" fmla="*/ 186 w 10003"/>
              <a:gd name="connsiteY34" fmla="*/ 10000 h 10000"/>
              <a:gd name="connsiteX35" fmla="*/ 19 w 10003"/>
              <a:gd name="connsiteY35" fmla="*/ 9999 h 10000"/>
              <a:gd name="connsiteX36" fmla="*/ 11 w 10003"/>
              <a:gd name="connsiteY36" fmla="*/ 9201 h 10000"/>
              <a:gd name="connsiteX37" fmla="*/ 11 w 10003"/>
              <a:gd name="connsiteY37" fmla="*/ 8650 h 10000"/>
              <a:gd name="connsiteX38" fmla="*/ 484 w 10003"/>
              <a:gd name="connsiteY38" fmla="*/ 4976 h 10000"/>
              <a:gd name="connsiteX39" fmla="*/ 3 w 10003"/>
              <a:gd name="connsiteY39" fmla="*/ 3 h 10000"/>
              <a:gd name="connsiteX40" fmla="*/ 237 w 10003"/>
              <a:gd name="connsiteY40" fmla="*/ 0 h 10000"/>
              <a:gd name="connsiteX0" fmla="*/ 237 w 10003"/>
              <a:gd name="connsiteY0" fmla="*/ 0 h 10000"/>
              <a:gd name="connsiteX1" fmla="*/ 608 w 10003"/>
              <a:gd name="connsiteY1" fmla="*/ 27 h 10000"/>
              <a:gd name="connsiteX2" fmla="*/ 932 w 10003"/>
              <a:gd name="connsiteY2" fmla="*/ 52 h 10000"/>
              <a:gd name="connsiteX3" fmla="*/ 1375 w 10003"/>
              <a:gd name="connsiteY3" fmla="*/ 101 h 10000"/>
              <a:gd name="connsiteX4" fmla="*/ 1838 w 10003"/>
              <a:gd name="connsiteY4" fmla="*/ 170 h 10000"/>
              <a:gd name="connsiteX5" fmla="*/ 2134 w 10003"/>
              <a:gd name="connsiteY5" fmla="*/ 223 h 10000"/>
              <a:gd name="connsiteX6" fmla="*/ 2452 w 10003"/>
              <a:gd name="connsiteY6" fmla="*/ 288 h 10000"/>
              <a:gd name="connsiteX7" fmla="*/ 2915 w 10003"/>
              <a:gd name="connsiteY7" fmla="*/ 406 h 10000"/>
              <a:gd name="connsiteX8" fmla="*/ 3302 w 10003"/>
              <a:gd name="connsiteY8" fmla="*/ 514 h 10000"/>
              <a:gd name="connsiteX9" fmla="*/ 3861 w 10003"/>
              <a:gd name="connsiteY9" fmla="*/ 700 h 10000"/>
              <a:gd name="connsiteX10" fmla="*/ 4235 w 10003"/>
              <a:gd name="connsiteY10" fmla="*/ 838 h 10000"/>
              <a:gd name="connsiteX11" fmla="*/ 4675 w 10003"/>
              <a:gd name="connsiteY11" fmla="*/ 1014 h 10000"/>
              <a:gd name="connsiteX12" fmla="*/ 5137 w 10003"/>
              <a:gd name="connsiteY12" fmla="*/ 1219 h 10000"/>
              <a:gd name="connsiteX13" fmla="*/ 5658 w 10003"/>
              <a:gd name="connsiteY13" fmla="*/ 1497 h 10000"/>
              <a:gd name="connsiteX14" fmla="*/ 6146 w 10003"/>
              <a:gd name="connsiteY14" fmla="*/ 1785 h 10000"/>
              <a:gd name="connsiteX15" fmla="*/ 6429 w 10003"/>
              <a:gd name="connsiteY15" fmla="*/ 1967 h 10000"/>
              <a:gd name="connsiteX16" fmla="*/ 6571 w 10003"/>
              <a:gd name="connsiteY16" fmla="*/ 2067 h 10000"/>
              <a:gd name="connsiteX17" fmla="*/ 6994 w 10003"/>
              <a:gd name="connsiteY17" fmla="*/ 2362 h 10000"/>
              <a:gd name="connsiteX18" fmla="*/ 7458 w 10003"/>
              <a:gd name="connsiteY18" fmla="*/ 2705 h 10000"/>
              <a:gd name="connsiteX19" fmla="*/ 7975 w 10003"/>
              <a:gd name="connsiteY19" fmla="*/ 3108 h 10000"/>
              <a:gd name="connsiteX20" fmla="*/ 8338 w 10003"/>
              <a:gd name="connsiteY20" fmla="*/ 3413 h 10000"/>
              <a:gd name="connsiteX21" fmla="*/ 8812 w 10003"/>
              <a:gd name="connsiteY21" fmla="*/ 3826 h 10000"/>
              <a:gd name="connsiteX22" fmla="*/ 9505 w 10003"/>
              <a:gd name="connsiteY22" fmla="*/ 4494 h 10000"/>
              <a:gd name="connsiteX23" fmla="*/ 9806 w 10003"/>
              <a:gd name="connsiteY23" fmla="*/ 4800 h 10000"/>
              <a:gd name="connsiteX24" fmla="*/ 10003 w 10003"/>
              <a:gd name="connsiteY24" fmla="*/ 4997 h 10000"/>
              <a:gd name="connsiteX25" fmla="*/ 4789 w 10003"/>
              <a:gd name="connsiteY25" fmla="*/ 8948 h 10000"/>
              <a:gd name="connsiteX26" fmla="*/ 4373 w 10003"/>
              <a:gd name="connsiteY26" fmla="*/ 9125 h 10000"/>
              <a:gd name="connsiteX27" fmla="*/ 3367 w 10003"/>
              <a:gd name="connsiteY27" fmla="*/ 9466 h 10000"/>
              <a:gd name="connsiteX28" fmla="*/ 2660 w 10003"/>
              <a:gd name="connsiteY28" fmla="*/ 9645 h 10000"/>
              <a:gd name="connsiteX29" fmla="*/ 2286 w 10003"/>
              <a:gd name="connsiteY29" fmla="*/ 9724 h 10000"/>
              <a:gd name="connsiteX30" fmla="*/ 1527 w 10003"/>
              <a:gd name="connsiteY30" fmla="*/ 9852 h 10000"/>
              <a:gd name="connsiteX31" fmla="*/ 1019 w 10003"/>
              <a:gd name="connsiteY31" fmla="*/ 9920 h 10000"/>
              <a:gd name="connsiteX32" fmla="*/ 520 w 10003"/>
              <a:gd name="connsiteY32" fmla="*/ 9980 h 10000"/>
              <a:gd name="connsiteX33" fmla="*/ 186 w 10003"/>
              <a:gd name="connsiteY33" fmla="*/ 10000 h 10000"/>
              <a:gd name="connsiteX34" fmla="*/ 19 w 10003"/>
              <a:gd name="connsiteY34" fmla="*/ 9999 h 10000"/>
              <a:gd name="connsiteX35" fmla="*/ 11 w 10003"/>
              <a:gd name="connsiteY35" fmla="*/ 9201 h 10000"/>
              <a:gd name="connsiteX36" fmla="*/ 11 w 10003"/>
              <a:gd name="connsiteY36" fmla="*/ 8650 h 10000"/>
              <a:gd name="connsiteX37" fmla="*/ 484 w 10003"/>
              <a:gd name="connsiteY37" fmla="*/ 4976 h 10000"/>
              <a:gd name="connsiteX38" fmla="*/ 3 w 10003"/>
              <a:gd name="connsiteY38" fmla="*/ 3 h 10000"/>
              <a:gd name="connsiteX39" fmla="*/ 237 w 10003"/>
              <a:gd name="connsiteY39" fmla="*/ 0 h 10000"/>
              <a:gd name="connsiteX0" fmla="*/ 237 w 10003"/>
              <a:gd name="connsiteY0" fmla="*/ 0 h 10000"/>
              <a:gd name="connsiteX1" fmla="*/ 608 w 10003"/>
              <a:gd name="connsiteY1" fmla="*/ 27 h 10000"/>
              <a:gd name="connsiteX2" fmla="*/ 932 w 10003"/>
              <a:gd name="connsiteY2" fmla="*/ 52 h 10000"/>
              <a:gd name="connsiteX3" fmla="*/ 1375 w 10003"/>
              <a:gd name="connsiteY3" fmla="*/ 101 h 10000"/>
              <a:gd name="connsiteX4" fmla="*/ 1838 w 10003"/>
              <a:gd name="connsiteY4" fmla="*/ 170 h 10000"/>
              <a:gd name="connsiteX5" fmla="*/ 2134 w 10003"/>
              <a:gd name="connsiteY5" fmla="*/ 223 h 10000"/>
              <a:gd name="connsiteX6" fmla="*/ 2452 w 10003"/>
              <a:gd name="connsiteY6" fmla="*/ 288 h 10000"/>
              <a:gd name="connsiteX7" fmla="*/ 2915 w 10003"/>
              <a:gd name="connsiteY7" fmla="*/ 406 h 10000"/>
              <a:gd name="connsiteX8" fmla="*/ 3302 w 10003"/>
              <a:gd name="connsiteY8" fmla="*/ 514 h 10000"/>
              <a:gd name="connsiteX9" fmla="*/ 3861 w 10003"/>
              <a:gd name="connsiteY9" fmla="*/ 700 h 10000"/>
              <a:gd name="connsiteX10" fmla="*/ 4235 w 10003"/>
              <a:gd name="connsiteY10" fmla="*/ 838 h 10000"/>
              <a:gd name="connsiteX11" fmla="*/ 4675 w 10003"/>
              <a:gd name="connsiteY11" fmla="*/ 1014 h 10000"/>
              <a:gd name="connsiteX12" fmla="*/ 5137 w 10003"/>
              <a:gd name="connsiteY12" fmla="*/ 1219 h 10000"/>
              <a:gd name="connsiteX13" fmla="*/ 5658 w 10003"/>
              <a:gd name="connsiteY13" fmla="*/ 1497 h 10000"/>
              <a:gd name="connsiteX14" fmla="*/ 6146 w 10003"/>
              <a:gd name="connsiteY14" fmla="*/ 1785 h 10000"/>
              <a:gd name="connsiteX15" fmla="*/ 6429 w 10003"/>
              <a:gd name="connsiteY15" fmla="*/ 1967 h 10000"/>
              <a:gd name="connsiteX16" fmla="*/ 6571 w 10003"/>
              <a:gd name="connsiteY16" fmla="*/ 2067 h 10000"/>
              <a:gd name="connsiteX17" fmla="*/ 6994 w 10003"/>
              <a:gd name="connsiteY17" fmla="*/ 2362 h 10000"/>
              <a:gd name="connsiteX18" fmla="*/ 7458 w 10003"/>
              <a:gd name="connsiteY18" fmla="*/ 2705 h 10000"/>
              <a:gd name="connsiteX19" fmla="*/ 7975 w 10003"/>
              <a:gd name="connsiteY19" fmla="*/ 3108 h 10000"/>
              <a:gd name="connsiteX20" fmla="*/ 8338 w 10003"/>
              <a:gd name="connsiteY20" fmla="*/ 3413 h 10000"/>
              <a:gd name="connsiteX21" fmla="*/ 8812 w 10003"/>
              <a:gd name="connsiteY21" fmla="*/ 3826 h 10000"/>
              <a:gd name="connsiteX22" fmla="*/ 9505 w 10003"/>
              <a:gd name="connsiteY22" fmla="*/ 4494 h 10000"/>
              <a:gd name="connsiteX23" fmla="*/ 9806 w 10003"/>
              <a:gd name="connsiteY23" fmla="*/ 4800 h 10000"/>
              <a:gd name="connsiteX24" fmla="*/ 10003 w 10003"/>
              <a:gd name="connsiteY24" fmla="*/ 4997 h 10000"/>
              <a:gd name="connsiteX25" fmla="*/ 4789 w 10003"/>
              <a:gd name="connsiteY25" fmla="*/ 8948 h 10000"/>
              <a:gd name="connsiteX26" fmla="*/ 3367 w 10003"/>
              <a:gd name="connsiteY26" fmla="*/ 9466 h 10000"/>
              <a:gd name="connsiteX27" fmla="*/ 2660 w 10003"/>
              <a:gd name="connsiteY27" fmla="*/ 9645 h 10000"/>
              <a:gd name="connsiteX28" fmla="*/ 2286 w 10003"/>
              <a:gd name="connsiteY28" fmla="*/ 9724 h 10000"/>
              <a:gd name="connsiteX29" fmla="*/ 1527 w 10003"/>
              <a:gd name="connsiteY29" fmla="*/ 9852 h 10000"/>
              <a:gd name="connsiteX30" fmla="*/ 1019 w 10003"/>
              <a:gd name="connsiteY30" fmla="*/ 9920 h 10000"/>
              <a:gd name="connsiteX31" fmla="*/ 520 w 10003"/>
              <a:gd name="connsiteY31" fmla="*/ 9980 h 10000"/>
              <a:gd name="connsiteX32" fmla="*/ 186 w 10003"/>
              <a:gd name="connsiteY32" fmla="*/ 10000 h 10000"/>
              <a:gd name="connsiteX33" fmla="*/ 19 w 10003"/>
              <a:gd name="connsiteY33" fmla="*/ 9999 h 10000"/>
              <a:gd name="connsiteX34" fmla="*/ 11 w 10003"/>
              <a:gd name="connsiteY34" fmla="*/ 9201 h 10000"/>
              <a:gd name="connsiteX35" fmla="*/ 11 w 10003"/>
              <a:gd name="connsiteY35" fmla="*/ 8650 h 10000"/>
              <a:gd name="connsiteX36" fmla="*/ 484 w 10003"/>
              <a:gd name="connsiteY36" fmla="*/ 4976 h 10000"/>
              <a:gd name="connsiteX37" fmla="*/ 3 w 10003"/>
              <a:gd name="connsiteY37" fmla="*/ 3 h 10000"/>
              <a:gd name="connsiteX38" fmla="*/ 237 w 10003"/>
              <a:gd name="connsiteY38" fmla="*/ 0 h 10000"/>
              <a:gd name="connsiteX0" fmla="*/ 237 w 10003"/>
              <a:gd name="connsiteY0" fmla="*/ 0 h 10000"/>
              <a:gd name="connsiteX1" fmla="*/ 608 w 10003"/>
              <a:gd name="connsiteY1" fmla="*/ 27 h 10000"/>
              <a:gd name="connsiteX2" fmla="*/ 932 w 10003"/>
              <a:gd name="connsiteY2" fmla="*/ 52 h 10000"/>
              <a:gd name="connsiteX3" fmla="*/ 1375 w 10003"/>
              <a:gd name="connsiteY3" fmla="*/ 101 h 10000"/>
              <a:gd name="connsiteX4" fmla="*/ 1838 w 10003"/>
              <a:gd name="connsiteY4" fmla="*/ 170 h 10000"/>
              <a:gd name="connsiteX5" fmla="*/ 2134 w 10003"/>
              <a:gd name="connsiteY5" fmla="*/ 223 h 10000"/>
              <a:gd name="connsiteX6" fmla="*/ 2452 w 10003"/>
              <a:gd name="connsiteY6" fmla="*/ 288 h 10000"/>
              <a:gd name="connsiteX7" fmla="*/ 2915 w 10003"/>
              <a:gd name="connsiteY7" fmla="*/ 406 h 10000"/>
              <a:gd name="connsiteX8" fmla="*/ 3302 w 10003"/>
              <a:gd name="connsiteY8" fmla="*/ 514 h 10000"/>
              <a:gd name="connsiteX9" fmla="*/ 3861 w 10003"/>
              <a:gd name="connsiteY9" fmla="*/ 700 h 10000"/>
              <a:gd name="connsiteX10" fmla="*/ 4235 w 10003"/>
              <a:gd name="connsiteY10" fmla="*/ 838 h 10000"/>
              <a:gd name="connsiteX11" fmla="*/ 4675 w 10003"/>
              <a:gd name="connsiteY11" fmla="*/ 1014 h 10000"/>
              <a:gd name="connsiteX12" fmla="*/ 5137 w 10003"/>
              <a:gd name="connsiteY12" fmla="*/ 1219 h 10000"/>
              <a:gd name="connsiteX13" fmla="*/ 5658 w 10003"/>
              <a:gd name="connsiteY13" fmla="*/ 1497 h 10000"/>
              <a:gd name="connsiteX14" fmla="*/ 6146 w 10003"/>
              <a:gd name="connsiteY14" fmla="*/ 1785 h 10000"/>
              <a:gd name="connsiteX15" fmla="*/ 6429 w 10003"/>
              <a:gd name="connsiteY15" fmla="*/ 1967 h 10000"/>
              <a:gd name="connsiteX16" fmla="*/ 6571 w 10003"/>
              <a:gd name="connsiteY16" fmla="*/ 2067 h 10000"/>
              <a:gd name="connsiteX17" fmla="*/ 6994 w 10003"/>
              <a:gd name="connsiteY17" fmla="*/ 2362 h 10000"/>
              <a:gd name="connsiteX18" fmla="*/ 7458 w 10003"/>
              <a:gd name="connsiteY18" fmla="*/ 2705 h 10000"/>
              <a:gd name="connsiteX19" fmla="*/ 7975 w 10003"/>
              <a:gd name="connsiteY19" fmla="*/ 3108 h 10000"/>
              <a:gd name="connsiteX20" fmla="*/ 8338 w 10003"/>
              <a:gd name="connsiteY20" fmla="*/ 3413 h 10000"/>
              <a:gd name="connsiteX21" fmla="*/ 8812 w 10003"/>
              <a:gd name="connsiteY21" fmla="*/ 3826 h 10000"/>
              <a:gd name="connsiteX22" fmla="*/ 9505 w 10003"/>
              <a:gd name="connsiteY22" fmla="*/ 4494 h 10000"/>
              <a:gd name="connsiteX23" fmla="*/ 9806 w 10003"/>
              <a:gd name="connsiteY23" fmla="*/ 4800 h 10000"/>
              <a:gd name="connsiteX24" fmla="*/ 10003 w 10003"/>
              <a:gd name="connsiteY24" fmla="*/ 4997 h 10000"/>
              <a:gd name="connsiteX25" fmla="*/ 3367 w 10003"/>
              <a:gd name="connsiteY25" fmla="*/ 9466 h 10000"/>
              <a:gd name="connsiteX26" fmla="*/ 2660 w 10003"/>
              <a:gd name="connsiteY26" fmla="*/ 9645 h 10000"/>
              <a:gd name="connsiteX27" fmla="*/ 2286 w 10003"/>
              <a:gd name="connsiteY27" fmla="*/ 9724 h 10000"/>
              <a:gd name="connsiteX28" fmla="*/ 1527 w 10003"/>
              <a:gd name="connsiteY28" fmla="*/ 9852 h 10000"/>
              <a:gd name="connsiteX29" fmla="*/ 1019 w 10003"/>
              <a:gd name="connsiteY29" fmla="*/ 9920 h 10000"/>
              <a:gd name="connsiteX30" fmla="*/ 520 w 10003"/>
              <a:gd name="connsiteY30" fmla="*/ 9980 h 10000"/>
              <a:gd name="connsiteX31" fmla="*/ 186 w 10003"/>
              <a:gd name="connsiteY31" fmla="*/ 10000 h 10000"/>
              <a:gd name="connsiteX32" fmla="*/ 19 w 10003"/>
              <a:gd name="connsiteY32" fmla="*/ 9999 h 10000"/>
              <a:gd name="connsiteX33" fmla="*/ 11 w 10003"/>
              <a:gd name="connsiteY33" fmla="*/ 9201 h 10000"/>
              <a:gd name="connsiteX34" fmla="*/ 11 w 10003"/>
              <a:gd name="connsiteY34" fmla="*/ 8650 h 10000"/>
              <a:gd name="connsiteX35" fmla="*/ 484 w 10003"/>
              <a:gd name="connsiteY35" fmla="*/ 4976 h 10000"/>
              <a:gd name="connsiteX36" fmla="*/ 3 w 10003"/>
              <a:gd name="connsiteY36" fmla="*/ 3 h 10000"/>
              <a:gd name="connsiteX37" fmla="*/ 237 w 10003"/>
              <a:gd name="connsiteY37" fmla="*/ 0 h 10000"/>
              <a:gd name="connsiteX0" fmla="*/ 237 w 10003"/>
              <a:gd name="connsiteY0" fmla="*/ 0 h 10000"/>
              <a:gd name="connsiteX1" fmla="*/ 608 w 10003"/>
              <a:gd name="connsiteY1" fmla="*/ 27 h 10000"/>
              <a:gd name="connsiteX2" fmla="*/ 932 w 10003"/>
              <a:gd name="connsiteY2" fmla="*/ 52 h 10000"/>
              <a:gd name="connsiteX3" fmla="*/ 1375 w 10003"/>
              <a:gd name="connsiteY3" fmla="*/ 101 h 10000"/>
              <a:gd name="connsiteX4" fmla="*/ 1838 w 10003"/>
              <a:gd name="connsiteY4" fmla="*/ 170 h 10000"/>
              <a:gd name="connsiteX5" fmla="*/ 2134 w 10003"/>
              <a:gd name="connsiteY5" fmla="*/ 223 h 10000"/>
              <a:gd name="connsiteX6" fmla="*/ 2452 w 10003"/>
              <a:gd name="connsiteY6" fmla="*/ 288 h 10000"/>
              <a:gd name="connsiteX7" fmla="*/ 2915 w 10003"/>
              <a:gd name="connsiteY7" fmla="*/ 406 h 10000"/>
              <a:gd name="connsiteX8" fmla="*/ 3302 w 10003"/>
              <a:gd name="connsiteY8" fmla="*/ 514 h 10000"/>
              <a:gd name="connsiteX9" fmla="*/ 3861 w 10003"/>
              <a:gd name="connsiteY9" fmla="*/ 700 h 10000"/>
              <a:gd name="connsiteX10" fmla="*/ 4235 w 10003"/>
              <a:gd name="connsiteY10" fmla="*/ 838 h 10000"/>
              <a:gd name="connsiteX11" fmla="*/ 4675 w 10003"/>
              <a:gd name="connsiteY11" fmla="*/ 1014 h 10000"/>
              <a:gd name="connsiteX12" fmla="*/ 5137 w 10003"/>
              <a:gd name="connsiteY12" fmla="*/ 1219 h 10000"/>
              <a:gd name="connsiteX13" fmla="*/ 5658 w 10003"/>
              <a:gd name="connsiteY13" fmla="*/ 1497 h 10000"/>
              <a:gd name="connsiteX14" fmla="*/ 6146 w 10003"/>
              <a:gd name="connsiteY14" fmla="*/ 1785 h 10000"/>
              <a:gd name="connsiteX15" fmla="*/ 6429 w 10003"/>
              <a:gd name="connsiteY15" fmla="*/ 1967 h 10000"/>
              <a:gd name="connsiteX16" fmla="*/ 6571 w 10003"/>
              <a:gd name="connsiteY16" fmla="*/ 2067 h 10000"/>
              <a:gd name="connsiteX17" fmla="*/ 6994 w 10003"/>
              <a:gd name="connsiteY17" fmla="*/ 2362 h 10000"/>
              <a:gd name="connsiteX18" fmla="*/ 7458 w 10003"/>
              <a:gd name="connsiteY18" fmla="*/ 2705 h 10000"/>
              <a:gd name="connsiteX19" fmla="*/ 7975 w 10003"/>
              <a:gd name="connsiteY19" fmla="*/ 3108 h 10000"/>
              <a:gd name="connsiteX20" fmla="*/ 8338 w 10003"/>
              <a:gd name="connsiteY20" fmla="*/ 3413 h 10000"/>
              <a:gd name="connsiteX21" fmla="*/ 8812 w 10003"/>
              <a:gd name="connsiteY21" fmla="*/ 3826 h 10000"/>
              <a:gd name="connsiteX22" fmla="*/ 9505 w 10003"/>
              <a:gd name="connsiteY22" fmla="*/ 4494 h 10000"/>
              <a:gd name="connsiteX23" fmla="*/ 9806 w 10003"/>
              <a:gd name="connsiteY23" fmla="*/ 4800 h 10000"/>
              <a:gd name="connsiteX24" fmla="*/ 10003 w 10003"/>
              <a:gd name="connsiteY24" fmla="*/ 4997 h 10000"/>
              <a:gd name="connsiteX25" fmla="*/ 3367 w 10003"/>
              <a:gd name="connsiteY25" fmla="*/ 9466 h 10000"/>
              <a:gd name="connsiteX26" fmla="*/ 2660 w 10003"/>
              <a:gd name="connsiteY26" fmla="*/ 9645 h 10000"/>
              <a:gd name="connsiteX27" fmla="*/ 1527 w 10003"/>
              <a:gd name="connsiteY27" fmla="*/ 9852 h 10000"/>
              <a:gd name="connsiteX28" fmla="*/ 1019 w 10003"/>
              <a:gd name="connsiteY28" fmla="*/ 9920 h 10000"/>
              <a:gd name="connsiteX29" fmla="*/ 520 w 10003"/>
              <a:gd name="connsiteY29" fmla="*/ 9980 h 10000"/>
              <a:gd name="connsiteX30" fmla="*/ 186 w 10003"/>
              <a:gd name="connsiteY30" fmla="*/ 10000 h 10000"/>
              <a:gd name="connsiteX31" fmla="*/ 19 w 10003"/>
              <a:gd name="connsiteY31" fmla="*/ 9999 h 10000"/>
              <a:gd name="connsiteX32" fmla="*/ 11 w 10003"/>
              <a:gd name="connsiteY32" fmla="*/ 9201 h 10000"/>
              <a:gd name="connsiteX33" fmla="*/ 11 w 10003"/>
              <a:gd name="connsiteY33" fmla="*/ 8650 h 10000"/>
              <a:gd name="connsiteX34" fmla="*/ 484 w 10003"/>
              <a:gd name="connsiteY34" fmla="*/ 4976 h 10000"/>
              <a:gd name="connsiteX35" fmla="*/ 3 w 10003"/>
              <a:gd name="connsiteY35" fmla="*/ 3 h 10000"/>
              <a:gd name="connsiteX36" fmla="*/ 237 w 10003"/>
              <a:gd name="connsiteY36" fmla="*/ 0 h 10000"/>
              <a:gd name="connsiteX0" fmla="*/ 237 w 10003"/>
              <a:gd name="connsiteY0" fmla="*/ 0 h 10054"/>
              <a:gd name="connsiteX1" fmla="*/ 608 w 10003"/>
              <a:gd name="connsiteY1" fmla="*/ 27 h 10054"/>
              <a:gd name="connsiteX2" fmla="*/ 932 w 10003"/>
              <a:gd name="connsiteY2" fmla="*/ 52 h 10054"/>
              <a:gd name="connsiteX3" fmla="*/ 1375 w 10003"/>
              <a:gd name="connsiteY3" fmla="*/ 101 h 10054"/>
              <a:gd name="connsiteX4" fmla="*/ 1838 w 10003"/>
              <a:gd name="connsiteY4" fmla="*/ 170 h 10054"/>
              <a:gd name="connsiteX5" fmla="*/ 2134 w 10003"/>
              <a:gd name="connsiteY5" fmla="*/ 223 h 10054"/>
              <a:gd name="connsiteX6" fmla="*/ 2452 w 10003"/>
              <a:gd name="connsiteY6" fmla="*/ 288 h 10054"/>
              <a:gd name="connsiteX7" fmla="*/ 2915 w 10003"/>
              <a:gd name="connsiteY7" fmla="*/ 406 h 10054"/>
              <a:gd name="connsiteX8" fmla="*/ 3302 w 10003"/>
              <a:gd name="connsiteY8" fmla="*/ 514 h 10054"/>
              <a:gd name="connsiteX9" fmla="*/ 3861 w 10003"/>
              <a:gd name="connsiteY9" fmla="*/ 700 h 10054"/>
              <a:gd name="connsiteX10" fmla="*/ 4235 w 10003"/>
              <a:gd name="connsiteY10" fmla="*/ 838 h 10054"/>
              <a:gd name="connsiteX11" fmla="*/ 4675 w 10003"/>
              <a:gd name="connsiteY11" fmla="*/ 1014 h 10054"/>
              <a:gd name="connsiteX12" fmla="*/ 5137 w 10003"/>
              <a:gd name="connsiteY12" fmla="*/ 1219 h 10054"/>
              <a:gd name="connsiteX13" fmla="*/ 5658 w 10003"/>
              <a:gd name="connsiteY13" fmla="*/ 1497 h 10054"/>
              <a:gd name="connsiteX14" fmla="*/ 6146 w 10003"/>
              <a:gd name="connsiteY14" fmla="*/ 1785 h 10054"/>
              <a:gd name="connsiteX15" fmla="*/ 6429 w 10003"/>
              <a:gd name="connsiteY15" fmla="*/ 1967 h 10054"/>
              <a:gd name="connsiteX16" fmla="*/ 6571 w 10003"/>
              <a:gd name="connsiteY16" fmla="*/ 2067 h 10054"/>
              <a:gd name="connsiteX17" fmla="*/ 6994 w 10003"/>
              <a:gd name="connsiteY17" fmla="*/ 2362 h 10054"/>
              <a:gd name="connsiteX18" fmla="*/ 7458 w 10003"/>
              <a:gd name="connsiteY18" fmla="*/ 2705 h 10054"/>
              <a:gd name="connsiteX19" fmla="*/ 7975 w 10003"/>
              <a:gd name="connsiteY19" fmla="*/ 3108 h 10054"/>
              <a:gd name="connsiteX20" fmla="*/ 8338 w 10003"/>
              <a:gd name="connsiteY20" fmla="*/ 3413 h 10054"/>
              <a:gd name="connsiteX21" fmla="*/ 8812 w 10003"/>
              <a:gd name="connsiteY21" fmla="*/ 3826 h 10054"/>
              <a:gd name="connsiteX22" fmla="*/ 9505 w 10003"/>
              <a:gd name="connsiteY22" fmla="*/ 4494 h 10054"/>
              <a:gd name="connsiteX23" fmla="*/ 9806 w 10003"/>
              <a:gd name="connsiteY23" fmla="*/ 4800 h 10054"/>
              <a:gd name="connsiteX24" fmla="*/ 10003 w 10003"/>
              <a:gd name="connsiteY24" fmla="*/ 4997 h 10054"/>
              <a:gd name="connsiteX25" fmla="*/ 2660 w 10003"/>
              <a:gd name="connsiteY25" fmla="*/ 9645 h 10054"/>
              <a:gd name="connsiteX26" fmla="*/ 1527 w 10003"/>
              <a:gd name="connsiteY26" fmla="*/ 9852 h 10054"/>
              <a:gd name="connsiteX27" fmla="*/ 1019 w 10003"/>
              <a:gd name="connsiteY27" fmla="*/ 9920 h 10054"/>
              <a:gd name="connsiteX28" fmla="*/ 520 w 10003"/>
              <a:gd name="connsiteY28" fmla="*/ 9980 h 10054"/>
              <a:gd name="connsiteX29" fmla="*/ 186 w 10003"/>
              <a:gd name="connsiteY29" fmla="*/ 10000 h 10054"/>
              <a:gd name="connsiteX30" fmla="*/ 19 w 10003"/>
              <a:gd name="connsiteY30" fmla="*/ 9999 h 10054"/>
              <a:gd name="connsiteX31" fmla="*/ 11 w 10003"/>
              <a:gd name="connsiteY31" fmla="*/ 9201 h 10054"/>
              <a:gd name="connsiteX32" fmla="*/ 11 w 10003"/>
              <a:gd name="connsiteY32" fmla="*/ 8650 h 10054"/>
              <a:gd name="connsiteX33" fmla="*/ 484 w 10003"/>
              <a:gd name="connsiteY33" fmla="*/ 4976 h 10054"/>
              <a:gd name="connsiteX34" fmla="*/ 3 w 10003"/>
              <a:gd name="connsiteY34" fmla="*/ 3 h 10054"/>
              <a:gd name="connsiteX35" fmla="*/ 237 w 10003"/>
              <a:gd name="connsiteY35" fmla="*/ 0 h 10054"/>
              <a:gd name="connsiteX0" fmla="*/ 237 w 10003"/>
              <a:gd name="connsiteY0" fmla="*/ 0 h 10229"/>
              <a:gd name="connsiteX1" fmla="*/ 608 w 10003"/>
              <a:gd name="connsiteY1" fmla="*/ 27 h 10229"/>
              <a:gd name="connsiteX2" fmla="*/ 932 w 10003"/>
              <a:gd name="connsiteY2" fmla="*/ 52 h 10229"/>
              <a:gd name="connsiteX3" fmla="*/ 1375 w 10003"/>
              <a:gd name="connsiteY3" fmla="*/ 101 h 10229"/>
              <a:gd name="connsiteX4" fmla="*/ 1838 w 10003"/>
              <a:gd name="connsiteY4" fmla="*/ 170 h 10229"/>
              <a:gd name="connsiteX5" fmla="*/ 2134 w 10003"/>
              <a:gd name="connsiteY5" fmla="*/ 223 h 10229"/>
              <a:gd name="connsiteX6" fmla="*/ 2452 w 10003"/>
              <a:gd name="connsiteY6" fmla="*/ 288 h 10229"/>
              <a:gd name="connsiteX7" fmla="*/ 2915 w 10003"/>
              <a:gd name="connsiteY7" fmla="*/ 406 h 10229"/>
              <a:gd name="connsiteX8" fmla="*/ 3302 w 10003"/>
              <a:gd name="connsiteY8" fmla="*/ 514 h 10229"/>
              <a:gd name="connsiteX9" fmla="*/ 3861 w 10003"/>
              <a:gd name="connsiteY9" fmla="*/ 700 h 10229"/>
              <a:gd name="connsiteX10" fmla="*/ 4235 w 10003"/>
              <a:gd name="connsiteY10" fmla="*/ 838 h 10229"/>
              <a:gd name="connsiteX11" fmla="*/ 4675 w 10003"/>
              <a:gd name="connsiteY11" fmla="*/ 1014 h 10229"/>
              <a:gd name="connsiteX12" fmla="*/ 5137 w 10003"/>
              <a:gd name="connsiteY12" fmla="*/ 1219 h 10229"/>
              <a:gd name="connsiteX13" fmla="*/ 5658 w 10003"/>
              <a:gd name="connsiteY13" fmla="*/ 1497 h 10229"/>
              <a:gd name="connsiteX14" fmla="*/ 6146 w 10003"/>
              <a:gd name="connsiteY14" fmla="*/ 1785 h 10229"/>
              <a:gd name="connsiteX15" fmla="*/ 6429 w 10003"/>
              <a:gd name="connsiteY15" fmla="*/ 1967 h 10229"/>
              <a:gd name="connsiteX16" fmla="*/ 6571 w 10003"/>
              <a:gd name="connsiteY16" fmla="*/ 2067 h 10229"/>
              <a:gd name="connsiteX17" fmla="*/ 6994 w 10003"/>
              <a:gd name="connsiteY17" fmla="*/ 2362 h 10229"/>
              <a:gd name="connsiteX18" fmla="*/ 7458 w 10003"/>
              <a:gd name="connsiteY18" fmla="*/ 2705 h 10229"/>
              <a:gd name="connsiteX19" fmla="*/ 7975 w 10003"/>
              <a:gd name="connsiteY19" fmla="*/ 3108 h 10229"/>
              <a:gd name="connsiteX20" fmla="*/ 8338 w 10003"/>
              <a:gd name="connsiteY20" fmla="*/ 3413 h 10229"/>
              <a:gd name="connsiteX21" fmla="*/ 8812 w 10003"/>
              <a:gd name="connsiteY21" fmla="*/ 3826 h 10229"/>
              <a:gd name="connsiteX22" fmla="*/ 9505 w 10003"/>
              <a:gd name="connsiteY22" fmla="*/ 4494 h 10229"/>
              <a:gd name="connsiteX23" fmla="*/ 9806 w 10003"/>
              <a:gd name="connsiteY23" fmla="*/ 4800 h 10229"/>
              <a:gd name="connsiteX24" fmla="*/ 10003 w 10003"/>
              <a:gd name="connsiteY24" fmla="*/ 4997 h 10229"/>
              <a:gd name="connsiteX25" fmla="*/ 1527 w 10003"/>
              <a:gd name="connsiteY25" fmla="*/ 9852 h 10229"/>
              <a:gd name="connsiteX26" fmla="*/ 1019 w 10003"/>
              <a:gd name="connsiteY26" fmla="*/ 9920 h 10229"/>
              <a:gd name="connsiteX27" fmla="*/ 520 w 10003"/>
              <a:gd name="connsiteY27" fmla="*/ 9980 h 10229"/>
              <a:gd name="connsiteX28" fmla="*/ 186 w 10003"/>
              <a:gd name="connsiteY28" fmla="*/ 10000 h 10229"/>
              <a:gd name="connsiteX29" fmla="*/ 19 w 10003"/>
              <a:gd name="connsiteY29" fmla="*/ 9999 h 10229"/>
              <a:gd name="connsiteX30" fmla="*/ 11 w 10003"/>
              <a:gd name="connsiteY30" fmla="*/ 9201 h 10229"/>
              <a:gd name="connsiteX31" fmla="*/ 11 w 10003"/>
              <a:gd name="connsiteY31" fmla="*/ 8650 h 10229"/>
              <a:gd name="connsiteX32" fmla="*/ 484 w 10003"/>
              <a:gd name="connsiteY32" fmla="*/ 4976 h 10229"/>
              <a:gd name="connsiteX33" fmla="*/ 3 w 10003"/>
              <a:gd name="connsiteY33" fmla="*/ 3 h 10229"/>
              <a:gd name="connsiteX34" fmla="*/ 237 w 10003"/>
              <a:gd name="connsiteY34" fmla="*/ 0 h 10229"/>
              <a:gd name="connsiteX0" fmla="*/ 237 w 10003"/>
              <a:gd name="connsiteY0" fmla="*/ 0 h 10302"/>
              <a:gd name="connsiteX1" fmla="*/ 608 w 10003"/>
              <a:gd name="connsiteY1" fmla="*/ 27 h 10302"/>
              <a:gd name="connsiteX2" fmla="*/ 932 w 10003"/>
              <a:gd name="connsiteY2" fmla="*/ 52 h 10302"/>
              <a:gd name="connsiteX3" fmla="*/ 1375 w 10003"/>
              <a:gd name="connsiteY3" fmla="*/ 101 h 10302"/>
              <a:gd name="connsiteX4" fmla="*/ 1838 w 10003"/>
              <a:gd name="connsiteY4" fmla="*/ 170 h 10302"/>
              <a:gd name="connsiteX5" fmla="*/ 2134 w 10003"/>
              <a:gd name="connsiteY5" fmla="*/ 223 h 10302"/>
              <a:gd name="connsiteX6" fmla="*/ 2452 w 10003"/>
              <a:gd name="connsiteY6" fmla="*/ 288 h 10302"/>
              <a:gd name="connsiteX7" fmla="*/ 2915 w 10003"/>
              <a:gd name="connsiteY7" fmla="*/ 406 h 10302"/>
              <a:gd name="connsiteX8" fmla="*/ 3302 w 10003"/>
              <a:gd name="connsiteY8" fmla="*/ 514 h 10302"/>
              <a:gd name="connsiteX9" fmla="*/ 3861 w 10003"/>
              <a:gd name="connsiteY9" fmla="*/ 700 h 10302"/>
              <a:gd name="connsiteX10" fmla="*/ 4235 w 10003"/>
              <a:gd name="connsiteY10" fmla="*/ 838 h 10302"/>
              <a:gd name="connsiteX11" fmla="*/ 4675 w 10003"/>
              <a:gd name="connsiteY11" fmla="*/ 1014 h 10302"/>
              <a:gd name="connsiteX12" fmla="*/ 5137 w 10003"/>
              <a:gd name="connsiteY12" fmla="*/ 1219 h 10302"/>
              <a:gd name="connsiteX13" fmla="*/ 5658 w 10003"/>
              <a:gd name="connsiteY13" fmla="*/ 1497 h 10302"/>
              <a:gd name="connsiteX14" fmla="*/ 6146 w 10003"/>
              <a:gd name="connsiteY14" fmla="*/ 1785 h 10302"/>
              <a:gd name="connsiteX15" fmla="*/ 6429 w 10003"/>
              <a:gd name="connsiteY15" fmla="*/ 1967 h 10302"/>
              <a:gd name="connsiteX16" fmla="*/ 6571 w 10003"/>
              <a:gd name="connsiteY16" fmla="*/ 2067 h 10302"/>
              <a:gd name="connsiteX17" fmla="*/ 6994 w 10003"/>
              <a:gd name="connsiteY17" fmla="*/ 2362 h 10302"/>
              <a:gd name="connsiteX18" fmla="*/ 7458 w 10003"/>
              <a:gd name="connsiteY18" fmla="*/ 2705 h 10302"/>
              <a:gd name="connsiteX19" fmla="*/ 7975 w 10003"/>
              <a:gd name="connsiteY19" fmla="*/ 3108 h 10302"/>
              <a:gd name="connsiteX20" fmla="*/ 8338 w 10003"/>
              <a:gd name="connsiteY20" fmla="*/ 3413 h 10302"/>
              <a:gd name="connsiteX21" fmla="*/ 8812 w 10003"/>
              <a:gd name="connsiteY21" fmla="*/ 3826 h 10302"/>
              <a:gd name="connsiteX22" fmla="*/ 9505 w 10003"/>
              <a:gd name="connsiteY22" fmla="*/ 4494 h 10302"/>
              <a:gd name="connsiteX23" fmla="*/ 9806 w 10003"/>
              <a:gd name="connsiteY23" fmla="*/ 4800 h 10302"/>
              <a:gd name="connsiteX24" fmla="*/ 10003 w 10003"/>
              <a:gd name="connsiteY24" fmla="*/ 4997 h 10302"/>
              <a:gd name="connsiteX25" fmla="*/ 1019 w 10003"/>
              <a:gd name="connsiteY25" fmla="*/ 9920 h 10302"/>
              <a:gd name="connsiteX26" fmla="*/ 520 w 10003"/>
              <a:gd name="connsiteY26" fmla="*/ 9980 h 10302"/>
              <a:gd name="connsiteX27" fmla="*/ 186 w 10003"/>
              <a:gd name="connsiteY27" fmla="*/ 10000 h 10302"/>
              <a:gd name="connsiteX28" fmla="*/ 19 w 10003"/>
              <a:gd name="connsiteY28" fmla="*/ 9999 h 10302"/>
              <a:gd name="connsiteX29" fmla="*/ 11 w 10003"/>
              <a:gd name="connsiteY29" fmla="*/ 9201 h 10302"/>
              <a:gd name="connsiteX30" fmla="*/ 11 w 10003"/>
              <a:gd name="connsiteY30" fmla="*/ 8650 h 10302"/>
              <a:gd name="connsiteX31" fmla="*/ 484 w 10003"/>
              <a:gd name="connsiteY31" fmla="*/ 4976 h 10302"/>
              <a:gd name="connsiteX32" fmla="*/ 3 w 10003"/>
              <a:gd name="connsiteY32" fmla="*/ 3 h 10302"/>
              <a:gd name="connsiteX33" fmla="*/ 237 w 10003"/>
              <a:gd name="connsiteY33" fmla="*/ 0 h 10302"/>
              <a:gd name="connsiteX0" fmla="*/ 237 w 10003"/>
              <a:gd name="connsiteY0" fmla="*/ 0 h 10000"/>
              <a:gd name="connsiteX1" fmla="*/ 608 w 10003"/>
              <a:gd name="connsiteY1" fmla="*/ 27 h 10000"/>
              <a:gd name="connsiteX2" fmla="*/ 932 w 10003"/>
              <a:gd name="connsiteY2" fmla="*/ 52 h 10000"/>
              <a:gd name="connsiteX3" fmla="*/ 1375 w 10003"/>
              <a:gd name="connsiteY3" fmla="*/ 101 h 10000"/>
              <a:gd name="connsiteX4" fmla="*/ 1838 w 10003"/>
              <a:gd name="connsiteY4" fmla="*/ 170 h 10000"/>
              <a:gd name="connsiteX5" fmla="*/ 2134 w 10003"/>
              <a:gd name="connsiteY5" fmla="*/ 223 h 10000"/>
              <a:gd name="connsiteX6" fmla="*/ 2452 w 10003"/>
              <a:gd name="connsiteY6" fmla="*/ 288 h 10000"/>
              <a:gd name="connsiteX7" fmla="*/ 2915 w 10003"/>
              <a:gd name="connsiteY7" fmla="*/ 406 h 10000"/>
              <a:gd name="connsiteX8" fmla="*/ 3302 w 10003"/>
              <a:gd name="connsiteY8" fmla="*/ 514 h 10000"/>
              <a:gd name="connsiteX9" fmla="*/ 3861 w 10003"/>
              <a:gd name="connsiteY9" fmla="*/ 700 h 10000"/>
              <a:gd name="connsiteX10" fmla="*/ 4235 w 10003"/>
              <a:gd name="connsiteY10" fmla="*/ 838 h 10000"/>
              <a:gd name="connsiteX11" fmla="*/ 4675 w 10003"/>
              <a:gd name="connsiteY11" fmla="*/ 1014 h 10000"/>
              <a:gd name="connsiteX12" fmla="*/ 5137 w 10003"/>
              <a:gd name="connsiteY12" fmla="*/ 1219 h 10000"/>
              <a:gd name="connsiteX13" fmla="*/ 5658 w 10003"/>
              <a:gd name="connsiteY13" fmla="*/ 1497 h 10000"/>
              <a:gd name="connsiteX14" fmla="*/ 6146 w 10003"/>
              <a:gd name="connsiteY14" fmla="*/ 1785 h 10000"/>
              <a:gd name="connsiteX15" fmla="*/ 6429 w 10003"/>
              <a:gd name="connsiteY15" fmla="*/ 1967 h 10000"/>
              <a:gd name="connsiteX16" fmla="*/ 6571 w 10003"/>
              <a:gd name="connsiteY16" fmla="*/ 2067 h 10000"/>
              <a:gd name="connsiteX17" fmla="*/ 6994 w 10003"/>
              <a:gd name="connsiteY17" fmla="*/ 2362 h 10000"/>
              <a:gd name="connsiteX18" fmla="*/ 7458 w 10003"/>
              <a:gd name="connsiteY18" fmla="*/ 2705 h 10000"/>
              <a:gd name="connsiteX19" fmla="*/ 7975 w 10003"/>
              <a:gd name="connsiteY19" fmla="*/ 3108 h 10000"/>
              <a:gd name="connsiteX20" fmla="*/ 8338 w 10003"/>
              <a:gd name="connsiteY20" fmla="*/ 3413 h 10000"/>
              <a:gd name="connsiteX21" fmla="*/ 8812 w 10003"/>
              <a:gd name="connsiteY21" fmla="*/ 3826 h 10000"/>
              <a:gd name="connsiteX22" fmla="*/ 9505 w 10003"/>
              <a:gd name="connsiteY22" fmla="*/ 4494 h 10000"/>
              <a:gd name="connsiteX23" fmla="*/ 9806 w 10003"/>
              <a:gd name="connsiteY23" fmla="*/ 4800 h 10000"/>
              <a:gd name="connsiteX24" fmla="*/ 10003 w 10003"/>
              <a:gd name="connsiteY24" fmla="*/ 4997 h 10000"/>
              <a:gd name="connsiteX25" fmla="*/ 520 w 10003"/>
              <a:gd name="connsiteY25" fmla="*/ 9980 h 10000"/>
              <a:gd name="connsiteX26" fmla="*/ 186 w 10003"/>
              <a:gd name="connsiteY26" fmla="*/ 10000 h 10000"/>
              <a:gd name="connsiteX27" fmla="*/ 19 w 10003"/>
              <a:gd name="connsiteY27" fmla="*/ 9999 h 10000"/>
              <a:gd name="connsiteX28" fmla="*/ 11 w 10003"/>
              <a:gd name="connsiteY28" fmla="*/ 9201 h 10000"/>
              <a:gd name="connsiteX29" fmla="*/ 11 w 10003"/>
              <a:gd name="connsiteY29" fmla="*/ 8650 h 10000"/>
              <a:gd name="connsiteX30" fmla="*/ 484 w 10003"/>
              <a:gd name="connsiteY30" fmla="*/ 4976 h 10000"/>
              <a:gd name="connsiteX31" fmla="*/ 3 w 10003"/>
              <a:gd name="connsiteY31" fmla="*/ 3 h 10000"/>
              <a:gd name="connsiteX32" fmla="*/ 237 w 10003"/>
              <a:gd name="connsiteY32" fmla="*/ 0 h 10000"/>
              <a:gd name="connsiteX0" fmla="*/ 237 w 10003"/>
              <a:gd name="connsiteY0" fmla="*/ 0 h 10000"/>
              <a:gd name="connsiteX1" fmla="*/ 608 w 10003"/>
              <a:gd name="connsiteY1" fmla="*/ 27 h 10000"/>
              <a:gd name="connsiteX2" fmla="*/ 932 w 10003"/>
              <a:gd name="connsiteY2" fmla="*/ 52 h 10000"/>
              <a:gd name="connsiteX3" fmla="*/ 1375 w 10003"/>
              <a:gd name="connsiteY3" fmla="*/ 101 h 10000"/>
              <a:gd name="connsiteX4" fmla="*/ 1838 w 10003"/>
              <a:gd name="connsiteY4" fmla="*/ 170 h 10000"/>
              <a:gd name="connsiteX5" fmla="*/ 2134 w 10003"/>
              <a:gd name="connsiteY5" fmla="*/ 223 h 10000"/>
              <a:gd name="connsiteX6" fmla="*/ 2452 w 10003"/>
              <a:gd name="connsiteY6" fmla="*/ 288 h 10000"/>
              <a:gd name="connsiteX7" fmla="*/ 2915 w 10003"/>
              <a:gd name="connsiteY7" fmla="*/ 406 h 10000"/>
              <a:gd name="connsiteX8" fmla="*/ 3302 w 10003"/>
              <a:gd name="connsiteY8" fmla="*/ 514 h 10000"/>
              <a:gd name="connsiteX9" fmla="*/ 3861 w 10003"/>
              <a:gd name="connsiteY9" fmla="*/ 700 h 10000"/>
              <a:gd name="connsiteX10" fmla="*/ 4235 w 10003"/>
              <a:gd name="connsiteY10" fmla="*/ 838 h 10000"/>
              <a:gd name="connsiteX11" fmla="*/ 4675 w 10003"/>
              <a:gd name="connsiteY11" fmla="*/ 1014 h 10000"/>
              <a:gd name="connsiteX12" fmla="*/ 5137 w 10003"/>
              <a:gd name="connsiteY12" fmla="*/ 1219 h 10000"/>
              <a:gd name="connsiteX13" fmla="*/ 5658 w 10003"/>
              <a:gd name="connsiteY13" fmla="*/ 1497 h 10000"/>
              <a:gd name="connsiteX14" fmla="*/ 6146 w 10003"/>
              <a:gd name="connsiteY14" fmla="*/ 1785 h 10000"/>
              <a:gd name="connsiteX15" fmla="*/ 6429 w 10003"/>
              <a:gd name="connsiteY15" fmla="*/ 1967 h 10000"/>
              <a:gd name="connsiteX16" fmla="*/ 6571 w 10003"/>
              <a:gd name="connsiteY16" fmla="*/ 2067 h 10000"/>
              <a:gd name="connsiteX17" fmla="*/ 6994 w 10003"/>
              <a:gd name="connsiteY17" fmla="*/ 2362 h 10000"/>
              <a:gd name="connsiteX18" fmla="*/ 7458 w 10003"/>
              <a:gd name="connsiteY18" fmla="*/ 2705 h 10000"/>
              <a:gd name="connsiteX19" fmla="*/ 7975 w 10003"/>
              <a:gd name="connsiteY19" fmla="*/ 3108 h 10000"/>
              <a:gd name="connsiteX20" fmla="*/ 8338 w 10003"/>
              <a:gd name="connsiteY20" fmla="*/ 3413 h 10000"/>
              <a:gd name="connsiteX21" fmla="*/ 8812 w 10003"/>
              <a:gd name="connsiteY21" fmla="*/ 3826 h 10000"/>
              <a:gd name="connsiteX22" fmla="*/ 9505 w 10003"/>
              <a:gd name="connsiteY22" fmla="*/ 4494 h 10000"/>
              <a:gd name="connsiteX23" fmla="*/ 9806 w 10003"/>
              <a:gd name="connsiteY23" fmla="*/ 4800 h 10000"/>
              <a:gd name="connsiteX24" fmla="*/ 10003 w 10003"/>
              <a:gd name="connsiteY24" fmla="*/ 4997 h 10000"/>
              <a:gd name="connsiteX25" fmla="*/ 186 w 10003"/>
              <a:gd name="connsiteY25" fmla="*/ 10000 h 10000"/>
              <a:gd name="connsiteX26" fmla="*/ 19 w 10003"/>
              <a:gd name="connsiteY26" fmla="*/ 9999 h 10000"/>
              <a:gd name="connsiteX27" fmla="*/ 11 w 10003"/>
              <a:gd name="connsiteY27" fmla="*/ 9201 h 10000"/>
              <a:gd name="connsiteX28" fmla="*/ 11 w 10003"/>
              <a:gd name="connsiteY28" fmla="*/ 8650 h 10000"/>
              <a:gd name="connsiteX29" fmla="*/ 484 w 10003"/>
              <a:gd name="connsiteY29" fmla="*/ 4976 h 10000"/>
              <a:gd name="connsiteX30" fmla="*/ 3 w 10003"/>
              <a:gd name="connsiteY30" fmla="*/ 3 h 10000"/>
              <a:gd name="connsiteX31" fmla="*/ 237 w 10003"/>
              <a:gd name="connsiteY31" fmla="*/ 0 h 10000"/>
              <a:gd name="connsiteX0" fmla="*/ 237 w 10003"/>
              <a:gd name="connsiteY0" fmla="*/ 0 h 9999"/>
              <a:gd name="connsiteX1" fmla="*/ 608 w 10003"/>
              <a:gd name="connsiteY1" fmla="*/ 27 h 9999"/>
              <a:gd name="connsiteX2" fmla="*/ 932 w 10003"/>
              <a:gd name="connsiteY2" fmla="*/ 52 h 9999"/>
              <a:gd name="connsiteX3" fmla="*/ 1375 w 10003"/>
              <a:gd name="connsiteY3" fmla="*/ 101 h 9999"/>
              <a:gd name="connsiteX4" fmla="*/ 1838 w 10003"/>
              <a:gd name="connsiteY4" fmla="*/ 170 h 9999"/>
              <a:gd name="connsiteX5" fmla="*/ 2134 w 10003"/>
              <a:gd name="connsiteY5" fmla="*/ 223 h 9999"/>
              <a:gd name="connsiteX6" fmla="*/ 2452 w 10003"/>
              <a:gd name="connsiteY6" fmla="*/ 288 h 9999"/>
              <a:gd name="connsiteX7" fmla="*/ 2915 w 10003"/>
              <a:gd name="connsiteY7" fmla="*/ 406 h 9999"/>
              <a:gd name="connsiteX8" fmla="*/ 3302 w 10003"/>
              <a:gd name="connsiteY8" fmla="*/ 514 h 9999"/>
              <a:gd name="connsiteX9" fmla="*/ 3861 w 10003"/>
              <a:gd name="connsiteY9" fmla="*/ 700 h 9999"/>
              <a:gd name="connsiteX10" fmla="*/ 4235 w 10003"/>
              <a:gd name="connsiteY10" fmla="*/ 838 h 9999"/>
              <a:gd name="connsiteX11" fmla="*/ 4675 w 10003"/>
              <a:gd name="connsiteY11" fmla="*/ 1014 h 9999"/>
              <a:gd name="connsiteX12" fmla="*/ 5137 w 10003"/>
              <a:gd name="connsiteY12" fmla="*/ 1219 h 9999"/>
              <a:gd name="connsiteX13" fmla="*/ 5658 w 10003"/>
              <a:gd name="connsiteY13" fmla="*/ 1497 h 9999"/>
              <a:gd name="connsiteX14" fmla="*/ 6146 w 10003"/>
              <a:gd name="connsiteY14" fmla="*/ 1785 h 9999"/>
              <a:gd name="connsiteX15" fmla="*/ 6429 w 10003"/>
              <a:gd name="connsiteY15" fmla="*/ 1967 h 9999"/>
              <a:gd name="connsiteX16" fmla="*/ 6571 w 10003"/>
              <a:gd name="connsiteY16" fmla="*/ 2067 h 9999"/>
              <a:gd name="connsiteX17" fmla="*/ 6994 w 10003"/>
              <a:gd name="connsiteY17" fmla="*/ 2362 h 9999"/>
              <a:gd name="connsiteX18" fmla="*/ 7458 w 10003"/>
              <a:gd name="connsiteY18" fmla="*/ 2705 h 9999"/>
              <a:gd name="connsiteX19" fmla="*/ 7975 w 10003"/>
              <a:gd name="connsiteY19" fmla="*/ 3108 h 9999"/>
              <a:gd name="connsiteX20" fmla="*/ 8338 w 10003"/>
              <a:gd name="connsiteY20" fmla="*/ 3413 h 9999"/>
              <a:gd name="connsiteX21" fmla="*/ 8812 w 10003"/>
              <a:gd name="connsiteY21" fmla="*/ 3826 h 9999"/>
              <a:gd name="connsiteX22" fmla="*/ 9505 w 10003"/>
              <a:gd name="connsiteY22" fmla="*/ 4494 h 9999"/>
              <a:gd name="connsiteX23" fmla="*/ 9806 w 10003"/>
              <a:gd name="connsiteY23" fmla="*/ 4800 h 9999"/>
              <a:gd name="connsiteX24" fmla="*/ 10003 w 10003"/>
              <a:gd name="connsiteY24" fmla="*/ 4997 h 9999"/>
              <a:gd name="connsiteX25" fmla="*/ 19 w 10003"/>
              <a:gd name="connsiteY25" fmla="*/ 9999 h 9999"/>
              <a:gd name="connsiteX26" fmla="*/ 11 w 10003"/>
              <a:gd name="connsiteY26" fmla="*/ 9201 h 9999"/>
              <a:gd name="connsiteX27" fmla="*/ 11 w 10003"/>
              <a:gd name="connsiteY27" fmla="*/ 8650 h 9999"/>
              <a:gd name="connsiteX28" fmla="*/ 484 w 10003"/>
              <a:gd name="connsiteY28" fmla="*/ 4976 h 9999"/>
              <a:gd name="connsiteX29" fmla="*/ 3 w 10003"/>
              <a:gd name="connsiteY29" fmla="*/ 3 h 9999"/>
              <a:gd name="connsiteX30" fmla="*/ 237 w 10003"/>
              <a:gd name="connsiteY30" fmla="*/ 0 h 9999"/>
              <a:gd name="connsiteX0" fmla="*/ 237 w 10000"/>
              <a:gd name="connsiteY0" fmla="*/ 0 h 9202"/>
              <a:gd name="connsiteX1" fmla="*/ 608 w 10000"/>
              <a:gd name="connsiteY1" fmla="*/ 27 h 9202"/>
              <a:gd name="connsiteX2" fmla="*/ 932 w 10000"/>
              <a:gd name="connsiteY2" fmla="*/ 52 h 9202"/>
              <a:gd name="connsiteX3" fmla="*/ 1375 w 10000"/>
              <a:gd name="connsiteY3" fmla="*/ 101 h 9202"/>
              <a:gd name="connsiteX4" fmla="*/ 1837 w 10000"/>
              <a:gd name="connsiteY4" fmla="*/ 170 h 9202"/>
              <a:gd name="connsiteX5" fmla="*/ 2133 w 10000"/>
              <a:gd name="connsiteY5" fmla="*/ 223 h 9202"/>
              <a:gd name="connsiteX6" fmla="*/ 2451 w 10000"/>
              <a:gd name="connsiteY6" fmla="*/ 288 h 9202"/>
              <a:gd name="connsiteX7" fmla="*/ 2914 w 10000"/>
              <a:gd name="connsiteY7" fmla="*/ 406 h 9202"/>
              <a:gd name="connsiteX8" fmla="*/ 3301 w 10000"/>
              <a:gd name="connsiteY8" fmla="*/ 514 h 9202"/>
              <a:gd name="connsiteX9" fmla="*/ 3860 w 10000"/>
              <a:gd name="connsiteY9" fmla="*/ 700 h 9202"/>
              <a:gd name="connsiteX10" fmla="*/ 4234 w 10000"/>
              <a:gd name="connsiteY10" fmla="*/ 838 h 9202"/>
              <a:gd name="connsiteX11" fmla="*/ 4674 w 10000"/>
              <a:gd name="connsiteY11" fmla="*/ 1014 h 9202"/>
              <a:gd name="connsiteX12" fmla="*/ 5135 w 10000"/>
              <a:gd name="connsiteY12" fmla="*/ 1219 h 9202"/>
              <a:gd name="connsiteX13" fmla="*/ 5656 w 10000"/>
              <a:gd name="connsiteY13" fmla="*/ 1497 h 9202"/>
              <a:gd name="connsiteX14" fmla="*/ 6144 w 10000"/>
              <a:gd name="connsiteY14" fmla="*/ 1785 h 9202"/>
              <a:gd name="connsiteX15" fmla="*/ 6427 w 10000"/>
              <a:gd name="connsiteY15" fmla="*/ 1967 h 9202"/>
              <a:gd name="connsiteX16" fmla="*/ 6569 w 10000"/>
              <a:gd name="connsiteY16" fmla="*/ 2067 h 9202"/>
              <a:gd name="connsiteX17" fmla="*/ 6992 w 10000"/>
              <a:gd name="connsiteY17" fmla="*/ 2362 h 9202"/>
              <a:gd name="connsiteX18" fmla="*/ 7456 w 10000"/>
              <a:gd name="connsiteY18" fmla="*/ 2705 h 9202"/>
              <a:gd name="connsiteX19" fmla="*/ 7973 w 10000"/>
              <a:gd name="connsiteY19" fmla="*/ 3108 h 9202"/>
              <a:gd name="connsiteX20" fmla="*/ 8335 w 10000"/>
              <a:gd name="connsiteY20" fmla="*/ 3413 h 9202"/>
              <a:gd name="connsiteX21" fmla="*/ 8809 w 10000"/>
              <a:gd name="connsiteY21" fmla="*/ 3826 h 9202"/>
              <a:gd name="connsiteX22" fmla="*/ 9502 w 10000"/>
              <a:gd name="connsiteY22" fmla="*/ 4494 h 9202"/>
              <a:gd name="connsiteX23" fmla="*/ 9803 w 10000"/>
              <a:gd name="connsiteY23" fmla="*/ 4800 h 9202"/>
              <a:gd name="connsiteX24" fmla="*/ 10000 w 10000"/>
              <a:gd name="connsiteY24" fmla="*/ 4997 h 9202"/>
              <a:gd name="connsiteX25" fmla="*/ 11 w 10000"/>
              <a:gd name="connsiteY25" fmla="*/ 9202 h 9202"/>
              <a:gd name="connsiteX26" fmla="*/ 11 w 10000"/>
              <a:gd name="connsiteY26" fmla="*/ 8651 h 9202"/>
              <a:gd name="connsiteX27" fmla="*/ 484 w 10000"/>
              <a:gd name="connsiteY27" fmla="*/ 4976 h 9202"/>
              <a:gd name="connsiteX28" fmla="*/ 3 w 10000"/>
              <a:gd name="connsiteY28" fmla="*/ 3 h 9202"/>
              <a:gd name="connsiteX29" fmla="*/ 237 w 10000"/>
              <a:gd name="connsiteY29" fmla="*/ 0 h 9202"/>
              <a:gd name="connsiteX0" fmla="*/ 237 w 10000"/>
              <a:gd name="connsiteY0" fmla="*/ 0 h 9401"/>
              <a:gd name="connsiteX1" fmla="*/ 608 w 10000"/>
              <a:gd name="connsiteY1" fmla="*/ 29 h 9401"/>
              <a:gd name="connsiteX2" fmla="*/ 932 w 10000"/>
              <a:gd name="connsiteY2" fmla="*/ 57 h 9401"/>
              <a:gd name="connsiteX3" fmla="*/ 1375 w 10000"/>
              <a:gd name="connsiteY3" fmla="*/ 110 h 9401"/>
              <a:gd name="connsiteX4" fmla="*/ 1837 w 10000"/>
              <a:gd name="connsiteY4" fmla="*/ 185 h 9401"/>
              <a:gd name="connsiteX5" fmla="*/ 2133 w 10000"/>
              <a:gd name="connsiteY5" fmla="*/ 242 h 9401"/>
              <a:gd name="connsiteX6" fmla="*/ 2451 w 10000"/>
              <a:gd name="connsiteY6" fmla="*/ 313 h 9401"/>
              <a:gd name="connsiteX7" fmla="*/ 2914 w 10000"/>
              <a:gd name="connsiteY7" fmla="*/ 441 h 9401"/>
              <a:gd name="connsiteX8" fmla="*/ 3301 w 10000"/>
              <a:gd name="connsiteY8" fmla="*/ 559 h 9401"/>
              <a:gd name="connsiteX9" fmla="*/ 3860 w 10000"/>
              <a:gd name="connsiteY9" fmla="*/ 761 h 9401"/>
              <a:gd name="connsiteX10" fmla="*/ 4234 w 10000"/>
              <a:gd name="connsiteY10" fmla="*/ 911 h 9401"/>
              <a:gd name="connsiteX11" fmla="*/ 4674 w 10000"/>
              <a:gd name="connsiteY11" fmla="*/ 1102 h 9401"/>
              <a:gd name="connsiteX12" fmla="*/ 5135 w 10000"/>
              <a:gd name="connsiteY12" fmla="*/ 1325 h 9401"/>
              <a:gd name="connsiteX13" fmla="*/ 5656 w 10000"/>
              <a:gd name="connsiteY13" fmla="*/ 1627 h 9401"/>
              <a:gd name="connsiteX14" fmla="*/ 6144 w 10000"/>
              <a:gd name="connsiteY14" fmla="*/ 1940 h 9401"/>
              <a:gd name="connsiteX15" fmla="*/ 6427 w 10000"/>
              <a:gd name="connsiteY15" fmla="*/ 2138 h 9401"/>
              <a:gd name="connsiteX16" fmla="*/ 6569 w 10000"/>
              <a:gd name="connsiteY16" fmla="*/ 2246 h 9401"/>
              <a:gd name="connsiteX17" fmla="*/ 6992 w 10000"/>
              <a:gd name="connsiteY17" fmla="*/ 2567 h 9401"/>
              <a:gd name="connsiteX18" fmla="*/ 7456 w 10000"/>
              <a:gd name="connsiteY18" fmla="*/ 2940 h 9401"/>
              <a:gd name="connsiteX19" fmla="*/ 7973 w 10000"/>
              <a:gd name="connsiteY19" fmla="*/ 3378 h 9401"/>
              <a:gd name="connsiteX20" fmla="*/ 8335 w 10000"/>
              <a:gd name="connsiteY20" fmla="*/ 3709 h 9401"/>
              <a:gd name="connsiteX21" fmla="*/ 8809 w 10000"/>
              <a:gd name="connsiteY21" fmla="*/ 4158 h 9401"/>
              <a:gd name="connsiteX22" fmla="*/ 9502 w 10000"/>
              <a:gd name="connsiteY22" fmla="*/ 4884 h 9401"/>
              <a:gd name="connsiteX23" fmla="*/ 9803 w 10000"/>
              <a:gd name="connsiteY23" fmla="*/ 5216 h 9401"/>
              <a:gd name="connsiteX24" fmla="*/ 10000 w 10000"/>
              <a:gd name="connsiteY24" fmla="*/ 5430 h 9401"/>
              <a:gd name="connsiteX25" fmla="*/ 11 w 10000"/>
              <a:gd name="connsiteY25" fmla="*/ 9401 h 9401"/>
              <a:gd name="connsiteX26" fmla="*/ 484 w 10000"/>
              <a:gd name="connsiteY26" fmla="*/ 5408 h 9401"/>
              <a:gd name="connsiteX27" fmla="*/ 3 w 10000"/>
              <a:gd name="connsiteY27" fmla="*/ 3 h 9401"/>
              <a:gd name="connsiteX28" fmla="*/ 237 w 10000"/>
              <a:gd name="connsiteY28" fmla="*/ 0 h 9401"/>
              <a:gd name="connsiteX0" fmla="*/ 237 w 10000"/>
              <a:gd name="connsiteY0" fmla="*/ 0 h 6194"/>
              <a:gd name="connsiteX1" fmla="*/ 608 w 10000"/>
              <a:gd name="connsiteY1" fmla="*/ 31 h 6194"/>
              <a:gd name="connsiteX2" fmla="*/ 932 w 10000"/>
              <a:gd name="connsiteY2" fmla="*/ 61 h 6194"/>
              <a:gd name="connsiteX3" fmla="*/ 1375 w 10000"/>
              <a:gd name="connsiteY3" fmla="*/ 117 h 6194"/>
              <a:gd name="connsiteX4" fmla="*/ 1837 w 10000"/>
              <a:gd name="connsiteY4" fmla="*/ 197 h 6194"/>
              <a:gd name="connsiteX5" fmla="*/ 2133 w 10000"/>
              <a:gd name="connsiteY5" fmla="*/ 257 h 6194"/>
              <a:gd name="connsiteX6" fmla="*/ 2451 w 10000"/>
              <a:gd name="connsiteY6" fmla="*/ 333 h 6194"/>
              <a:gd name="connsiteX7" fmla="*/ 2914 w 10000"/>
              <a:gd name="connsiteY7" fmla="*/ 469 h 6194"/>
              <a:gd name="connsiteX8" fmla="*/ 3301 w 10000"/>
              <a:gd name="connsiteY8" fmla="*/ 595 h 6194"/>
              <a:gd name="connsiteX9" fmla="*/ 3860 w 10000"/>
              <a:gd name="connsiteY9" fmla="*/ 809 h 6194"/>
              <a:gd name="connsiteX10" fmla="*/ 4234 w 10000"/>
              <a:gd name="connsiteY10" fmla="*/ 969 h 6194"/>
              <a:gd name="connsiteX11" fmla="*/ 4674 w 10000"/>
              <a:gd name="connsiteY11" fmla="*/ 1172 h 6194"/>
              <a:gd name="connsiteX12" fmla="*/ 5135 w 10000"/>
              <a:gd name="connsiteY12" fmla="*/ 1409 h 6194"/>
              <a:gd name="connsiteX13" fmla="*/ 5656 w 10000"/>
              <a:gd name="connsiteY13" fmla="*/ 1731 h 6194"/>
              <a:gd name="connsiteX14" fmla="*/ 6144 w 10000"/>
              <a:gd name="connsiteY14" fmla="*/ 2064 h 6194"/>
              <a:gd name="connsiteX15" fmla="*/ 6427 w 10000"/>
              <a:gd name="connsiteY15" fmla="*/ 2274 h 6194"/>
              <a:gd name="connsiteX16" fmla="*/ 6569 w 10000"/>
              <a:gd name="connsiteY16" fmla="*/ 2389 h 6194"/>
              <a:gd name="connsiteX17" fmla="*/ 6992 w 10000"/>
              <a:gd name="connsiteY17" fmla="*/ 2731 h 6194"/>
              <a:gd name="connsiteX18" fmla="*/ 7456 w 10000"/>
              <a:gd name="connsiteY18" fmla="*/ 3127 h 6194"/>
              <a:gd name="connsiteX19" fmla="*/ 7973 w 10000"/>
              <a:gd name="connsiteY19" fmla="*/ 3593 h 6194"/>
              <a:gd name="connsiteX20" fmla="*/ 8335 w 10000"/>
              <a:gd name="connsiteY20" fmla="*/ 3945 h 6194"/>
              <a:gd name="connsiteX21" fmla="*/ 8809 w 10000"/>
              <a:gd name="connsiteY21" fmla="*/ 4423 h 6194"/>
              <a:gd name="connsiteX22" fmla="*/ 9502 w 10000"/>
              <a:gd name="connsiteY22" fmla="*/ 5195 h 6194"/>
              <a:gd name="connsiteX23" fmla="*/ 9803 w 10000"/>
              <a:gd name="connsiteY23" fmla="*/ 5548 h 6194"/>
              <a:gd name="connsiteX24" fmla="*/ 10000 w 10000"/>
              <a:gd name="connsiteY24" fmla="*/ 5776 h 6194"/>
              <a:gd name="connsiteX25" fmla="*/ 484 w 10000"/>
              <a:gd name="connsiteY25" fmla="*/ 5753 h 6194"/>
              <a:gd name="connsiteX26" fmla="*/ 3 w 10000"/>
              <a:gd name="connsiteY26" fmla="*/ 3 h 6194"/>
              <a:gd name="connsiteX27" fmla="*/ 237 w 10000"/>
              <a:gd name="connsiteY27" fmla="*/ 0 h 6194"/>
              <a:gd name="connsiteX0" fmla="*/ 237 w 10000"/>
              <a:gd name="connsiteY0" fmla="*/ 0 h 9325"/>
              <a:gd name="connsiteX1" fmla="*/ 608 w 10000"/>
              <a:gd name="connsiteY1" fmla="*/ 50 h 9325"/>
              <a:gd name="connsiteX2" fmla="*/ 932 w 10000"/>
              <a:gd name="connsiteY2" fmla="*/ 98 h 9325"/>
              <a:gd name="connsiteX3" fmla="*/ 1375 w 10000"/>
              <a:gd name="connsiteY3" fmla="*/ 189 h 9325"/>
              <a:gd name="connsiteX4" fmla="*/ 1837 w 10000"/>
              <a:gd name="connsiteY4" fmla="*/ 318 h 9325"/>
              <a:gd name="connsiteX5" fmla="*/ 2133 w 10000"/>
              <a:gd name="connsiteY5" fmla="*/ 415 h 9325"/>
              <a:gd name="connsiteX6" fmla="*/ 2451 w 10000"/>
              <a:gd name="connsiteY6" fmla="*/ 538 h 9325"/>
              <a:gd name="connsiteX7" fmla="*/ 2914 w 10000"/>
              <a:gd name="connsiteY7" fmla="*/ 757 h 9325"/>
              <a:gd name="connsiteX8" fmla="*/ 3301 w 10000"/>
              <a:gd name="connsiteY8" fmla="*/ 961 h 9325"/>
              <a:gd name="connsiteX9" fmla="*/ 3860 w 10000"/>
              <a:gd name="connsiteY9" fmla="*/ 1306 h 9325"/>
              <a:gd name="connsiteX10" fmla="*/ 4234 w 10000"/>
              <a:gd name="connsiteY10" fmla="*/ 1564 h 9325"/>
              <a:gd name="connsiteX11" fmla="*/ 4674 w 10000"/>
              <a:gd name="connsiteY11" fmla="*/ 1892 h 9325"/>
              <a:gd name="connsiteX12" fmla="*/ 5135 w 10000"/>
              <a:gd name="connsiteY12" fmla="*/ 2275 h 9325"/>
              <a:gd name="connsiteX13" fmla="*/ 5656 w 10000"/>
              <a:gd name="connsiteY13" fmla="*/ 2795 h 9325"/>
              <a:gd name="connsiteX14" fmla="*/ 6144 w 10000"/>
              <a:gd name="connsiteY14" fmla="*/ 3332 h 9325"/>
              <a:gd name="connsiteX15" fmla="*/ 6427 w 10000"/>
              <a:gd name="connsiteY15" fmla="*/ 3671 h 9325"/>
              <a:gd name="connsiteX16" fmla="*/ 6569 w 10000"/>
              <a:gd name="connsiteY16" fmla="*/ 3857 h 9325"/>
              <a:gd name="connsiteX17" fmla="*/ 6992 w 10000"/>
              <a:gd name="connsiteY17" fmla="*/ 4409 h 9325"/>
              <a:gd name="connsiteX18" fmla="*/ 7456 w 10000"/>
              <a:gd name="connsiteY18" fmla="*/ 5048 h 9325"/>
              <a:gd name="connsiteX19" fmla="*/ 7973 w 10000"/>
              <a:gd name="connsiteY19" fmla="*/ 5801 h 9325"/>
              <a:gd name="connsiteX20" fmla="*/ 8335 w 10000"/>
              <a:gd name="connsiteY20" fmla="*/ 6369 h 9325"/>
              <a:gd name="connsiteX21" fmla="*/ 8809 w 10000"/>
              <a:gd name="connsiteY21" fmla="*/ 7141 h 9325"/>
              <a:gd name="connsiteX22" fmla="*/ 9502 w 10000"/>
              <a:gd name="connsiteY22" fmla="*/ 8387 h 9325"/>
              <a:gd name="connsiteX23" fmla="*/ 9803 w 10000"/>
              <a:gd name="connsiteY23" fmla="*/ 8957 h 9325"/>
              <a:gd name="connsiteX24" fmla="*/ 10000 w 10000"/>
              <a:gd name="connsiteY24" fmla="*/ 9325 h 9325"/>
              <a:gd name="connsiteX25" fmla="*/ 484 w 10000"/>
              <a:gd name="connsiteY25" fmla="*/ 9288 h 9325"/>
              <a:gd name="connsiteX26" fmla="*/ 3 w 10000"/>
              <a:gd name="connsiteY26" fmla="*/ 5 h 9325"/>
              <a:gd name="connsiteX27" fmla="*/ 237 w 10000"/>
              <a:gd name="connsiteY27" fmla="*/ 0 h 9325"/>
              <a:gd name="connsiteX0" fmla="*/ 234 w 9997"/>
              <a:gd name="connsiteY0" fmla="*/ 0 h 10000"/>
              <a:gd name="connsiteX1" fmla="*/ 605 w 9997"/>
              <a:gd name="connsiteY1" fmla="*/ 54 h 10000"/>
              <a:gd name="connsiteX2" fmla="*/ 929 w 9997"/>
              <a:gd name="connsiteY2" fmla="*/ 105 h 10000"/>
              <a:gd name="connsiteX3" fmla="*/ 1372 w 9997"/>
              <a:gd name="connsiteY3" fmla="*/ 203 h 10000"/>
              <a:gd name="connsiteX4" fmla="*/ 1834 w 9997"/>
              <a:gd name="connsiteY4" fmla="*/ 341 h 10000"/>
              <a:gd name="connsiteX5" fmla="*/ 2130 w 9997"/>
              <a:gd name="connsiteY5" fmla="*/ 445 h 10000"/>
              <a:gd name="connsiteX6" fmla="*/ 2448 w 9997"/>
              <a:gd name="connsiteY6" fmla="*/ 577 h 10000"/>
              <a:gd name="connsiteX7" fmla="*/ 2911 w 9997"/>
              <a:gd name="connsiteY7" fmla="*/ 812 h 10000"/>
              <a:gd name="connsiteX8" fmla="*/ 3298 w 9997"/>
              <a:gd name="connsiteY8" fmla="*/ 1031 h 10000"/>
              <a:gd name="connsiteX9" fmla="*/ 3857 w 9997"/>
              <a:gd name="connsiteY9" fmla="*/ 1401 h 10000"/>
              <a:gd name="connsiteX10" fmla="*/ 4231 w 9997"/>
              <a:gd name="connsiteY10" fmla="*/ 1677 h 10000"/>
              <a:gd name="connsiteX11" fmla="*/ 4671 w 9997"/>
              <a:gd name="connsiteY11" fmla="*/ 2029 h 10000"/>
              <a:gd name="connsiteX12" fmla="*/ 5132 w 9997"/>
              <a:gd name="connsiteY12" fmla="*/ 2440 h 10000"/>
              <a:gd name="connsiteX13" fmla="*/ 5653 w 9997"/>
              <a:gd name="connsiteY13" fmla="*/ 2997 h 10000"/>
              <a:gd name="connsiteX14" fmla="*/ 6141 w 9997"/>
              <a:gd name="connsiteY14" fmla="*/ 3573 h 10000"/>
              <a:gd name="connsiteX15" fmla="*/ 6424 w 9997"/>
              <a:gd name="connsiteY15" fmla="*/ 3937 h 10000"/>
              <a:gd name="connsiteX16" fmla="*/ 6566 w 9997"/>
              <a:gd name="connsiteY16" fmla="*/ 4136 h 10000"/>
              <a:gd name="connsiteX17" fmla="*/ 6989 w 9997"/>
              <a:gd name="connsiteY17" fmla="*/ 4728 h 10000"/>
              <a:gd name="connsiteX18" fmla="*/ 7453 w 9997"/>
              <a:gd name="connsiteY18" fmla="*/ 5413 h 10000"/>
              <a:gd name="connsiteX19" fmla="*/ 7970 w 9997"/>
              <a:gd name="connsiteY19" fmla="*/ 6221 h 10000"/>
              <a:gd name="connsiteX20" fmla="*/ 8332 w 9997"/>
              <a:gd name="connsiteY20" fmla="*/ 6830 h 10000"/>
              <a:gd name="connsiteX21" fmla="*/ 8806 w 9997"/>
              <a:gd name="connsiteY21" fmla="*/ 7658 h 10000"/>
              <a:gd name="connsiteX22" fmla="*/ 9499 w 9997"/>
              <a:gd name="connsiteY22" fmla="*/ 8994 h 10000"/>
              <a:gd name="connsiteX23" fmla="*/ 9800 w 9997"/>
              <a:gd name="connsiteY23" fmla="*/ 9605 h 10000"/>
              <a:gd name="connsiteX24" fmla="*/ 9997 w 9997"/>
              <a:gd name="connsiteY24" fmla="*/ 10000 h 10000"/>
              <a:gd name="connsiteX25" fmla="*/ 481 w 9997"/>
              <a:gd name="connsiteY25" fmla="*/ 9960 h 10000"/>
              <a:gd name="connsiteX26" fmla="*/ 0 w 9997"/>
              <a:gd name="connsiteY26" fmla="*/ 5 h 10000"/>
              <a:gd name="connsiteX27" fmla="*/ 234 w 9997"/>
              <a:gd name="connsiteY27" fmla="*/ 0 h 10000"/>
              <a:gd name="connsiteX0" fmla="*/ 234 w 10000"/>
              <a:gd name="connsiteY0" fmla="*/ 0 h 10000"/>
              <a:gd name="connsiteX1" fmla="*/ 605 w 10000"/>
              <a:gd name="connsiteY1" fmla="*/ 54 h 10000"/>
              <a:gd name="connsiteX2" fmla="*/ 929 w 10000"/>
              <a:gd name="connsiteY2" fmla="*/ 105 h 10000"/>
              <a:gd name="connsiteX3" fmla="*/ 1372 w 10000"/>
              <a:gd name="connsiteY3" fmla="*/ 203 h 10000"/>
              <a:gd name="connsiteX4" fmla="*/ 1835 w 10000"/>
              <a:gd name="connsiteY4" fmla="*/ 341 h 10000"/>
              <a:gd name="connsiteX5" fmla="*/ 2131 w 10000"/>
              <a:gd name="connsiteY5" fmla="*/ 445 h 10000"/>
              <a:gd name="connsiteX6" fmla="*/ 2449 w 10000"/>
              <a:gd name="connsiteY6" fmla="*/ 577 h 10000"/>
              <a:gd name="connsiteX7" fmla="*/ 2912 w 10000"/>
              <a:gd name="connsiteY7" fmla="*/ 812 h 10000"/>
              <a:gd name="connsiteX8" fmla="*/ 3299 w 10000"/>
              <a:gd name="connsiteY8" fmla="*/ 1031 h 10000"/>
              <a:gd name="connsiteX9" fmla="*/ 3858 w 10000"/>
              <a:gd name="connsiteY9" fmla="*/ 1401 h 10000"/>
              <a:gd name="connsiteX10" fmla="*/ 4232 w 10000"/>
              <a:gd name="connsiteY10" fmla="*/ 1677 h 10000"/>
              <a:gd name="connsiteX11" fmla="*/ 4672 w 10000"/>
              <a:gd name="connsiteY11" fmla="*/ 2029 h 10000"/>
              <a:gd name="connsiteX12" fmla="*/ 5134 w 10000"/>
              <a:gd name="connsiteY12" fmla="*/ 2440 h 10000"/>
              <a:gd name="connsiteX13" fmla="*/ 5655 w 10000"/>
              <a:gd name="connsiteY13" fmla="*/ 2997 h 10000"/>
              <a:gd name="connsiteX14" fmla="*/ 6143 w 10000"/>
              <a:gd name="connsiteY14" fmla="*/ 3573 h 10000"/>
              <a:gd name="connsiteX15" fmla="*/ 6426 w 10000"/>
              <a:gd name="connsiteY15" fmla="*/ 3937 h 10000"/>
              <a:gd name="connsiteX16" fmla="*/ 6568 w 10000"/>
              <a:gd name="connsiteY16" fmla="*/ 4136 h 10000"/>
              <a:gd name="connsiteX17" fmla="*/ 6991 w 10000"/>
              <a:gd name="connsiteY17" fmla="*/ 4728 h 10000"/>
              <a:gd name="connsiteX18" fmla="*/ 7455 w 10000"/>
              <a:gd name="connsiteY18" fmla="*/ 5413 h 10000"/>
              <a:gd name="connsiteX19" fmla="*/ 7972 w 10000"/>
              <a:gd name="connsiteY19" fmla="*/ 6221 h 10000"/>
              <a:gd name="connsiteX20" fmla="*/ 8335 w 10000"/>
              <a:gd name="connsiteY20" fmla="*/ 6830 h 10000"/>
              <a:gd name="connsiteX21" fmla="*/ 8809 w 10000"/>
              <a:gd name="connsiteY21" fmla="*/ 7658 h 10000"/>
              <a:gd name="connsiteX22" fmla="*/ 9502 w 10000"/>
              <a:gd name="connsiteY22" fmla="*/ 8994 h 10000"/>
              <a:gd name="connsiteX23" fmla="*/ 9803 w 10000"/>
              <a:gd name="connsiteY23" fmla="*/ 9605 h 10000"/>
              <a:gd name="connsiteX24" fmla="*/ 10000 w 10000"/>
              <a:gd name="connsiteY24" fmla="*/ 10000 h 10000"/>
              <a:gd name="connsiteX25" fmla="*/ 137 w 10000"/>
              <a:gd name="connsiteY25" fmla="*/ 9960 h 10000"/>
              <a:gd name="connsiteX26" fmla="*/ 0 w 10000"/>
              <a:gd name="connsiteY26" fmla="*/ 5 h 10000"/>
              <a:gd name="connsiteX27" fmla="*/ 234 w 10000"/>
              <a:gd name="connsiteY27" fmla="*/ 0 h 10000"/>
              <a:gd name="connsiteX0" fmla="*/ 278 w 10044"/>
              <a:gd name="connsiteY0" fmla="*/ 0 h 10015"/>
              <a:gd name="connsiteX1" fmla="*/ 649 w 10044"/>
              <a:gd name="connsiteY1" fmla="*/ 54 h 10015"/>
              <a:gd name="connsiteX2" fmla="*/ 973 w 10044"/>
              <a:gd name="connsiteY2" fmla="*/ 105 h 10015"/>
              <a:gd name="connsiteX3" fmla="*/ 1416 w 10044"/>
              <a:gd name="connsiteY3" fmla="*/ 203 h 10015"/>
              <a:gd name="connsiteX4" fmla="*/ 1879 w 10044"/>
              <a:gd name="connsiteY4" fmla="*/ 341 h 10015"/>
              <a:gd name="connsiteX5" fmla="*/ 2175 w 10044"/>
              <a:gd name="connsiteY5" fmla="*/ 445 h 10015"/>
              <a:gd name="connsiteX6" fmla="*/ 2493 w 10044"/>
              <a:gd name="connsiteY6" fmla="*/ 577 h 10015"/>
              <a:gd name="connsiteX7" fmla="*/ 2956 w 10044"/>
              <a:gd name="connsiteY7" fmla="*/ 812 h 10015"/>
              <a:gd name="connsiteX8" fmla="*/ 3343 w 10044"/>
              <a:gd name="connsiteY8" fmla="*/ 1031 h 10015"/>
              <a:gd name="connsiteX9" fmla="*/ 3902 w 10044"/>
              <a:gd name="connsiteY9" fmla="*/ 1401 h 10015"/>
              <a:gd name="connsiteX10" fmla="*/ 4276 w 10044"/>
              <a:gd name="connsiteY10" fmla="*/ 1677 h 10015"/>
              <a:gd name="connsiteX11" fmla="*/ 4716 w 10044"/>
              <a:gd name="connsiteY11" fmla="*/ 2029 h 10015"/>
              <a:gd name="connsiteX12" fmla="*/ 5178 w 10044"/>
              <a:gd name="connsiteY12" fmla="*/ 2440 h 10015"/>
              <a:gd name="connsiteX13" fmla="*/ 5699 w 10044"/>
              <a:gd name="connsiteY13" fmla="*/ 2997 h 10015"/>
              <a:gd name="connsiteX14" fmla="*/ 6187 w 10044"/>
              <a:gd name="connsiteY14" fmla="*/ 3573 h 10015"/>
              <a:gd name="connsiteX15" fmla="*/ 6470 w 10044"/>
              <a:gd name="connsiteY15" fmla="*/ 3937 h 10015"/>
              <a:gd name="connsiteX16" fmla="*/ 6612 w 10044"/>
              <a:gd name="connsiteY16" fmla="*/ 4136 h 10015"/>
              <a:gd name="connsiteX17" fmla="*/ 7035 w 10044"/>
              <a:gd name="connsiteY17" fmla="*/ 4728 h 10015"/>
              <a:gd name="connsiteX18" fmla="*/ 7499 w 10044"/>
              <a:gd name="connsiteY18" fmla="*/ 5413 h 10015"/>
              <a:gd name="connsiteX19" fmla="*/ 8016 w 10044"/>
              <a:gd name="connsiteY19" fmla="*/ 6221 h 10015"/>
              <a:gd name="connsiteX20" fmla="*/ 8379 w 10044"/>
              <a:gd name="connsiteY20" fmla="*/ 6830 h 10015"/>
              <a:gd name="connsiteX21" fmla="*/ 8853 w 10044"/>
              <a:gd name="connsiteY21" fmla="*/ 7658 h 10015"/>
              <a:gd name="connsiteX22" fmla="*/ 9546 w 10044"/>
              <a:gd name="connsiteY22" fmla="*/ 8994 h 10015"/>
              <a:gd name="connsiteX23" fmla="*/ 9847 w 10044"/>
              <a:gd name="connsiteY23" fmla="*/ 9605 h 10015"/>
              <a:gd name="connsiteX24" fmla="*/ 10044 w 10044"/>
              <a:gd name="connsiteY24" fmla="*/ 10000 h 10015"/>
              <a:gd name="connsiteX25" fmla="*/ 46 w 10044"/>
              <a:gd name="connsiteY25" fmla="*/ 10015 h 10015"/>
              <a:gd name="connsiteX26" fmla="*/ 44 w 10044"/>
              <a:gd name="connsiteY26" fmla="*/ 5 h 10015"/>
              <a:gd name="connsiteX27" fmla="*/ 278 w 10044"/>
              <a:gd name="connsiteY27" fmla="*/ 0 h 10015"/>
              <a:gd name="connsiteX0" fmla="*/ 234 w 10000"/>
              <a:gd name="connsiteY0" fmla="*/ 0 h 10015"/>
              <a:gd name="connsiteX1" fmla="*/ 605 w 10000"/>
              <a:gd name="connsiteY1" fmla="*/ 54 h 10015"/>
              <a:gd name="connsiteX2" fmla="*/ 929 w 10000"/>
              <a:gd name="connsiteY2" fmla="*/ 105 h 10015"/>
              <a:gd name="connsiteX3" fmla="*/ 1372 w 10000"/>
              <a:gd name="connsiteY3" fmla="*/ 203 h 10015"/>
              <a:gd name="connsiteX4" fmla="*/ 1835 w 10000"/>
              <a:gd name="connsiteY4" fmla="*/ 341 h 10015"/>
              <a:gd name="connsiteX5" fmla="*/ 2131 w 10000"/>
              <a:gd name="connsiteY5" fmla="*/ 445 h 10015"/>
              <a:gd name="connsiteX6" fmla="*/ 2449 w 10000"/>
              <a:gd name="connsiteY6" fmla="*/ 577 h 10015"/>
              <a:gd name="connsiteX7" fmla="*/ 2912 w 10000"/>
              <a:gd name="connsiteY7" fmla="*/ 812 h 10015"/>
              <a:gd name="connsiteX8" fmla="*/ 3299 w 10000"/>
              <a:gd name="connsiteY8" fmla="*/ 1031 h 10015"/>
              <a:gd name="connsiteX9" fmla="*/ 3858 w 10000"/>
              <a:gd name="connsiteY9" fmla="*/ 1401 h 10015"/>
              <a:gd name="connsiteX10" fmla="*/ 4232 w 10000"/>
              <a:gd name="connsiteY10" fmla="*/ 1677 h 10015"/>
              <a:gd name="connsiteX11" fmla="*/ 4672 w 10000"/>
              <a:gd name="connsiteY11" fmla="*/ 2029 h 10015"/>
              <a:gd name="connsiteX12" fmla="*/ 5134 w 10000"/>
              <a:gd name="connsiteY12" fmla="*/ 2440 h 10015"/>
              <a:gd name="connsiteX13" fmla="*/ 5655 w 10000"/>
              <a:gd name="connsiteY13" fmla="*/ 2997 h 10015"/>
              <a:gd name="connsiteX14" fmla="*/ 6143 w 10000"/>
              <a:gd name="connsiteY14" fmla="*/ 3573 h 10015"/>
              <a:gd name="connsiteX15" fmla="*/ 6426 w 10000"/>
              <a:gd name="connsiteY15" fmla="*/ 3937 h 10015"/>
              <a:gd name="connsiteX16" fmla="*/ 6568 w 10000"/>
              <a:gd name="connsiteY16" fmla="*/ 4136 h 10015"/>
              <a:gd name="connsiteX17" fmla="*/ 6991 w 10000"/>
              <a:gd name="connsiteY17" fmla="*/ 4728 h 10015"/>
              <a:gd name="connsiteX18" fmla="*/ 7455 w 10000"/>
              <a:gd name="connsiteY18" fmla="*/ 5413 h 10015"/>
              <a:gd name="connsiteX19" fmla="*/ 7972 w 10000"/>
              <a:gd name="connsiteY19" fmla="*/ 6221 h 10015"/>
              <a:gd name="connsiteX20" fmla="*/ 8335 w 10000"/>
              <a:gd name="connsiteY20" fmla="*/ 6830 h 10015"/>
              <a:gd name="connsiteX21" fmla="*/ 8809 w 10000"/>
              <a:gd name="connsiteY21" fmla="*/ 7658 h 10015"/>
              <a:gd name="connsiteX22" fmla="*/ 9502 w 10000"/>
              <a:gd name="connsiteY22" fmla="*/ 8994 h 10015"/>
              <a:gd name="connsiteX23" fmla="*/ 9803 w 10000"/>
              <a:gd name="connsiteY23" fmla="*/ 9605 h 10015"/>
              <a:gd name="connsiteX24" fmla="*/ 10000 w 10000"/>
              <a:gd name="connsiteY24" fmla="*/ 10000 h 10015"/>
              <a:gd name="connsiteX25" fmla="*/ 2 w 10000"/>
              <a:gd name="connsiteY25" fmla="*/ 10015 h 10015"/>
              <a:gd name="connsiteX26" fmla="*/ 0 w 10000"/>
              <a:gd name="connsiteY26" fmla="*/ 5 h 10015"/>
              <a:gd name="connsiteX27" fmla="*/ 234 w 10000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299 w 10004"/>
              <a:gd name="connsiteY8" fmla="*/ 1031 h 10015"/>
              <a:gd name="connsiteX9" fmla="*/ 3858 w 10004"/>
              <a:gd name="connsiteY9" fmla="*/ 1401 h 10015"/>
              <a:gd name="connsiteX10" fmla="*/ 4232 w 10004"/>
              <a:gd name="connsiteY10" fmla="*/ 1677 h 10015"/>
              <a:gd name="connsiteX11" fmla="*/ 4672 w 10004"/>
              <a:gd name="connsiteY11" fmla="*/ 2029 h 10015"/>
              <a:gd name="connsiteX12" fmla="*/ 5134 w 10004"/>
              <a:gd name="connsiteY12" fmla="*/ 2440 h 10015"/>
              <a:gd name="connsiteX13" fmla="*/ 5655 w 10004"/>
              <a:gd name="connsiteY13" fmla="*/ 2997 h 10015"/>
              <a:gd name="connsiteX14" fmla="*/ 6143 w 10004"/>
              <a:gd name="connsiteY14" fmla="*/ 3573 h 10015"/>
              <a:gd name="connsiteX15" fmla="*/ 6426 w 10004"/>
              <a:gd name="connsiteY15" fmla="*/ 3937 h 10015"/>
              <a:gd name="connsiteX16" fmla="*/ 6568 w 10004"/>
              <a:gd name="connsiteY16" fmla="*/ 4136 h 10015"/>
              <a:gd name="connsiteX17" fmla="*/ 6991 w 10004"/>
              <a:gd name="connsiteY17" fmla="*/ 4728 h 10015"/>
              <a:gd name="connsiteX18" fmla="*/ 7455 w 10004"/>
              <a:gd name="connsiteY18" fmla="*/ 5413 h 10015"/>
              <a:gd name="connsiteX19" fmla="*/ 7972 w 10004"/>
              <a:gd name="connsiteY19" fmla="*/ 6221 h 10015"/>
              <a:gd name="connsiteX20" fmla="*/ 8335 w 10004"/>
              <a:gd name="connsiteY20" fmla="*/ 6830 h 10015"/>
              <a:gd name="connsiteX21" fmla="*/ 8809 w 10004"/>
              <a:gd name="connsiteY21" fmla="*/ 7658 h 10015"/>
              <a:gd name="connsiteX22" fmla="*/ 9502 w 10004"/>
              <a:gd name="connsiteY22" fmla="*/ 8994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299 w 10004"/>
              <a:gd name="connsiteY8" fmla="*/ 1031 h 10015"/>
              <a:gd name="connsiteX9" fmla="*/ 3858 w 10004"/>
              <a:gd name="connsiteY9" fmla="*/ 1401 h 10015"/>
              <a:gd name="connsiteX10" fmla="*/ 4232 w 10004"/>
              <a:gd name="connsiteY10" fmla="*/ 1677 h 10015"/>
              <a:gd name="connsiteX11" fmla="*/ 4672 w 10004"/>
              <a:gd name="connsiteY11" fmla="*/ 2029 h 10015"/>
              <a:gd name="connsiteX12" fmla="*/ 5134 w 10004"/>
              <a:gd name="connsiteY12" fmla="*/ 2440 h 10015"/>
              <a:gd name="connsiteX13" fmla="*/ 5655 w 10004"/>
              <a:gd name="connsiteY13" fmla="*/ 2997 h 10015"/>
              <a:gd name="connsiteX14" fmla="*/ 6143 w 10004"/>
              <a:gd name="connsiteY14" fmla="*/ 3573 h 10015"/>
              <a:gd name="connsiteX15" fmla="*/ 6426 w 10004"/>
              <a:gd name="connsiteY15" fmla="*/ 3937 h 10015"/>
              <a:gd name="connsiteX16" fmla="*/ 6568 w 10004"/>
              <a:gd name="connsiteY16" fmla="*/ 4136 h 10015"/>
              <a:gd name="connsiteX17" fmla="*/ 6991 w 10004"/>
              <a:gd name="connsiteY17" fmla="*/ 4728 h 10015"/>
              <a:gd name="connsiteX18" fmla="*/ 7455 w 10004"/>
              <a:gd name="connsiteY18" fmla="*/ 5413 h 10015"/>
              <a:gd name="connsiteX19" fmla="*/ 7972 w 10004"/>
              <a:gd name="connsiteY19" fmla="*/ 6221 h 10015"/>
              <a:gd name="connsiteX20" fmla="*/ 8335 w 10004"/>
              <a:gd name="connsiteY20" fmla="*/ 6830 h 10015"/>
              <a:gd name="connsiteX21" fmla="*/ 8809 w 10004"/>
              <a:gd name="connsiteY21" fmla="*/ 7658 h 10015"/>
              <a:gd name="connsiteX22" fmla="*/ 9502 w 10004"/>
              <a:gd name="connsiteY22" fmla="*/ 8994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299 w 10004"/>
              <a:gd name="connsiteY8" fmla="*/ 1031 h 10015"/>
              <a:gd name="connsiteX9" fmla="*/ 3858 w 10004"/>
              <a:gd name="connsiteY9" fmla="*/ 1401 h 10015"/>
              <a:gd name="connsiteX10" fmla="*/ 4232 w 10004"/>
              <a:gd name="connsiteY10" fmla="*/ 1677 h 10015"/>
              <a:gd name="connsiteX11" fmla="*/ 4672 w 10004"/>
              <a:gd name="connsiteY11" fmla="*/ 2029 h 10015"/>
              <a:gd name="connsiteX12" fmla="*/ 5134 w 10004"/>
              <a:gd name="connsiteY12" fmla="*/ 2440 h 10015"/>
              <a:gd name="connsiteX13" fmla="*/ 5655 w 10004"/>
              <a:gd name="connsiteY13" fmla="*/ 2997 h 10015"/>
              <a:gd name="connsiteX14" fmla="*/ 6143 w 10004"/>
              <a:gd name="connsiteY14" fmla="*/ 3573 h 10015"/>
              <a:gd name="connsiteX15" fmla="*/ 6426 w 10004"/>
              <a:gd name="connsiteY15" fmla="*/ 3937 h 10015"/>
              <a:gd name="connsiteX16" fmla="*/ 6568 w 10004"/>
              <a:gd name="connsiteY16" fmla="*/ 4136 h 10015"/>
              <a:gd name="connsiteX17" fmla="*/ 6991 w 10004"/>
              <a:gd name="connsiteY17" fmla="*/ 4728 h 10015"/>
              <a:gd name="connsiteX18" fmla="*/ 7455 w 10004"/>
              <a:gd name="connsiteY18" fmla="*/ 5413 h 10015"/>
              <a:gd name="connsiteX19" fmla="*/ 7972 w 10004"/>
              <a:gd name="connsiteY19" fmla="*/ 6221 h 10015"/>
              <a:gd name="connsiteX20" fmla="*/ 8335 w 10004"/>
              <a:gd name="connsiteY20" fmla="*/ 6830 h 10015"/>
              <a:gd name="connsiteX21" fmla="*/ 8809 w 10004"/>
              <a:gd name="connsiteY21" fmla="*/ 7658 h 10015"/>
              <a:gd name="connsiteX22" fmla="*/ 9502 w 10004"/>
              <a:gd name="connsiteY22" fmla="*/ 8994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299 w 10004"/>
              <a:gd name="connsiteY8" fmla="*/ 1031 h 10015"/>
              <a:gd name="connsiteX9" fmla="*/ 3858 w 10004"/>
              <a:gd name="connsiteY9" fmla="*/ 1401 h 10015"/>
              <a:gd name="connsiteX10" fmla="*/ 4232 w 10004"/>
              <a:gd name="connsiteY10" fmla="*/ 1677 h 10015"/>
              <a:gd name="connsiteX11" fmla="*/ 4672 w 10004"/>
              <a:gd name="connsiteY11" fmla="*/ 2029 h 10015"/>
              <a:gd name="connsiteX12" fmla="*/ 5134 w 10004"/>
              <a:gd name="connsiteY12" fmla="*/ 2440 h 10015"/>
              <a:gd name="connsiteX13" fmla="*/ 5655 w 10004"/>
              <a:gd name="connsiteY13" fmla="*/ 2997 h 10015"/>
              <a:gd name="connsiteX14" fmla="*/ 6143 w 10004"/>
              <a:gd name="connsiteY14" fmla="*/ 3573 h 10015"/>
              <a:gd name="connsiteX15" fmla="*/ 6426 w 10004"/>
              <a:gd name="connsiteY15" fmla="*/ 3937 h 10015"/>
              <a:gd name="connsiteX16" fmla="*/ 6568 w 10004"/>
              <a:gd name="connsiteY16" fmla="*/ 4136 h 10015"/>
              <a:gd name="connsiteX17" fmla="*/ 6991 w 10004"/>
              <a:gd name="connsiteY17" fmla="*/ 4728 h 10015"/>
              <a:gd name="connsiteX18" fmla="*/ 7455 w 10004"/>
              <a:gd name="connsiteY18" fmla="*/ 5413 h 10015"/>
              <a:gd name="connsiteX19" fmla="*/ 7972 w 10004"/>
              <a:gd name="connsiteY19" fmla="*/ 6221 h 10015"/>
              <a:gd name="connsiteX20" fmla="*/ 8335 w 10004"/>
              <a:gd name="connsiteY20" fmla="*/ 6830 h 10015"/>
              <a:gd name="connsiteX21" fmla="*/ 8809 w 10004"/>
              <a:gd name="connsiteY21" fmla="*/ 7658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299 w 10004"/>
              <a:gd name="connsiteY8" fmla="*/ 1031 h 10015"/>
              <a:gd name="connsiteX9" fmla="*/ 3858 w 10004"/>
              <a:gd name="connsiteY9" fmla="*/ 1401 h 10015"/>
              <a:gd name="connsiteX10" fmla="*/ 4232 w 10004"/>
              <a:gd name="connsiteY10" fmla="*/ 1677 h 10015"/>
              <a:gd name="connsiteX11" fmla="*/ 4672 w 10004"/>
              <a:gd name="connsiteY11" fmla="*/ 2029 h 10015"/>
              <a:gd name="connsiteX12" fmla="*/ 5134 w 10004"/>
              <a:gd name="connsiteY12" fmla="*/ 2440 h 10015"/>
              <a:gd name="connsiteX13" fmla="*/ 5655 w 10004"/>
              <a:gd name="connsiteY13" fmla="*/ 2997 h 10015"/>
              <a:gd name="connsiteX14" fmla="*/ 6143 w 10004"/>
              <a:gd name="connsiteY14" fmla="*/ 3573 h 10015"/>
              <a:gd name="connsiteX15" fmla="*/ 6426 w 10004"/>
              <a:gd name="connsiteY15" fmla="*/ 3937 h 10015"/>
              <a:gd name="connsiteX16" fmla="*/ 6568 w 10004"/>
              <a:gd name="connsiteY16" fmla="*/ 4136 h 10015"/>
              <a:gd name="connsiteX17" fmla="*/ 6991 w 10004"/>
              <a:gd name="connsiteY17" fmla="*/ 4728 h 10015"/>
              <a:gd name="connsiteX18" fmla="*/ 7455 w 10004"/>
              <a:gd name="connsiteY18" fmla="*/ 5413 h 10015"/>
              <a:gd name="connsiteX19" fmla="*/ 7972 w 10004"/>
              <a:gd name="connsiteY19" fmla="*/ 6221 h 10015"/>
              <a:gd name="connsiteX20" fmla="*/ 8335 w 10004"/>
              <a:gd name="connsiteY20" fmla="*/ 683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299 w 10004"/>
              <a:gd name="connsiteY8" fmla="*/ 1031 h 10015"/>
              <a:gd name="connsiteX9" fmla="*/ 3858 w 10004"/>
              <a:gd name="connsiteY9" fmla="*/ 1401 h 10015"/>
              <a:gd name="connsiteX10" fmla="*/ 4232 w 10004"/>
              <a:gd name="connsiteY10" fmla="*/ 1677 h 10015"/>
              <a:gd name="connsiteX11" fmla="*/ 4672 w 10004"/>
              <a:gd name="connsiteY11" fmla="*/ 2029 h 10015"/>
              <a:gd name="connsiteX12" fmla="*/ 5134 w 10004"/>
              <a:gd name="connsiteY12" fmla="*/ 2440 h 10015"/>
              <a:gd name="connsiteX13" fmla="*/ 5655 w 10004"/>
              <a:gd name="connsiteY13" fmla="*/ 2997 h 10015"/>
              <a:gd name="connsiteX14" fmla="*/ 6143 w 10004"/>
              <a:gd name="connsiteY14" fmla="*/ 3573 h 10015"/>
              <a:gd name="connsiteX15" fmla="*/ 6426 w 10004"/>
              <a:gd name="connsiteY15" fmla="*/ 3937 h 10015"/>
              <a:gd name="connsiteX16" fmla="*/ 6568 w 10004"/>
              <a:gd name="connsiteY16" fmla="*/ 4136 h 10015"/>
              <a:gd name="connsiteX17" fmla="*/ 6991 w 10004"/>
              <a:gd name="connsiteY17" fmla="*/ 4728 h 10015"/>
              <a:gd name="connsiteX18" fmla="*/ 7455 w 10004"/>
              <a:gd name="connsiteY18" fmla="*/ 5413 h 10015"/>
              <a:gd name="connsiteX19" fmla="*/ 7972 w 10004"/>
              <a:gd name="connsiteY19" fmla="*/ 6221 h 10015"/>
              <a:gd name="connsiteX20" fmla="*/ 8335 w 10004"/>
              <a:gd name="connsiteY20" fmla="*/ 683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299 w 10004"/>
              <a:gd name="connsiteY8" fmla="*/ 1031 h 10015"/>
              <a:gd name="connsiteX9" fmla="*/ 3858 w 10004"/>
              <a:gd name="connsiteY9" fmla="*/ 1401 h 10015"/>
              <a:gd name="connsiteX10" fmla="*/ 4232 w 10004"/>
              <a:gd name="connsiteY10" fmla="*/ 1677 h 10015"/>
              <a:gd name="connsiteX11" fmla="*/ 4672 w 10004"/>
              <a:gd name="connsiteY11" fmla="*/ 2029 h 10015"/>
              <a:gd name="connsiteX12" fmla="*/ 5134 w 10004"/>
              <a:gd name="connsiteY12" fmla="*/ 2440 h 10015"/>
              <a:gd name="connsiteX13" fmla="*/ 5655 w 10004"/>
              <a:gd name="connsiteY13" fmla="*/ 2997 h 10015"/>
              <a:gd name="connsiteX14" fmla="*/ 6143 w 10004"/>
              <a:gd name="connsiteY14" fmla="*/ 3573 h 10015"/>
              <a:gd name="connsiteX15" fmla="*/ 6426 w 10004"/>
              <a:gd name="connsiteY15" fmla="*/ 3937 h 10015"/>
              <a:gd name="connsiteX16" fmla="*/ 6568 w 10004"/>
              <a:gd name="connsiteY16" fmla="*/ 4136 h 10015"/>
              <a:gd name="connsiteX17" fmla="*/ 6991 w 10004"/>
              <a:gd name="connsiteY17" fmla="*/ 4728 h 10015"/>
              <a:gd name="connsiteX18" fmla="*/ 7455 w 10004"/>
              <a:gd name="connsiteY18" fmla="*/ 5413 h 10015"/>
              <a:gd name="connsiteX19" fmla="*/ 7972 w 10004"/>
              <a:gd name="connsiteY19" fmla="*/ 6221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299 w 10004"/>
              <a:gd name="connsiteY8" fmla="*/ 1031 h 10015"/>
              <a:gd name="connsiteX9" fmla="*/ 3858 w 10004"/>
              <a:gd name="connsiteY9" fmla="*/ 1401 h 10015"/>
              <a:gd name="connsiteX10" fmla="*/ 4232 w 10004"/>
              <a:gd name="connsiteY10" fmla="*/ 1677 h 10015"/>
              <a:gd name="connsiteX11" fmla="*/ 4672 w 10004"/>
              <a:gd name="connsiteY11" fmla="*/ 2029 h 10015"/>
              <a:gd name="connsiteX12" fmla="*/ 5134 w 10004"/>
              <a:gd name="connsiteY12" fmla="*/ 2440 h 10015"/>
              <a:gd name="connsiteX13" fmla="*/ 5655 w 10004"/>
              <a:gd name="connsiteY13" fmla="*/ 2997 h 10015"/>
              <a:gd name="connsiteX14" fmla="*/ 6143 w 10004"/>
              <a:gd name="connsiteY14" fmla="*/ 3573 h 10015"/>
              <a:gd name="connsiteX15" fmla="*/ 6426 w 10004"/>
              <a:gd name="connsiteY15" fmla="*/ 3937 h 10015"/>
              <a:gd name="connsiteX16" fmla="*/ 6568 w 10004"/>
              <a:gd name="connsiteY16" fmla="*/ 4136 h 10015"/>
              <a:gd name="connsiteX17" fmla="*/ 6991 w 10004"/>
              <a:gd name="connsiteY17" fmla="*/ 4728 h 10015"/>
              <a:gd name="connsiteX18" fmla="*/ 7455 w 10004"/>
              <a:gd name="connsiteY18" fmla="*/ 5413 h 10015"/>
              <a:gd name="connsiteX19" fmla="*/ 7972 w 10004"/>
              <a:gd name="connsiteY19" fmla="*/ 6221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299 w 10004"/>
              <a:gd name="connsiteY8" fmla="*/ 1031 h 10015"/>
              <a:gd name="connsiteX9" fmla="*/ 3858 w 10004"/>
              <a:gd name="connsiteY9" fmla="*/ 1401 h 10015"/>
              <a:gd name="connsiteX10" fmla="*/ 4232 w 10004"/>
              <a:gd name="connsiteY10" fmla="*/ 1677 h 10015"/>
              <a:gd name="connsiteX11" fmla="*/ 4672 w 10004"/>
              <a:gd name="connsiteY11" fmla="*/ 2029 h 10015"/>
              <a:gd name="connsiteX12" fmla="*/ 5134 w 10004"/>
              <a:gd name="connsiteY12" fmla="*/ 2440 h 10015"/>
              <a:gd name="connsiteX13" fmla="*/ 5655 w 10004"/>
              <a:gd name="connsiteY13" fmla="*/ 2997 h 10015"/>
              <a:gd name="connsiteX14" fmla="*/ 6143 w 10004"/>
              <a:gd name="connsiteY14" fmla="*/ 3573 h 10015"/>
              <a:gd name="connsiteX15" fmla="*/ 6426 w 10004"/>
              <a:gd name="connsiteY15" fmla="*/ 3937 h 10015"/>
              <a:gd name="connsiteX16" fmla="*/ 6568 w 10004"/>
              <a:gd name="connsiteY16" fmla="*/ 4136 h 10015"/>
              <a:gd name="connsiteX17" fmla="*/ 6991 w 10004"/>
              <a:gd name="connsiteY17" fmla="*/ 4728 h 10015"/>
              <a:gd name="connsiteX18" fmla="*/ 7455 w 10004"/>
              <a:gd name="connsiteY18" fmla="*/ 5413 h 10015"/>
              <a:gd name="connsiteX19" fmla="*/ 7972 w 10004"/>
              <a:gd name="connsiteY19" fmla="*/ 6221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299 w 10004"/>
              <a:gd name="connsiteY8" fmla="*/ 1031 h 10015"/>
              <a:gd name="connsiteX9" fmla="*/ 3858 w 10004"/>
              <a:gd name="connsiteY9" fmla="*/ 1401 h 10015"/>
              <a:gd name="connsiteX10" fmla="*/ 4232 w 10004"/>
              <a:gd name="connsiteY10" fmla="*/ 1677 h 10015"/>
              <a:gd name="connsiteX11" fmla="*/ 4672 w 10004"/>
              <a:gd name="connsiteY11" fmla="*/ 2029 h 10015"/>
              <a:gd name="connsiteX12" fmla="*/ 5134 w 10004"/>
              <a:gd name="connsiteY12" fmla="*/ 2440 h 10015"/>
              <a:gd name="connsiteX13" fmla="*/ 5655 w 10004"/>
              <a:gd name="connsiteY13" fmla="*/ 2997 h 10015"/>
              <a:gd name="connsiteX14" fmla="*/ 6143 w 10004"/>
              <a:gd name="connsiteY14" fmla="*/ 3573 h 10015"/>
              <a:gd name="connsiteX15" fmla="*/ 6426 w 10004"/>
              <a:gd name="connsiteY15" fmla="*/ 3937 h 10015"/>
              <a:gd name="connsiteX16" fmla="*/ 6568 w 10004"/>
              <a:gd name="connsiteY16" fmla="*/ 4136 h 10015"/>
              <a:gd name="connsiteX17" fmla="*/ 6991 w 10004"/>
              <a:gd name="connsiteY17" fmla="*/ 4728 h 10015"/>
              <a:gd name="connsiteX18" fmla="*/ 7455 w 10004"/>
              <a:gd name="connsiteY18" fmla="*/ 5413 h 10015"/>
              <a:gd name="connsiteX19" fmla="*/ 7972 w 10004"/>
              <a:gd name="connsiteY19" fmla="*/ 6221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299 w 10004"/>
              <a:gd name="connsiteY8" fmla="*/ 1031 h 10015"/>
              <a:gd name="connsiteX9" fmla="*/ 3858 w 10004"/>
              <a:gd name="connsiteY9" fmla="*/ 1401 h 10015"/>
              <a:gd name="connsiteX10" fmla="*/ 4232 w 10004"/>
              <a:gd name="connsiteY10" fmla="*/ 1677 h 10015"/>
              <a:gd name="connsiteX11" fmla="*/ 4672 w 10004"/>
              <a:gd name="connsiteY11" fmla="*/ 2029 h 10015"/>
              <a:gd name="connsiteX12" fmla="*/ 5134 w 10004"/>
              <a:gd name="connsiteY12" fmla="*/ 2440 h 10015"/>
              <a:gd name="connsiteX13" fmla="*/ 5655 w 10004"/>
              <a:gd name="connsiteY13" fmla="*/ 2997 h 10015"/>
              <a:gd name="connsiteX14" fmla="*/ 6143 w 10004"/>
              <a:gd name="connsiteY14" fmla="*/ 3573 h 10015"/>
              <a:gd name="connsiteX15" fmla="*/ 6426 w 10004"/>
              <a:gd name="connsiteY15" fmla="*/ 3937 h 10015"/>
              <a:gd name="connsiteX16" fmla="*/ 6568 w 10004"/>
              <a:gd name="connsiteY16" fmla="*/ 4136 h 10015"/>
              <a:gd name="connsiteX17" fmla="*/ 6991 w 10004"/>
              <a:gd name="connsiteY17" fmla="*/ 4728 h 10015"/>
              <a:gd name="connsiteX18" fmla="*/ 7455 w 10004"/>
              <a:gd name="connsiteY18" fmla="*/ 5413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299 w 10004"/>
              <a:gd name="connsiteY8" fmla="*/ 1031 h 10015"/>
              <a:gd name="connsiteX9" fmla="*/ 3858 w 10004"/>
              <a:gd name="connsiteY9" fmla="*/ 1401 h 10015"/>
              <a:gd name="connsiteX10" fmla="*/ 4232 w 10004"/>
              <a:gd name="connsiteY10" fmla="*/ 1677 h 10015"/>
              <a:gd name="connsiteX11" fmla="*/ 4672 w 10004"/>
              <a:gd name="connsiteY11" fmla="*/ 2029 h 10015"/>
              <a:gd name="connsiteX12" fmla="*/ 5134 w 10004"/>
              <a:gd name="connsiteY12" fmla="*/ 2440 h 10015"/>
              <a:gd name="connsiteX13" fmla="*/ 5655 w 10004"/>
              <a:gd name="connsiteY13" fmla="*/ 2997 h 10015"/>
              <a:gd name="connsiteX14" fmla="*/ 6143 w 10004"/>
              <a:gd name="connsiteY14" fmla="*/ 3573 h 10015"/>
              <a:gd name="connsiteX15" fmla="*/ 6426 w 10004"/>
              <a:gd name="connsiteY15" fmla="*/ 3937 h 10015"/>
              <a:gd name="connsiteX16" fmla="*/ 6568 w 10004"/>
              <a:gd name="connsiteY16" fmla="*/ 4136 h 10015"/>
              <a:gd name="connsiteX17" fmla="*/ 6991 w 10004"/>
              <a:gd name="connsiteY17" fmla="*/ 4728 h 10015"/>
              <a:gd name="connsiteX18" fmla="*/ 7455 w 10004"/>
              <a:gd name="connsiteY18" fmla="*/ 5413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299 w 10004"/>
              <a:gd name="connsiteY8" fmla="*/ 1031 h 10015"/>
              <a:gd name="connsiteX9" fmla="*/ 3858 w 10004"/>
              <a:gd name="connsiteY9" fmla="*/ 1401 h 10015"/>
              <a:gd name="connsiteX10" fmla="*/ 4232 w 10004"/>
              <a:gd name="connsiteY10" fmla="*/ 1677 h 10015"/>
              <a:gd name="connsiteX11" fmla="*/ 4672 w 10004"/>
              <a:gd name="connsiteY11" fmla="*/ 2029 h 10015"/>
              <a:gd name="connsiteX12" fmla="*/ 5134 w 10004"/>
              <a:gd name="connsiteY12" fmla="*/ 2440 h 10015"/>
              <a:gd name="connsiteX13" fmla="*/ 5655 w 10004"/>
              <a:gd name="connsiteY13" fmla="*/ 2997 h 10015"/>
              <a:gd name="connsiteX14" fmla="*/ 6143 w 10004"/>
              <a:gd name="connsiteY14" fmla="*/ 3573 h 10015"/>
              <a:gd name="connsiteX15" fmla="*/ 6426 w 10004"/>
              <a:gd name="connsiteY15" fmla="*/ 3937 h 10015"/>
              <a:gd name="connsiteX16" fmla="*/ 6568 w 10004"/>
              <a:gd name="connsiteY16" fmla="*/ 4136 h 10015"/>
              <a:gd name="connsiteX17" fmla="*/ 6991 w 10004"/>
              <a:gd name="connsiteY17" fmla="*/ 4728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299 w 10004"/>
              <a:gd name="connsiteY8" fmla="*/ 1031 h 10015"/>
              <a:gd name="connsiteX9" fmla="*/ 3858 w 10004"/>
              <a:gd name="connsiteY9" fmla="*/ 1401 h 10015"/>
              <a:gd name="connsiteX10" fmla="*/ 4232 w 10004"/>
              <a:gd name="connsiteY10" fmla="*/ 1677 h 10015"/>
              <a:gd name="connsiteX11" fmla="*/ 4672 w 10004"/>
              <a:gd name="connsiteY11" fmla="*/ 2029 h 10015"/>
              <a:gd name="connsiteX12" fmla="*/ 5134 w 10004"/>
              <a:gd name="connsiteY12" fmla="*/ 2440 h 10015"/>
              <a:gd name="connsiteX13" fmla="*/ 5655 w 10004"/>
              <a:gd name="connsiteY13" fmla="*/ 2997 h 10015"/>
              <a:gd name="connsiteX14" fmla="*/ 6143 w 10004"/>
              <a:gd name="connsiteY14" fmla="*/ 3573 h 10015"/>
              <a:gd name="connsiteX15" fmla="*/ 6426 w 10004"/>
              <a:gd name="connsiteY15" fmla="*/ 3937 h 10015"/>
              <a:gd name="connsiteX16" fmla="*/ 6568 w 10004"/>
              <a:gd name="connsiteY16" fmla="*/ 4136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299 w 10004"/>
              <a:gd name="connsiteY8" fmla="*/ 1031 h 10015"/>
              <a:gd name="connsiteX9" fmla="*/ 3858 w 10004"/>
              <a:gd name="connsiteY9" fmla="*/ 1401 h 10015"/>
              <a:gd name="connsiteX10" fmla="*/ 4232 w 10004"/>
              <a:gd name="connsiteY10" fmla="*/ 1677 h 10015"/>
              <a:gd name="connsiteX11" fmla="*/ 4672 w 10004"/>
              <a:gd name="connsiteY11" fmla="*/ 2029 h 10015"/>
              <a:gd name="connsiteX12" fmla="*/ 5134 w 10004"/>
              <a:gd name="connsiteY12" fmla="*/ 2440 h 10015"/>
              <a:gd name="connsiteX13" fmla="*/ 5655 w 10004"/>
              <a:gd name="connsiteY13" fmla="*/ 2997 h 10015"/>
              <a:gd name="connsiteX14" fmla="*/ 6143 w 10004"/>
              <a:gd name="connsiteY14" fmla="*/ 3573 h 10015"/>
              <a:gd name="connsiteX15" fmla="*/ 6426 w 10004"/>
              <a:gd name="connsiteY15" fmla="*/ 3937 h 10015"/>
              <a:gd name="connsiteX16" fmla="*/ 6568 w 10004"/>
              <a:gd name="connsiteY16" fmla="*/ 4136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299 w 10004"/>
              <a:gd name="connsiteY8" fmla="*/ 1031 h 10015"/>
              <a:gd name="connsiteX9" fmla="*/ 3858 w 10004"/>
              <a:gd name="connsiteY9" fmla="*/ 1401 h 10015"/>
              <a:gd name="connsiteX10" fmla="*/ 4232 w 10004"/>
              <a:gd name="connsiteY10" fmla="*/ 1677 h 10015"/>
              <a:gd name="connsiteX11" fmla="*/ 4672 w 10004"/>
              <a:gd name="connsiteY11" fmla="*/ 2029 h 10015"/>
              <a:gd name="connsiteX12" fmla="*/ 5134 w 10004"/>
              <a:gd name="connsiteY12" fmla="*/ 2440 h 10015"/>
              <a:gd name="connsiteX13" fmla="*/ 5655 w 10004"/>
              <a:gd name="connsiteY13" fmla="*/ 2997 h 10015"/>
              <a:gd name="connsiteX14" fmla="*/ 6143 w 10004"/>
              <a:gd name="connsiteY14" fmla="*/ 3573 h 10015"/>
              <a:gd name="connsiteX15" fmla="*/ 6426 w 10004"/>
              <a:gd name="connsiteY15" fmla="*/ 3937 h 10015"/>
              <a:gd name="connsiteX16" fmla="*/ 6568 w 10004"/>
              <a:gd name="connsiteY16" fmla="*/ 4136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299 w 10004"/>
              <a:gd name="connsiteY8" fmla="*/ 1031 h 10015"/>
              <a:gd name="connsiteX9" fmla="*/ 3858 w 10004"/>
              <a:gd name="connsiteY9" fmla="*/ 1401 h 10015"/>
              <a:gd name="connsiteX10" fmla="*/ 4232 w 10004"/>
              <a:gd name="connsiteY10" fmla="*/ 1677 h 10015"/>
              <a:gd name="connsiteX11" fmla="*/ 4672 w 10004"/>
              <a:gd name="connsiteY11" fmla="*/ 2029 h 10015"/>
              <a:gd name="connsiteX12" fmla="*/ 5134 w 10004"/>
              <a:gd name="connsiteY12" fmla="*/ 2440 h 10015"/>
              <a:gd name="connsiteX13" fmla="*/ 5655 w 10004"/>
              <a:gd name="connsiteY13" fmla="*/ 2997 h 10015"/>
              <a:gd name="connsiteX14" fmla="*/ 6143 w 10004"/>
              <a:gd name="connsiteY14" fmla="*/ 3573 h 10015"/>
              <a:gd name="connsiteX15" fmla="*/ 6426 w 10004"/>
              <a:gd name="connsiteY15" fmla="*/ 3937 h 10015"/>
              <a:gd name="connsiteX16" fmla="*/ 6587 w 10004"/>
              <a:gd name="connsiteY16" fmla="*/ 2748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299 w 10004"/>
              <a:gd name="connsiteY8" fmla="*/ 1031 h 10015"/>
              <a:gd name="connsiteX9" fmla="*/ 3858 w 10004"/>
              <a:gd name="connsiteY9" fmla="*/ 1401 h 10015"/>
              <a:gd name="connsiteX10" fmla="*/ 4232 w 10004"/>
              <a:gd name="connsiteY10" fmla="*/ 1677 h 10015"/>
              <a:gd name="connsiteX11" fmla="*/ 4672 w 10004"/>
              <a:gd name="connsiteY11" fmla="*/ 2029 h 10015"/>
              <a:gd name="connsiteX12" fmla="*/ 5134 w 10004"/>
              <a:gd name="connsiteY12" fmla="*/ 2440 h 10015"/>
              <a:gd name="connsiteX13" fmla="*/ 5655 w 10004"/>
              <a:gd name="connsiteY13" fmla="*/ 2997 h 10015"/>
              <a:gd name="connsiteX14" fmla="*/ 6143 w 10004"/>
              <a:gd name="connsiteY14" fmla="*/ 3573 h 10015"/>
              <a:gd name="connsiteX15" fmla="*/ 6426 w 10004"/>
              <a:gd name="connsiteY15" fmla="*/ 3937 h 10015"/>
              <a:gd name="connsiteX16" fmla="*/ 6587 w 10004"/>
              <a:gd name="connsiteY16" fmla="*/ 2748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299 w 10004"/>
              <a:gd name="connsiteY8" fmla="*/ 1031 h 10015"/>
              <a:gd name="connsiteX9" fmla="*/ 3858 w 10004"/>
              <a:gd name="connsiteY9" fmla="*/ 1401 h 10015"/>
              <a:gd name="connsiteX10" fmla="*/ 4232 w 10004"/>
              <a:gd name="connsiteY10" fmla="*/ 1677 h 10015"/>
              <a:gd name="connsiteX11" fmla="*/ 4672 w 10004"/>
              <a:gd name="connsiteY11" fmla="*/ 2029 h 10015"/>
              <a:gd name="connsiteX12" fmla="*/ 5278 w 10004"/>
              <a:gd name="connsiteY12" fmla="*/ 1710 h 10015"/>
              <a:gd name="connsiteX13" fmla="*/ 5655 w 10004"/>
              <a:gd name="connsiteY13" fmla="*/ 2997 h 10015"/>
              <a:gd name="connsiteX14" fmla="*/ 6143 w 10004"/>
              <a:gd name="connsiteY14" fmla="*/ 3573 h 10015"/>
              <a:gd name="connsiteX15" fmla="*/ 6426 w 10004"/>
              <a:gd name="connsiteY15" fmla="*/ 3937 h 10015"/>
              <a:gd name="connsiteX16" fmla="*/ 6587 w 10004"/>
              <a:gd name="connsiteY16" fmla="*/ 2748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299 w 10004"/>
              <a:gd name="connsiteY8" fmla="*/ 1031 h 10015"/>
              <a:gd name="connsiteX9" fmla="*/ 3858 w 10004"/>
              <a:gd name="connsiteY9" fmla="*/ 1401 h 10015"/>
              <a:gd name="connsiteX10" fmla="*/ 4232 w 10004"/>
              <a:gd name="connsiteY10" fmla="*/ 1677 h 10015"/>
              <a:gd name="connsiteX11" fmla="*/ 4672 w 10004"/>
              <a:gd name="connsiteY11" fmla="*/ 2029 h 10015"/>
              <a:gd name="connsiteX12" fmla="*/ 5278 w 10004"/>
              <a:gd name="connsiteY12" fmla="*/ 1710 h 10015"/>
              <a:gd name="connsiteX13" fmla="*/ 5840 w 10004"/>
              <a:gd name="connsiteY13" fmla="*/ 2095 h 10015"/>
              <a:gd name="connsiteX14" fmla="*/ 6143 w 10004"/>
              <a:gd name="connsiteY14" fmla="*/ 3573 h 10015"/>
              <a:gd name="connsiteX15" fmla="*/ 6426 w 10004"/>
              <a:gd name="connsiteY15" fmla="*/ 3937 h 10015"/>
              <a:gd name="connsiteX16" fmla="*/ 6587 w 10004"/>
              <a:gd name="connsiteY16" fmla="*/ 2748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299 w 10004"/>
              <a:gd name="connsiteY8" fmla="*/ 1031 h 10015"/>
              <a:gd name="connsiteX9" fmla="*/ 3858 w 10004"/>
              <a:gd name="connsiteY9" fmla="*/ 1401 h 10015"/>
              <a:gd name="connsiteX10" fmla="*/ 4232 w 10004"/>
              <a:gd name="connsiteY10" fmla="*/ 1677 h 10015"/>
              <a:gd name="connsiteX11" fmla="*/ 4672 w 10004"/>
              <a:gd name="connsiteY11" fmla="*/ 2029 h 10015"/>
              <a:gd name="connsiteX12" fmla="*/ 5278 w 10004"/>
              <a:gd name="connsiteY12" fmla="*/ 1710 h 10015"/>
              <a:gd name="connsiteX13" fmla="*/ 5840 w 10004"/>
              <a:gd name="connsiteY13" fmla="*/ 2095 h 10015"/>
              <a:gd name="connsiteX14" fmla="*/ 6199 w 10004"/>
              <a:gd name="connsiteY14" fmla="*/ 2400 h 10015"/>
              <a:gd name="connsiteX15" fmla="*/ 6426 w 10004"/>
              <a:gd name="connsiteY15" fmla="*/ 3937 h 10015"/>
              <a:gd name="connsiteX16" fmla="*/ 6587 w 10004"/>
              <a:gd name="connsiteY16" fmla="*/ 2748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299 w 10004"/>
              <a:gd name="connsiteY8" fmla="*/ 1031 h 10015"/>
              <a:gd name="connsiteX9" fmla="*/ 3858 w 10004"/>
              <a:gd name="connsiteY9" fmla="*/ 1401 h 10015"/>
              <a:gd name="connsiteX10" fmla="*/ 4232 w 10004"/>
              <a:gd name="connsiteY10" fmla="*/ 1677 h 10015"/>
              <a:gd name="connsiteX11" fmla="*/ 4672 w 10004"/>
              <a:gd name="connsiteY11" fmla="*/ 2029 h 10015"/>
              <a:gd name="connsiteX12" fmla="*/ 5278 w 10004"/>
              <a:gd name="connsiteY12" fmla="*/ 1710 h 10015"/>
              <a:gd name="connsiteX13" fmla="*/ 5840 w 10004"/>
              <a:gd name="connsiteY13" fmla="*/ 2095 h 10015"/>
              <a:gd name="connsiteX14" fmla="*/ 6199 w 10004"/>
              <a:gd name="connsiteY14" fmla="*/ 2400 h 10015"/>
              <a:gd name="connsiteX15" fmla="*/ 6389 w 10004"/>
              <a:gd name="connsiteY15" fmla="*/ 2563 h 10015"/>
              <a:gd name="connsiteX16" fmla="*/ 6587 w 10004"/>
              <a:gd name="connsiteY16" fmla="*/ 2748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299 w 10004"/>
              <a:gd name="connsiteY8" fmla="*/ 1031 h 10015"/>
              <a:gd name="connsiteX9" fmla="*/ 3858 w 10004"/>
              <a:gd name="connsiteY9" fmla="*/ 1401 h 10015"/>
              <a:gd name="connsiteX10" fmla="*/ 4232 w 10004"/>
              <a:gd name="connsiteY10" fmla="*/ 1677 h 10015"/>
              <a:gd name="connsiteX11" fmla="*/ 4672 w 10004"/>
              <a:gd name="connsiteY11" fmla="*/ 2029 h 10015"/>
              <a:gd name="connsiteX12" fmla="*/ 5278 w 10004"/>
              <a:gd name="connsiteY12" fmla="*/ 1710 h 10015"/>
              <a:gd name="connsiteX13" fmla="*/ 5840 w 10004"/>
              <a:gd name="connsiteY13" fmla="*/ 2095 h 10015"/>
              <a:gd name="connsiteX14" fmla="*/ 6199 w 10004"/>
              <a:gd name="connsiteY14" fmla="*/ 2400 h 10015"/>
              <a:gd name="connsiteX15" fmla="*/ 6389 w 10004"/>
              <a:gd name="connsiteY15" fmla="*/ 2563 h 10015"/>
              <a:gd name="connsiteX16" fmla="*/ 6587 w 10004"/>
              <a:gd name="connsiteY16" fmla="*/ 2748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299 w 10004"/>
              <a:gd name="connsiteY8" fmla="*/ 1031 h 10015"/>
              <a:gd name="connsiteX9" fmla="*/ 3858 w 10004"/>
              <a:gd name="connsiteY9" fmla="*/ 1401 h 10015"/>
              <a:gd name="connsiteX10" fmla="*/ 4232 w 10004"/>
              <a:gd name="connsiteY10" fmla="*/ 1677 h 10015"/>
              <a:gd name="connsiteX11" fmla="*/ 4658 w 10004"/>
              <a:gd name="connsiteY11" fmla="*/ 1313 h 10015"/>
              <a:gd name="connsiteX12" fmla="*/ 5278 w 10004"/>
              <a:gd name="connsiteY12" fmla="*/ 1710 h 10015"/>
              <a:gd name="connsiteX13" fmla="*/ 5840 w 10004"/>
              <a:gd name="connsiteY13" fmla="*/ 2095 h 10015"/>
              <a:gd name="connsiteX14" fmla="*/ 6199 w 10004"/>
              <a:gd name="connsiteY14" fmla="*/ 2400 h 10015"/>
              <a:gd name="connsiteX15" fmla="*/ 6389 w 10004"/>
              <a:gd name="connsiteY15" fmla="*/ 2563 h 10015"/>
              <a:gd name="connsiteX16" fmla="*/ 6587 w 10004"/>
              <a:gd name="connsiteY16" fmla="*/ 2748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299 w 10004"/>
              <a:gd name="connsiteY8" fmla="*/ 1031 h 10015"/>
              <a:gd name="connsiteX9" fmla="*/ 3858 w 10004"/>
              <a:gd name="connsiteY9" fmla="*/ 1401 h 10015"/>
              <a:gd name="connsiteX10" fmla="*/ 4232 w 10004"/>
              <a:gd name="connsiteY10" fmla="*/ 1677 h 10015"/>
              <a:gd name="connsiteX11" fmla="*/ 4658 w 10004"/>
              <a:gd name="connsiteY11" fmla="*/ 1313 h 10015"/>
              <a:gd name="connsiteX12" fmla="*/ 5278 w 10004"/>
              <a:gd name="connsiteY12" fmla="*/ 1710 h 10015"/>
              <a:gd name="connsiteX13" fmla="*/ 5840 w 10004"/>
              <a:gd name="connsiteY13" fmla="*/ 2095 h 10015"/>
              <a:gd name="connsiteX14" fmla="*/ 6199 w 10004"/>
              <a:gd name="connsiteY14" fmla="*/ 2400 h 10015"/>
              <a:gd name="connsiteX15" fmla="*/ 6389 w 10004"/>
              <a:gd name="connsiteY15" fmla="*/ 2563 h 10015"/>
              <a:gd name="connsiteX16" fmla="*/ 6587 w 10004"/>
              <a:gd name="connsiteY16" fmla="*/ 2748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299 w 10004"/>
              <a:gd name="connsiteY8" fmla="*/ 1031 h 10015"/>
              <a:gd name="connsiteX9" fmla="*/ 3858 w 10004"/>
              <a:gd name="connsiteY9" fmla="*/ 1401 h 10015"/>
              <a:gd name="connsiteX10" fmla="*/ 4186 w 10004"/>
              <a:gd name="connsiteY10" fmla="*/ 1062 h 10015"/>
              <a:gd name="connsiteX11" fmla="*/ 4658 w 10004"/>
              <a:gd name="connsiteY11" fmla="*/ 1313 h 10015"/>
              <a:gd name="connsiteX12" fmla="*/ 5278 w 10004"/>
              <a:gd name="connsiteY12" fmla="*/ 1710 h 10015"/>
              <a:gd name="connsiteX13" fmla="*/ 5840 w 10004"/>
              <a:gd name="connsiteY13" fmla="*/ 2095 h 10015"/>
              <a:gd name="connsiteX14" fmla="*/ 6199 w 10004"/>
              <a:gd name="connsiteY14" fmla="*/ 2400 h 10015"/>
              <a:gd name="connsiteX15" fmla="*/ 6389 w 10004"/>
              <a:gd name="connsiteY15" fmla="*/ 2563 h 10015"/>
              <a:gd name="connsiteX16" fmla="*/ 6587 w 10004"/>
              <a:gd name="connsiteY16" fmla="*/ 2748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299 w 10004"/>
              <a:gd name="connsiteY8" fmla="*/ 1031 h 10015"/>
              <a:gd name="connsiteX9" fmla="*/ 3858 w 10004"/>
              <a:gd name="connsiteY9" fmla="*/ 1401 h 10015"/>
              <a:gd name="connsiteX10" fmla="*/ 4186 w 10004"/>
              <a:gd name="connsiteY10" fmla="*/ 1062 h 10015"/>
              <a:gd name="connsiteX11" fmla="*/ 4658 w 10004"/>
              <a:gd name="connsiteY11" fmla="*/ 1313 h 10015"/>
              <a:gd name="connsiteX12" fmla="*/ 5278 w 10004"/>
              <a:gd name="connsiteY12" fmla="*/ 1710 h 10015"/>
              <a:gd name="connsiteX13" fmla="*/ 5840 w 10004"/>
              <a:gd name="connsiteY13" fmla="*/ 2095 h 10015"/>
              <a:gd name="connsiteX14" fmla="*/ 6199 w 10004"/>
              <a:gd name="connsiteY14" fmla="*/ 2400 h 10015"/>
              <a:gd name="connsiteX15" fmla="*/ 6389 w 10004"/>
              <a:gd name="connsiteY15" fmla="*/ 2563 h 10015"/>
              <a:gd name="connsiteX16" fmla="*/ 6587 w 10004"/>
              <a:gd name="connsiteY16" fmla="*/ 2748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299 w 10004"/>
              <a:gd name="connsiteY8" fmla="*/ 1031 h 10015"/>
              <a:gd name="connsiteX9" fmla="*/ 3835 w 10004"/>
              <a:gd name="connsiteY9" fmla="*/ 872 h 10015"/>
              <a:gd name="connsiteX10" fmla="*/ 4186 w 10004"/>
              <a:gd name="connsiteY10" fmla="*/ 1062 h 10015"/>
              <a:gd name="connsiteX11" fmla="*/ 4658 w 10004"/>
              <a:gd name="connsiteY11" fmla="*/ 1313 h 10015"/>
              <a:gd name="connsiteX12" fmla="*/ 5278 w 10004"/>
              <a:gd name="connsiteY12" fmla="*/ 1710 h 10015"/>
              <a:gd name="connsiteX13" fmla="*/ 5840 w 10004"/>
              <a:gd name="connsiteY13" fmla="*/ 2095 h 10015"/>
              <a:gd name="connsiteX14" fmla="*/ 6199 w 10004"/>
              <a:gd name="connsiteY14" fmla="*/ 2400 h 10015"/>
              <a:gd name="connsiteX15" fmla="*/ 6389 w 10004"/>
              <a:gd name="connsiteY15" fmla="*/ 2563 h 10015"/>
              <a:gd name="connsiteX16" fmla="*/ 6587 w 10004"/>
              <a:gd name="connsiteY16" fmla="*/ 2748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299 w 10004"/>
              <a:gd name="connsiteY8" fmla="*/ 1031 h 10015"/>
              <a:gd name="connsiteX9" fmla="*/ 3835 w 10004"/>
              <a:gd name="connsiteY9" fmla="*/ 872 h 10015"/>
              <a:gd name="connsiteX10" fmla="*/ 4191 w 10004"/>
              <a:gd name="connsiteY10" fmla="*/ 1048 h 10015"/>
              <a:gd name="connsiteX11" fmla="*/ 4658 w 10004"/>
              <a:gd name="connsiteY11" fmla="*/ 1313 h 10015"/>
              <a:gd name="connsiteX12" fmla="*/ 5278 w 10004"/>
              <a:gd name="connsiteY12" fmla="*/ 1710 h 10015"/>
              <a:gd name="connsiteX13" fmla="*/ 5840 w 10004"/>
              <a:gd name="connsiteY13" fmla="*/ 2095 h 10015"/>
              <a:gd name="connsiteX14" fmla="*/ 6199 w 10004"/>
              <a:gd name="connsiteY14" fmla="*/ 2400 h 10015"/>
              <a:gd name="connsiteX15" fmla="*/ 6389 w 10004"/>
              <a:gd name="connsiteY15" fmla="*/ 2563 h 10015"/>
              <a:gd name="connsiteX16" fmla="*/ 6587 w 10004"/>
              <a:gd name="connsiteY16" fmla="*/ 2748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304 w 10004"/>
              <a:gd name="connsiteY8" fmla="*/ 645 h 10015"/>
              <a:gd name="connsiteX9" fmla="*/ 3835 w 10004"/>
              <a:gd name="connsiteY9" fmla="*/ 872 h 10015"/>
              <a:gd name="connsiteX10" fmla="*/ 4191 w 10004"/>
              <a:gd name="connsiteY10" fmla="*/ 1048 h 10015"/>
              <a:gd name="connsiteX11" fmla="*/ 4658 w 10004"/>
              <a:gd name="connsiteY11" fmla="*/ 1313 h 10015"/>
              <a:gd name="connsiteX12" fmla="*/ 5278 w 10004"/>
              <a:gd name="connsiteY12" fmla="*/ 1710 h 10015"/>
              <a:gd name="connsiteX13" fmla="*/ 5840 w 10004"/>
              <a:gd name="connsiteY13" fmla="*/ 2095 h 10015"/>
              <a:gd name="connsiteX14" fmla="*/ 6199 w 10004"/>
              <a:gd name="connsiteY14" fmla="*/ 2400 h 10015"/>
              <a:gd name="connsiteX15" fmla="*/ 6389 w 10004"/>
              <a:gd name="connsiteY15" fmla="*/ 2563 h 10015"/>
              <a:gd name="connsiteX16" fmla="*/ 6587 w 10004"/>
              <a:gd name="connsiteY16" fmla="*/ 2748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304 w 10004"/>
              <a:gd name="connsiteY8" fmla="*/ 645 h 10015"/>
              <a:gd name="connsiteX9" fmla="*/ 3835 w 10004"/>
              <a:gd name="connsiteY9" fmla="*/ 872 h 10015"/>
              <a:gd name="connsiteX10" fmla="*/ 4191 w 10004"/>
              <a:gd name="connsiteY10" fmla="*/ 1048 h 10015"/>
              <a:gd name="connsiteX11" fmla="*/ 4658 w 10004"/>
              <a:gd name="connsiteY11" fmla="*/ 1313 h 10015"/>
              <a:gd name="connsiteX12" fmla="*/ 5278 w 10004"/>
              <a:gd name="connsiteY12" fmla="*/ 1710 h 10015"/>
              <a:gd name="connsiteX13" fmla="*/ 5798 w 10004"/>
              <a:gd name="connsiteY13" fmla="*/ 2095 h 10015"/>
              <a:gd name="connsiteX14" fmla="*/ 6199 w 10004"/>
              <a:gd name="connsiteY14" fmla="*/ 2400 h 10015"/>
              <a:gd name="connsiteX15" fmla="*/ 6389 w 10004"/>
              <a:gd name="connsiteY15" fmla="*/ 2563 h 10015"/>
              <a:gd name="connsiteX16" fmla="*/ 6587 w 10004"/>
              <a:gd name="connsiteY16" fmla="*/ 2748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912 w 10004"/>
              <a:gd name="connsiteY7" fmla="*/ 812 h 10015"/>
              <a:gd name="connsiteX8" fmla="*/ 3304 w 10004"/>
              <a:gd name="connsiteY8" fmla="*/ 645 h 10015"/>
              <a:gd name="connsiteX9" fmla="*/ 3835 w 10004"/>
              <a:gd name="connsiteY9" fmla="*/ 872 h 10015"/>
              <a:gd name="connsiteX10" fmla="*/ 4191 w 10004"/>
              <a:gd name="connsiteY10" fmla="*/ 1048 h 10015"/>
              <a:gd name="connsiteX11" fmla="*/ 4658 w 10004"/>
              <a:gd name="connsiteY11" fmla="*/ 1313 h 10015"/>
              <a:gd name="connsiteX12" fmla="*/ 5278 w 10004"/>
              <a:gd name="connsiteY12" fmla="*/ 1710 h 10015"/>
              <a:gd name="connsiteX13" fmla="*/ 5798 w 10004"/>
              <a:gd name="connsiteY13" fmla="*/ 2095 h 10015"/>
              <a:gd name="connsiteX14" fmla="*/ 6199 w 10004"/>
              <a:gd name="connsiteY14" fmla="*/ 2400 h 10015"/>
              <a:gd name="connsiteX15" fmla="*/ 6389 w 10004"/>
              <a:gd name="connsiteY15" fmla="*/ 2563 h 10015"/>
              <a:gd name="connsiteX16" fmla="*/ 6587 w 10004"/>
              <a:gd name="connsiteY16" fmla="*/ 2748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866 w 10004"/>
              <a:gd name="connsiteY7" fmla="*/ 469 h 10015"/>
              <a:gd name="connsiteX8" fmla="*/ 3304 w 10004"/>
              <a:gd name="connsiteY8" fmla="*/ 645 h 10015"/>
              <a:gd name="connsiteX9" fmla="*/ 3835 w 10004"/>
              <a:gd name="connsiteY9" fmla="*/ 872 h 10015"/>
              <a:gd name="connsiteX10" fmla="*/ 4191 w 10004"/>
              <a:gd name="connsiteY10" fmla="*/ 1048 h 10015"/>
              <a:gd name="connsiteX11" fmla="*/ 4658 w 10004"/>
              <a:gd name="connsiteY11" fmla="*/ 1313 h 10015"/>
              <a:gd name="connsiteX12" fmla="*/ 5278 w 10004"/>
              <a:gd name="connsiteY12" fmla="*/ 1710 h 10015"/>
              <a:gd name="connsiteX13" fmla="*/ 5798 w 10004"/>
              <a:gd name="connsiteY13" fmla="*/ 2095 h 10015"/>
              <a:gd name="connsiteX14" fmla="*/ 6199 w 10004"/>
              <a:gd name="connsiteY14" fmla="*/ 2400 h 10015"/>
              <a:gd name="connsiteX15" fmla="*/ 6389 w 10004"/>
              <a:gd name="connsiteY15" fmla="*/ 2563 h 10015"/>
              <a:gd name="connsiteX16" fmla="*/ 6587 w 10004"/>
              <a:gd name="connsiteY16" fmla="*/ 2748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49 w 10004"/>
              <a:gd name="connsiteY6" fmla="*/ 577 h 10015"/>
              <a:gd name="connsiteX7" fmla="*/ 2866 w 10004"/>
              <a:gd name="connsiteY7" fmla="*/ 469 h 10015"/>
              <a:gd name="connsiteX8" fmla="*/ 3304 w 10004"/>
              <a:gd name="connsiteY8" fmla="*/ 645 h 10015"/>
              <a:gd name="connsiteX9" fmla="*/ 3835 w 10004"/>
              <a:gd name="connsiteY9" fmla="*/ 872 h 10015"/>
              <a:gd name="connsiteX10" fmla="*/ 4191 w 10004"/>
              <a:gd name="connsiteY10" fmla="*/ 1048 h 10015"/>
              <a:gd name="connsiteX11" fmla="*/ 4658 w 10004"/>
              <a:gd name="connsiteY11" fmla="*/ 1313 h 10015"/>
              <a:gd name="connsiteX12" fmla="*/ 5278 w 10004"/>
              <a:gd name="connsiteY12" fmla="*/ 1710 h 10015"/>
              <a:gd name="connsiteX13" fmla="*/ 5798 w 10004"/>
              <a:gd name="connsiteY13" fmla="*/ 2095 h 10015"/>
              <a:gd name="connsiteX14" fmla="*/ 6199 w 10004"/>
              <a:gd name="connsiteY14" fmla="*/ 2400 h 10015"/>
              <a:gd name="connsiteX15" fmla="*/ 6389 w 10004"/>
              <a:gd name="connsiteY15" fmla="*/ 2563 h 10015"/>
              <a:gd name="connsiteX16" fmla="*/ 6587 w 10004"/>
              <a:gd name="connsiteY16" fmla="*/ 2748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35 w 10004"/>
              <a:gd name="connsiteY6" fmla="*/ 334 h 10015"/>
              <a:gd name="connsiteX7" fmla="*/ 2866 w 10004"/>
              <a:gd name="connsiteY7" fmla="*/ 469 h 10015"/>
              <a:gd name="connsiteX8" fmla="*/ 3304 w 10004"/>
              <a:gd name="connsiteY8" fmla="*/ 645 h 10015"/>
              <a:gd name="connsiteX9" fmla="*/ 3835 w 10004"/>
              <a:gd name="connsiteY9" fmla="*/ 872 h 10015"/>
              <a:gd name="connsiteX10" fmla="*/ 4191 w 10004"/>
              <a:gd name="connsiteY10" fmla="*/ 1048 h 10015"/>
              <a:gd name="connsiteX11" fmla="*/ 4658 w 10004"/>
              <a:gd name="connsiteY11" fmla="*/ 1313 h 10015"/>
              <a:gd name="connsiteX12" fmla="*/ 5278 w 10004"/>
              <a:gd name="connsiteY12" fmla="*/ 1710 h 10015"/>
              <a:gd name="connsiteX13" fmla="*/ 5798 w 10004"/>
              <a:gd name="connsiteY13" fmla="*/ 2095 h 10015"/>
              <a:gd name="connsiteX14" fmla="*/ 6199 w 10004"/>
              <a:gd name="connsiteY14" fmla="*/ 2400 h 10015"/>
              <a:gd name="connsiteX15" fmla="*/ 6389 w 10004"/>
              <a:gd name="connsiteY15" fmla="*/ 2563 h 10015"/>
              <a:gd name="connsiteX16" fmla="*/ 6587 w 10004"/>
              <a:gd name="connsiteY16" fmla="*/ 2748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1 w 10004"/>
              <a:gd name="connsiteY5" fmla="*/ 445 h 10015"/>
              <a:gd name="connsiteX6" fmla="*/ 2435 w 10004"/>
              <a:gd name="connsiteY6" fmla="*/ 334 h 10015"/>
              <a:gd name="connsiteX7" fmla="*/ 2866 w 10004"/>
              <a:gd name="connsiteY7" fmla="*/ 469 h 10015"/>
              <a:gd name="connsiteX8" fmla="*/ 3304 w 10004"/>
              <a:gd name="connsiteY8" fmla="*/ 645 h 10015"/>
              <a:gd name="connsiteX9" fmla="*/ 3835 w 10004"/>
              <a:gd name="connsiteY9" fmla="*/ 872 h 10015"/>
              <a:gd name="connsiteX10" fmla="*/ 4191 w 10004"/>
              <a:gd name="connsiteY10" fmla="*/ 1048 h 10015"/>
              <a:gd name="connsiteX11" fmla="*/ 4658 w 10004"/>
              <a:gd name="connsiteY11" fmla="*/ 1313 h 10015"/>
              <a:gd name="connsiteX12" fmla="*/ 5278 w 10004"/>
              <a:gd name="connsiteY12" fmla="*/ 1710 h 10015"/>
              <a:gd name="connsiteX13" fmla="*/ 5798 w 10004"/>
              <a:gd name="connsiteY13" fmla="*/ 2095 h 10015"/>
              <a:gd name="connsiteX14" fmla="*/ 6199 w 10004"/>
              <a:gd name="connsiteY14" fmla="*/ 2400 h 10015"/>
              <a:gd name="connsiteX15" fmla="*/ 6389 w 10004"/>
              <a:gd name="connsiteY15" fmla="*/ 2563 h 10015"/>
              <a:gd name="connsiteX16" fmla="*/ 6587 w 10004"/>
              <a:gd name="connsiteY16" fmla="*/ 2748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6 w 10004"/>
              <a:gd name="connsiteY5" fmla="*/ 259 h 10015"/>
              <a:gd name="connsiteX6" fmla="*/ 2435 w 10004"/>
              <a:gd name="connsiteY6" fmla="*/ 334 h 10015"/>
              <a:gd name="connsiteX7" fmla="*/ 2866 w 10004"/>
              <a:gd name="connsiteY7" fmla="*/ 469 h 10015"/>
              <a:gd name="connsiteX8" fmla="*/ 3304 w 10004"/>
              <a:gd name="connsiteY8" fmla="*/ 645 h 10015"/>
              <a:gd name="connsiteX9" fmla="*/ 3835 w 10004"/>
              <a:gd name="connsiteY9" fmla="*/ 872 h 10015"/>
              <a:gd name="connsiteX10" fmla="*/ 4191 w 10004"/>
              <a:gd name="connsiteY10" fmla="*/ 1048 h 10015"/>
              <a:gd name="connsiteX11" fmla="*/ 4658 w 10004"/>
              <a:gd name="connsiteY11" fmla="*/ 1313 h 10015"/>
              <a:gd name="connsiteX12" fmla="*/ 5278 w 10004"/>
              <a:gd name="connsiteY12" fmla="*/ 1710 h 10015"/>
              <a:gd name="connsiteX13" fmla="*/ 5798 w 10004"/>
              <a:gd name="connsiteY13" fmla="*/ 2095 h 10015"/>
              <a:gd name="connsiteX14" fmla="*/ 6199 w 10004"/>
              <a:gd name="connsiteY14" fmla="*/ 2400 h 10015"/>
              <a:gd name="connsiteX15" fmla="*/ 6389 w 10004"/>
              <a:gd name="connsiteY15" fmla="*/ 2563 h 10015"/>
              <a:gd name="connsiteX16" fmla="*/ 6587 w 10004"/>
              <a:gd name="connsiteY16" fmla="*/ 2748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35 w 10004"/>
              <a:gd name="connsiteY4" fmla="*/ 341 h 10015"/>
              <a:gd name="connsiteX5" fmla="*/ 2136 w 10004"/>
              <a:gd name="connsiteY5" fmla="*/ 259 h 10015"/>
              <a:gd name="connsiteX6" fmla="*/ 2435 w 10004"/>
              <a:gd name="connsiteY6" fmla="*/ 334 h 10015"/>
              <a:gd name="connsiteX7" fmla="*/ 2866 w 10004"/>
              <a:gd name="connsiteY7" fmla="*/ 469 h 10015"/>
              <a:gd name="connsiteX8" fmla="*/ 3304 w 10004"/>
              <a:gd name="connsiteY8" fmla="*/ 645 h 10015"/>
              <a:gd name="connsiteX9" fmla="*/ 3835 w 10004"/>
              <a:gd name="connsiteY9" fmla="*/ 872 h 10015"/>
              <a:gd name="connsiteX10" fmla="*/ 4191 w 10004"/>
              <a:gd name="connsiteY10" fmla="*/ 1048 h 10015"/>
              <a:gd name="connsiteX11" fmla="*/ 4658 w 10004"/>
              <a:gd name="connsiteY11" fmla="*/ 1313 h 10015"/>
              <a:gd name="connsiteX12" fmla="*/ 5278 w 10004"/>
              <a:gd name="connsiteY12" fmla="*/ 1710 h 10015"/>
              <a:gd name="connsiteX13" fmla="*/ 5798 w 10004"/>
              <a:gd name="connsiteY13" fmla="*/ 2095 h 10015"/>
              <a:gd name="connsiteX14" fmla="*/ 6199 w 10004"/>
              <a:gd name="connsiteY14" fmla="*/ 2400 h 10015"/>
              <a:gd name="connsiteX15" fmla="*/ 6389 w 10004"/>
              <a:gd name="connsiteY15" fmla="*/ 2563 h 10015"/>
              <a:gd name="connsiteX16" fmla="*/ 6587 w 10004"/>
              <a:gd name="connsiteY16" fmla="*/ 2748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26 w 10004"/>
              <a:gd name="connsiteY4" fmla="*/ 155 h 10015"/>
              <a:gd name="connsiteX5" fmla="*/ 2136 w 10004"/>
              <a:gd name="connsiteY5" fmla="*/ 259 h 10015"/>
              <a:gd name="connsiteX6" fmla="*/ 2435 w 10004"/>
              <a:gd name="connsiteY6" fmla="*/ 334 h 10015"/>
              <a:gd name="connsiteX7" fmla="*/ 2866 w 10004"/>
              <a:gd name="connsiteY7" fmla="*/ 469 h 10015"/>
              <a:gd name="connsiteX8" fmla="*/ 3304 w 10004"/>
              <a:gd name="connsiteY8" fmla="*/ 645 h 10015"/>
              <a:gd name="connsiteX9" fmla="*/ 3835 w 10004"/>
              <a:gd name="connsiteY9" fmla="*/ 872 h 10015"/>
              <a:gd name="connsiteX10" fmla="*/ 4191 w 10004"/>
              <a:gd name="connsiteY10" fmla="*/ 1048 h 10015"/>
              <a:gd name="connsiteX11" fmla="*/ 4658 w 10004"/>
              <a:gd name="connsiteY11" fmla="*/ 1313 h 10015"/>
              <a:gd name="connsiteX12" fmla="*/ 5278 w 10004"/>
              <a:gd name="connsiteY12" fmla="*/ 1710 h 10015"/>
              <a:gd name="connsiteX13" fmla="*/ 5798 w 10004"/>
              <a:gd name="connsiteY13" fmla="*/ 2095 h 10015"/>
              <a:gd name="connsiteX14" fmla="*/ 6199 w 10004"/>
              <a:gd name="connsiteY14" fmla="*/ 2400 h 10015"/>
              <a:gd name="connsiteX15" fmla="*/ 6389 w 10004"/>
              <a:gd name="connsiteY15" fmla="*/ 2563 h 10015"/>
              <a:gd name="connsiteX16" fmla="*/ 6587 w 10004"/>
              <a:gd name="connsiteY16" fmla="*/ 2748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21 w 10004"/>
              <a:gd name="connsiteY4" fmla="*/ 169 h 10015"/>
              <a:gd name="connsiteX5" fmla="*/ 2136 w 10004"/>
              <a:gd name="connsiteY5" fmla="*/ 259 h 10015"/>
              <a:gd name="connsiteX6" fmla="*/ 2435 w 10004"/>
              <a:gd name="connsiteY6" fmla="*/ 334 h 10015"/>
              <a:gd name="connsiteX7" fmla="*/ 2866 w 10004"/>
              <a:gd name="connsiteY7" fmla="*/ 469 h 10015"/>
              <a:gd name="connsiteX8" fmla="*/ 3304 w 10004"/>
              <a:gd name="connsiteY8" fmla="*/ 645 h 10015"/>
              <a:gd name="connsiteX9" fmla="*/ 3835 w 10004"/>
              <a:gd name="connsiteY9" fmla="*/ 872 h 10015"/>
              <a:gd name="connsiteX10" fmla="*/ 4191 w 10004"/>
              <a:gd name="connsiteY10" fmla="*/ 1048 h 10015"/>
              <a:gd name="connsiteX11" fmla="*/ 4658 w 10004"/>
              <a:gd name="connsiteY11" fmla="*/ 1313 h 10015"/>
              <a:gd name="connsiteX12" fmla="*/ 5278 w 10004"/>
              <a:gd name="connsiteY12" fmla="*/ 1710 h 10015"/>
              <a:gd name="connsiteX13" fmla="*/ 5798 w 10004"/>
              <a:gd name="connsiteY13" fmla="*/ 2095 h 10015"/>
              <a:gd name="connsiteX14" fmla="*/ 6199 w 10004"/>
              <a:gd name="connsiteY14" fmla="*/ 2400 h 10015"/>
              <a:gd name="connsiteX15" fmla="*/ 6389 w 10004"/>
              <a:gd name="connsiteY15" fmla="*/ 2563 h 10015"/>
              <a:gd name="connsiteX16" fmla="*/ 6587 w 10004"/>
              <a:gd name="connsiteY16" fmla="*/ 2748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2 w 10004"/>
              <a:gd name="connsiteY3" fmla="*/ 203 h 10015"/>
              <a:gd name="connsiteX4" fmla="*/ 1821 w 10004"/>
              <a:gd name="connsiteY4" fmla="*/ 169 h 10015"/>
              <a:gd name="connsiteX5" fmla="*/ 2136 w 10004"/>
              <a:gd name="connsiteY5" fmla="*/ 259 h 10015"/>
              <a:gd name="connsiteX6" fmla="*/ 2435 w 10004"/>
              <a:gd name="connsiteY6" fmla="*/ 334 h 10015"/>
              <a:gd name="connsiteX7" fmla="*/ 2866 w 10004"/>
              <a:gd name="connsiteY7" fmla="*/ 469 h 10015"/>
              <a:gd name="connsiteX8" fmla="*/ 3304 w 10004"/>
              <a:gd name="connsiteY8" fmla="*/ 645 h 10015"/>
              <a:gd name="connsiteX9" fmla="*/ 3835 w 10004"/>
              <a:gd name="connsiteY9" fmla="*/ 872 h 10015"/>
              <a:gd name="connsiteX10" fmla="*/ 4191 w 10004"/>
              <a:gd name="connsiteY10" fmla="*/ 1048 h 10015"/>
              <a:gd name="connsiteX11" fmla="*/ 4658 w 10004"/>
              <a:gd name="connsiteY11" fmla="*/ 1313 h 10015"/>
              <a:gd name="connsiteX12" fmla="*/ 5278 w 10004"/>
              <a:gd name="connsiteY12" fmla="*/ 1710 h 10015"/>
              <a:gd name="connsiteX13" fmla="*/ 5798 w 10004"/>
              <a:gd name="connsiteY13" fmla="*/ 2095 h 10015"/>
              <a:gd name="connsiteX14" fmla="*/ 6199 w 10004"/>
              <a:gd name="connsiteY14" fmla="*/ 2400 h 10015"/>
              <a:gd name="connsiteX15" fmla="*/ 6389 w 10004"/>
              <a:gd name="connsiteY15" fmla="*/ 2563 h 10015"/>
              <a:gd name="connsiteX16" fmla="*/ 6587 w 10004"/>
              <a:gd name="connsiteY16" fmla="*/ 2748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29 w 10004"/>
              <a:gd name="connsiteY2" fmla="*/ 105 h 10015"/>
              <a:gd name="connsiteX3" fmla="*/ 1377 w 10004"/>
              <a:gd name="connsiteY3" fmla="*/ 103 h 10015"/>
              <a:gd name="connsiteX4" fmla="*/ 1821 w 10004"/>
              <a:gd name="connsiteY4" fmla="*/ 169 h 10015"/>
              <a:gd name="connsiteX5" fmla="*/ 2136 w 10004"/>
              <a:gd name="connsiteY5" fmla="*/ 259 h 10015"/>
              <a:gd name="connsiteX6" fmla="*/ 2435 w 10004"/>
              <a:gd name="connsiteY6" fmla="*/ 334 h 10015"/>
              <a:gd name="connsiteX7" fmla="*/ 2866 w 10004"/>
              <a:gd name="connsiteY7" fmla="*/ 469 h 10015"/>
              <a:gd name="connsiteX8" fmla="*/ 3304 w 10004"/>
              <a:gd name="connsiteY8" fmla="*/ 645 h 10015"/>
              <a:gd name="connsiteX9" fmla="*/ 3835 w 10004"/>
              <a:gd name="connsiteY9" fmla="*/ 872 h 10015"/>
              <a:gd name="connsiteX10" fmla="*/ 4191 w 10004"/>
              <a:gd name="connsiteY10" fmla="*/ 1048 h 10015"/>
              <a:gd name="connsiteX11" fmla="*/ 4658 w 10004"/>
              <a:gd name="connsiteY11" fmla="*/ 1313 h 10015"/>
              <a:gd name="connsiteX12" fmla="*/ 5278 w 10004"/>
              <a:gd name="connsiteY12" fmla="*/ 1710 h 10015"/>
              <a:gd name="connsiteX13" fmla="*/ 5798 w 10004"/>
              <a:gd name="connsiteY13" fmla="*/ 2095 h 10015"/>
              <a:gd name="connsiteX14" fmla="*/ 6199 w 10004"/>
              <a:gd name="connsiteY14" fmla="*/ 2400 h 10015"/>
              <a:gd name="connsiteX15" fmla="*/ 6389 w 10004"/>
              <a:gd name="connsiteY15" fmla="*/ 2563 h 10015"/>
              <a:gd name="connsiteX16" fmla="*/ 6587 w 10004"/>
              <a:gd name="connsiteY16" fmla="*/ 2748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34 w 10004"/>
              <a:gd name="connsiteY2" fmla="*/ 33 h 10015"/>
              <a:gd name="connsiteX3" fmla="*/ 1377 w 10004"/>
              <a:gd name="connsiteY3" fmla="*/ 103 h 10015"/>
              <a:gd name="connsiteX4" fmla="*/ 1821 w 10004"/>
              <a:gd name="connsiteY4" fmla="*/ 169 h 10015"/>
              <a:gd name="connsiteX5" fmla="*/ 2136 w 10004"/>
              <a:gd name="connsiteY5" fmla="*/ 259 h 10015"/>
              <a:gd name="connsiteX6" fmla="*/ 2435 w 10004"/>
              <a:gd name="connsiteY6" fmla="*/ 334 h 10015"/>
              <a:gd name="connsiteX7" fmla="*/ 2866 w 10004"/>
              <a:gd name="connsiteY7" fmla="*/ 469 h 10015"/>
              <a:gd name="connsiteX8" fmla="*/ 3304 w 10004"/>
              <a:gd name="connsiteY8" fmla="*/ 645 h 10015"/>
              <a:gd name="connsiteX9" fmla="*/ 3835 w 10004"/>
              <a:gd name="connsiteY9" fmla="*/ 872 h 10015"/>
              <a:gd name="connsiteX10" fmla="*/ 4191 w 10004"/>
              <a:gd name="connsiteY10" fmla="*/ 1048 h 10015"/>
              <a:gd name="connsiteX11" fmla="*/ 4658 w 10004"/>
              <a:gd name="connsiteY11" fmla="*/ 1313 h 10015"/>
              <a:gd name="connsiteX12" fmla="*/ 5278 w 10004"/>
              <a:gd name="connsiteY12" fmla="*/ 1710 h 10015"/>
              <a:gd name="connsiteX13" fmla="*/ 5798 w 10004"/>
              <a:gd name="connsiteY13" fmla="*/ 2095 h 10015"/>
              <a:gd name="connsiteX14" fmla="*/ 6199 w 10004"/>
              <a:gd name="connsiteY14" fmla="*/ 2400 h 10015"/>
              <a:gd name="connsiteX15" fmla="*/ 6389 w 10004"/>
              <a:gd name="connsiteY15" fmla="*/ 2563 h 10015"/>
              <a:gd name="connsiteX16" fmla="*/ 6587 w 10004"/>
              <a:gd name="connsiteY16" fmla="*/ 2748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0 h 10015"/>
              <a:gd name="connsiteX1" fmla="*/ 605 w 10004"/>
              <a:gd name="connsiteY1" fmla="*/ 54 h 10015"/>
              <a:gd name="connsiteX2" fmla="*/ 934 w 10004"/>
              <a:gd name="connsiteY2" fmla="*/ 33 h 10015"/>
              <a:gd name="connsiteX3" fmla="*/ 1386 w 10004"/>
              <a:gd name="connsiteY3" fmla="*/ 74 h 10015"/>
              <a:gd name="connsiteX4" fmla="*/ 1821 w 10004"/>
              <a:gd name="connsiteY4" fmla="*/ 169 h 10015"/>
              <a:gd name="connsiteX5" fmla="*/ 2136 w 10004"/>
              <a:gd name="connsiteY5" fmla="*/ 259 h 10015"/>
              <a:gd name="connsiteX6" fmla="*/ 2435 w 10004"/>
              <a:gd name="connsiteY6" fmla="*/ 334 h 10015"/>
              <a:gd name="connsiteX7" fmla="*/ 2866 w 10004"/>
              <a:gd name="connsiteY7" fmla="*/ 469 h 10015"/>
              <a:gd name="connsiteX8" fmla="*/ 3304 w 10004"/>
              <a:gd name="connsiteY8" fmla="*/ 645 h 10015"/>
              <a:gd name="connsiteX9" fmla="*/ 3835 w 10004"/>
              <a:gd name="connsiteY9" fmla="*/ 872 h 10015"/>
              <a:gd name="connsiteX10" fmla="*/ 4191 w 10004"/>
              <a:gd name="connsiteY10" fmla="*/ 1048 h 10015"/>
              <a:gd name="connsiteX11" fmla="*/ 4658 w 10004"/>
              <a:gd name="connsiteY11" fmla="*/ 1313 h 10015"/>
              <a:gd name="connsiteX12" fmla="*/ 5278 w 10004"/>
              <a:gd name="connsiteY12" fmla="*/ 1710 h 10015"/>
              <a:gd name="connsiteX13" fmla="*/ 5798 w 10004"/>
              <a:gd name="connsiteY13" fmla="*/ 2095 h 10015"/>
              <a:gd name="connsiteX14" fmla="*/ 6199 w 10004"/>
              <a:gd name="connsiteY14" fmla="*/ 2400 h 10015"/>
              <a:gd name="connsiteX15" fmla="*/ 6389 w 10004"/>
              <a:gd name="connsiteY15" fmla="*/ 2563 h 10015"/>
              <a:gd name="connsiteX16" fmla="*/ 6587 w 10004"/>
              <a:gd name="connsiteY16" fmla="*/ 2748 h 10015"/>
              <a:gd name="connsiteX17" fmla="*/ 6852 w 10004"/>
              <a:gd name="connsiteY17" fmla="*/ 2989 h 10015"/>
              <a:gd name="connsiteX18" fmla="*/ 7420 w 10004"/>
              <a:gd name="connsiteY18" fmla="*/ 3545 h 10015"/>
              <a:gd name="connsiteX19" fmla="*/ 7951 w 10004"/>
              <a:gd name="connsiteY19" fmla="*/ 4139 h 10015"/>
              <a:gd name="connsiteX20" fmla="*/ 8564 w 10004"/>
              <a:gd name="connsiteY20" fmla="*/ 4920 h 10015"/>
              <a:gd name="connsiteX21" fmla="*/ 9082 w 10004"/>
              <a:gd name="connsiteY21" fmla="*/ 5634 h 10015"/>
              <a:gd name="connsiteX22" fmla="*/ 9617 w 10004"/>
              <a:gd name="connsiteY22" fmla="*/ 6481 h 10015"/>
              <a:gd name="connsiteX23" fmla="*/ 10004 w 10004"/>
              <a:gd name="connsiteY23" fmla="*/ 7203 h 10015"/>
              <a:gd name="connsiteX24" fmla="*/ 10000 w 10004"/>
              <a:gd name="connsiteY24" fmla="*/ 10000 h 10015"/>
              <a:gd name="connsiteX25" fmla="*/ 2 w 10004"/>
              <a:gd name="connsiteY25" fmla="*/ 10015 h 10015"/>
              <a:gd name="connsiteX26" fmla="*/ 0 w 10004"/>
              <a:gd name="connsiteY26" fmla="*/ 5 h 10015"/>
              <a:gd name="connsiteX27" fmla="*/ 234 w 10004"/>
              <a:gd name="connsiteY27" fmla="*/ 0 h 10015"/>
              <a:gd name="connsiteX0" fmla="*/ 234 w 10004"/>
              <a:gd name="connsiteY0" fmla="*/ 3 h 10018"/>
              <a:gd name="connsiteX1" fmla="*/ 605 w 10004"/>
              <a:gd name="connsiteY1" fmla="*/ 0 h 10018"/>
              <a:gd name="connsiteX2" fmla="*/ 934 w 10004"/>
              <a:gd name="connsiteY2" fmla="*/ 36 h 10018"/>
              <a:gd name="connsiteX3" fmla="*/ 1386 w 10004"/>
              <a:gd name="connsiteY3" fmla="*/ 77 h 10018"/>
              <a:gd name="connsiteX4" fmla="*/ 1821 w 10004"/>
              <a:gd name="connsiteY4" fmla="*/ 172 h 10018"/>
              <a:gd name="connsiteX5" fmla="*/ 2136 w 10004"/>
              <a:gd name="connsiteY5" fmla="*/ 262 h 10018"/>
              <a:gd name="connsiteX6" fmla="*/ 2435 w 10004"/>
              <a:gd name="connsiteY6" fmla="*/ 337 h 10018"/>
              <a:gd name="connsiteX7" fmla="*/ 2866 w 10004"/>
              <a:gd name="connsiteY7" fmla="*/ 472 h 10018"/>
              <a:gd name="connsiteX8" fmla="*/ 3304 w 10004"/>
              <a:gd name="connsiteY8" fmla="*/ 648 h 10018"/>
              <a:gd name="connsiteX9" fmla="*/ 3835 w 10004"/>
              <a:gd name="connsiteY9" fmla="*/ 875 h 10018"/>
              <a:gd name="connsiteX10" fmla="*/ 4191 w 10004"/>
              <a:gd name="connsiteY10" fmla="*/ 1051 h 10018"/>
              <a:gd name="connsiteX11" fmla="*/ 4658 w 10004"/>
              <a:gd name="connsiteY11" fmla="*/ 1316 h 10018"/>
              <a:gd name="connsiteX12" fmla="*/ 5278 w 10004"/>
              <a:gd name="connsiteY12" fmla="*/ 1713 h 10018"/>
              <a:gd name="connsiteX13" fmla="*/ 5798 w 10004"/>
              <a:gd name="connsiteY13" fmla="*/ 2098 h 10018"/>
              <a:gd name="connsiteX14" fmla="*/ 6199 w 10004"/>
              <a:gd name="connsiteY14" fmla="*/ 2403 h 10018"/>
              <a:gd name="connsiteX15" fmla="*/ 6389 w 10004"/>
              <a:gd name="connsiteY15" fmla="*/ 2566 h 10018"/>
              <a:gd name="connsiteX16" fmla="*/ 6587 w 10004"/>
              <a:gd name="connsiteY16" fmla="*/ 2751 h 10018"/>
              <a:gd name="connsiteX17" fmla="*/ 6852 w 10004"/>
              <a:gd name="connsiteY17" fmla="*/ 2992 h 10018"/>
              <a:gd name="connsiteX18" fmla="*/ 7420 w 10004"/>
              <a:gd name="connsiteY18" fmla="*/ 3548 h 10018"/>
              <a:gd name="connsiteX19" fmla="*/ 7951 w 10004"/>
              <a:gd name="connsiteY19" fmla="*/ 4142 h 10018"/>
              <a:gd name="connsiteX20" fmla="*/ 8564 w 10004"/>
              <a:gd name="connsiteY20" fmla="*/ 4923 h 10018"/>
              <a:gd name="connsiteX21" fmla="*/ 9082 w 10004"/>
              <a:gd name="connsiteY21" fmla="*/ 5637 h 10018"/>
              <a:gd name="connsiteX22" fmla="*/ 9617 w 10004"/>
              <a:gd name="connsiteY22" fmla="*/ 6484 h 10018"/>
              <a:gd name="connsiteX23" fmla="*/ 10004 w 10004"/>
              <a:gd name="connsiteY23" fmla="*/ 7206 h 10018"/>
              <a:gd name="connsiteX24" fmla="*/ 10000 w 10004"/>
              <a:gd name="connsiteY24" fmla="*/ 10003 h 10018"/>
              <a:gd name="connsiteX25" fmla="*/ 2 w 10004"/>
              <a:gd name="connsiteY25" fmla="*/ 10018 h 10018"/>
              <a:gd name="connsiteX26" fmla="*/ 0 w 10004"/>
              <a:gd name="connsiteY26" fmla="*/ 8 h 10018"/>
              <a:gd name="connsiteX27" fmla="*/ 234 w 10004"/>
              <a:gd name="connsiteY27" fmla="*/ 3 h 10018"/>
              <a:gd name="connsiteX0" fmla="*/ 234 w 10004"/>
              <a:gd name="connsiteY0" fmla="*/ 3 h 10018"/>
              <a:gd name="connsiteX1" fmla="*/ 605 w 10004"/>
              <a:gd name="connsiteY1" fmla="*/ 0 h 10018"/>
              <a:gd name="connsiteX2" fmla="*/ 934 w 10004"/>
              <a:gd name="connsiteY2" fmla="*/ 36 h 10018"/>
              <a:gd name="connsiteX3" fmla="*/ 1261 w 10004"/>
              <a:gd name="connsiteY3" fmla="*/ 77 h 10018"/>
              <a:gd name="connsiteX4" fmla="*/ 1821 w 10004"/>
              <a:gd name="connsiteY4" fmla="*/ 172 h 10018"/>
              <a:gd name="connsiteX5" fmla="*/ 2136 w 10004"/>
              <a:gd name="connsiteY5" fmla="*/ 262 h 10018"/>
              <a:gd name="connsiteX6" fmla="*/ 2435 w 10004"/>
              <a:gd name="connsiteY6" fmla="*/ 337 h 10018"/>
              <a:gd name="connsiteX7" fmla="*/ 2866 w 10004"/>
              <a:gd name="connsiteY7" fmla="*/ 472 h 10018"/>
              <a:gd name="connsiteX8" fmla="*/ 3304 w 10004"/>
              <a:gd name="connsiteY8" fmla="*/ 648 h 10018"/>
              <a:gd name="connsiteX9" fmla="*/ 3835 w 10004"/>
              <a:gd name="connsiteY9" fmla="*/ 875 h 10018"/>
              <a:gd name="connsiteX10" fmla="*/ 4191 w 10004"/>
              <a:gd name="connsiteY10" fmla="*/ 1051 h 10018"/>
              <a:gd name="connsiteX11" fmla="*/ 4658 w 10004"/>
              <a:gd name="connsiteY11" fmla="*/ 1316 h 10018"/>
              <a:gd name="connsiteX12" fmla="*/ 5278 w 10004"/>
              <a:gd name="connsiteY12" fmla="*/ 1713 h 10018"/>
              <a:gd name="connsiteX13" fmla="*/ 5798 w 10004"/>
              <a:gd name="connsiteY13" fmla="*/ 2098 h 10018"/>
              <a:gd name="connsiteX14" fmla="*/ 6199 w 10004"/>
              <a:gd name="connsiteY14" fmla="*/ 2403 h 10018"/>
              <a:gd name="connsiteX15" fmla="*/ 6389 w 10004"/>
              <a:gd name="connsiteY15" fmla="*/ 2566 h 10018"/>
              <a:gd name="connsiteX16" fmla="*/ 6587 w 10004"/>
              <a:gd name="connsiteY16" fmla="*/ 2751 h 10018"/>
              <a:gd name="connsiteX17" fmla="*/ 6852 w 10004"/>
              <a:gd name="connsiteY17" fmla="*/ 2992 h 10018"/>
              <a:gd name="connsiteX18" fmla="*/ 7420 w 10004"/>
              <a:gd name="connsiteY18" fmla="*/ 3548 h 10018"/>
              <a:gd name="connsiteX19" fmla="*/ 7951 w 10004"/>
              <a:gd name="connsiteY19" fmla="*/ 4142 h 10018"/>
              <a:gd name="connsiteX20" fmla="*/ 8564 w 10004"/>
              <a:gd name="connsiteY20" fmla="*/ 4923 h 10018"/>
              <a:gd name="connsiteX21" fmla="*/ 9082 w 10004"/>
              <a:gd name="connsiteY21" fmla="*/ 5637 h 10018"/>
              <a:gd name="connsiteX22" fmla="*/ 9617 w 10004"/>
              <a:gd name="connsiteY22" fmla="*/ 6484 h 10018"/>
              <a:gd name="connsiteX23" fmla="*/ 10004 w 10004"/>
              <a:gd name="connsiteY23" fmla="*/ 7206 h 10018"/>
              <a:gd name="connsiteX24" fmla="*/ 10000 w 10004"/>
              <a:gd name="connsiteY24" fmla="*/ 10003 h 10018"/>
              <a:gd name="connsiteX25" fmla="*/ 2 w 10004"/>
              <a:gd name="connsiteY25" fmla="*/ 10018 h 10018"/>
              <a:gd name="connsiteX26" fmla="*/ 0 w 10004"/>
              <a:gd name="connsiteY26" fmla="*/ 8 h 10018"/>
              <a:gd name="connsiteX27" fmla="*/ 234 w 10004"/>
              <a:gd name="connsiteY27" fmla="*/ 3 h 10018"/>
              <a:gd name="connsiteX0" fmla="*/ 234 w 10004"/>
              <a:gd name="connsiteY0" fmla="*/ 3 h 10018"/>
              <a:gd name="connsiteX1" fmla="*/ 605 w 10004"/>
              <a:gd name="connsiteY1" fmla="*/ 0 h 10018"/>
              <a:gd name="connsiteX2" fmla="*/ 934 w 10004"/>
              <a:gd name="connsiteY2" fmla="*/ 36 h 10018"/>
              <a:gd name="connsiteX3" fmla="*/ 1261 w 10004"/>
              <a:gd name="connsiteY3" fmla="*/ 77 h 10018"/>
              <a:gd name="connsiteX4" fmla="*/ 1546 w 10004"/>
              <a:gd name="connsiteY4" fmla="*/ 129 h 10018"/>
              <a:gd name="connsiteX5" fmla="*/ 1821 w 10004"/>
              <a:gd name="connsiteY5" fmla="*/ 172 h 10018"/>
              <a:gd name="connsiteX6" fmla="*/ 2136 w 10004"/>
              <a:gd name="connsiteY6" fmla="*/ 262 h 10018"/>
              <a:gd name="connsiteX7" fmla="*/ 2435 w 10004"/>
              <a:gd name="connsiteY7" fmla="*/ 337 h 10018"/>
              <a:gd name="connsiteX8" fmla="*/ 2866 w 10004"/>
              <a:gd name="connsiteY8" fmla="*/ 472 h 10018"/>
              <a:gd name="connsiteX9" fmla="*/ 3304 w 10004"/>
              <a:gd name="connsiteY9" fmla="*/ 648 h 10018"/>
              <a:gd name="connsiteX10" fmla="*/ 3835 w 10004"/>
              <a:gd name="connsiteY10" fmla="*/ 875 h 10018"/>
              <a:gd name="connsiteX11" fmla="*/ 4191 w 10004"/>
              <a:gd name="connsiteY11" fmla="*/ 1051 h 10018"/>
              <a:gd name="connsiteX12" fmla="*/ 4658 w 10004"/>
              <a:gd name="connsiteY12" fmla="*/ 1316 h 10018"/>
              <a:gd name="connsiteX13" fmla="*/ 5278 w 10004"/>
              <a:gd name="connsiteY13" fmla="*/ 1713 h 10018"/>
              <a:gd name="connsiteX14" fmla="*/ 5798 w 10004"/>
              <a:gd name="connsiteY14" fmla="*/ 2098 h 10018"/>
              <a:gd name="connsiteX15" fmla="*/ 6199 w 10004"/>
              <a:gd name="connsiteY15" fmla="*/ 2403 h 10018"/>
              <a:gd name="connsiteX16" fmla="*/ 6389 w 10004"/>
              <a:gd name="connsiteY16" fmla="*/ 2566 h 10018"/>
              <a:gd name="connsiteX17" fmla="*/ 6587 w 10004"/>
              <a:gd name="connsiteY17" fmla="*/ 2751 h 10018"/>
              <a:gd name="connsiteX18" fmla="*/ 6852 w 10004"/>
              <a:gd name="connsiteY18" fmla="*/ 2992 h 10018"/>
              <a:gd name="connsiteX19" fmla="*/ 7420 w 10004"/>
              <a:gd name="connsiteY19" fmla="*/ 3548 h 10018"/>
              <a:gd name="connsiteX20" fmla="*/ 7951 w 10004"/>
              <a:gd name="connsiteY20" fmla="*/ 4142 h 10018"/>
              <a:gd name="connsiteX21" fmla="*/ 8564 w 10004"/>
              <a:gd name="connsiteY21" fmla="*/ 4923 h 10018"/>
              <a:gd name="connsiteX22" fmla="*/ 9082 w 10004"/>
              <a:gd name="connsiteY22" fmla="*/ 5637 h 10018"/>
              <a:gd name="connsiteX23" fmla="*/ 9617 w 10004"/>
              <a:gd name="connsiteY23" fmla="*/ 6484 h 10018"/>
              <a:gd name="connsiteX24" fmla="*/ 10004 w 10004"/>
              <a:gd name="connsiteY24" fmla="*/ 7206 h 10018"/>
              <a:gd name="connsiteX25" fmla="*/ 10000 w 10004"/>
              <a:gd name="connsiteY25" fmla="*/ 10003 h 10018"/>
              <a:gd name="connsiteX26" fmla="*/ 2 w 10004"/>
              <a:gd name="connsiteY26" fmla="*/ 10018 h 10018"/>
              <a:gd name="connsiteX27" fmla="*/ 0 w 10004"/>
              <a:gd name="connsiteY27" fmla="*/ 8 h 10018"/>
              <a:gd name="connsiteX28" fmla="*/ 234 w 10004"/>
              <a:gd name="connsiteY28" fmla="*/ 3 h 10018"/>
              <a:gd name="connsiteX0" fmla="*/ 234 w 10653"/>
              <a:gd name="connsiteY0" fmla="*/ 3 h 10018"/>
              <a:gd name="connsiteX1" fmla="*/ 605 w 10653"/>
              <a:gd name="connsiteY1" fmla="*/ 0 h 10018"/>
              <a:gd name="connsiteX2" fmla="*/ 934 w 10653"/>
              <a:gd name="connsiteY2" fmla="*/ 36 h 10018"/>
              <a:gd name="connsiteX3" fmla="*/ 1261 w 10653"/>
              <a:gd name="connsiteY3" fmla="*/ 77 h 10018"/>
              <a:gd name="connsiteX4" fmla="*/ 1546 w 10653"/>
              <a:gd name="connsiteY4" fmla="*/ 129 h 10018"/>
              <a:gd name="connsiteX5" fmla="*/ 1821 w 10653"/>
              <a:gd name="connsiteY5" fmla="*/ 172 h 10018"/>
              <a:gd name="connsiteX6" fmla="*/ 2136 w 10653"/>
              <a:gd name="connsiteY6" fmla="*/ 262 h 10018"/>
              <a:gd name="connsiteX7" fmla="*/ 2435 w 10653"/>
              <a:gd name="connsiteY7" fmla="*/ 337 h 10018"/>
              <a:gd name="connsiteX8" fmla="*/ 2866 w 10653"/>
              <a:gd name="connsiteY8" fmla="*/ 472 h 10018"/>
              <a:gd name="connsiteX9" fmla="*/ 3304 w 10653"/>
              <a:gd name="connsiteY9" fmla="*/ 648 h 10018"/>
              <a:gd name="connsiteX10" fmla="*/ 3835 w 10653"/>
              <a:gd name="connsiteY10" fmla="*/ 875 h 10018"/>
              <a:gd name="connsiteX11" fmla="*/ 4191 w 10653"/>
              <a:gd name="connsiteY11" fmla="*/ 1051 h 10018"/>
              <a:gd name="connsiteX12" fmla="*/ 4658 w 10653"/>
              <a:gd name="connsiteY12" fmla="*/ 1316 h 10018"/>
              <a:gd name="connsiteX13" fmla="*/ 5278 w 10653"/>
              <a:gd name="connsiteY13" fmla="*/ 1713 h 10018"/>
              <a:gd name="connsiteX14" fmla="*/ 5798 w 10653"/>
              <a:gd name="connsiteY14" fmla="*/ 2098 h 10018"/>
              <a:gd name="connsiteX15" fmla="*/ 6199 w 10653"/>
              <a:gd name="connsiteY15" fmla="*/ 2403 h 10018"/>
              <a:gd name="connsiteX16" fmla="*/ 6389 w 10653"/>
              <a:gd name="connsiteY16" fmla="*/ 2566 h 10018"/>
              <a:gd name="connsiteX17" fmla="*/ 6587 w 10653"/>
              <a:gd name="connsiteY17" fmla="*/ 2751 h 10018"/>
              <a:gd name="connsiteX18" fmla="*/ 6852 w 10653"/>
              <a:gd name="connsiteY18" fmla="*/ 2992 h 10018"/>
              <a:gd name="connsiteX19" fmla="*/ 7420 w 10653"/>
              <a:gd name="connsiteY19" fmla="*/ 3548 h 10018"/>
              <a:gd name="connsiteX20" fmla="*/ 7951 w 10653"/>
              <a:gd name="connsiteY20" fmla="*/ 4142 h 10018"/>
              <a:gd name="connsiteX21" fmla="*/ 8564 w 10653"/>
              <a:gd name="connsiteY21" fmla="*/ 4923 h 10018"/>
              <a:gd name="connsiteX22" fmla="*/ 9082 w 10653"/>
              <a:gd name="connsiteY22" fmla="*/ 5637 h 10018"/>
              <a:gd name="connsiteX23" fmla="*/ 9617 w 10653"/>
              <a:gd name="connsiteY23" fmla="*/ 6484 h 10018"/>
              <a:gd name="connsiteX24" fmla="*/ 10000 w 10653"/>
              <a:gd name="connsiteY24" fmla="*/ 10003 h 10018"/>
              <a:gd name="connsiteX25" fmla="*/ 2 w 10653"/>
              <a:gd name="connsiteY25" fmla="*/ 10018 h 10018"/>
              <a:gd name="connsiteX26" fmla="*/ 0 w 10653"/>
              <a:gd name="connsiteY26" fmla="*/ 8 h 10018"/>
              <a:gd name="connsiteX27" fmla="*/ 234 w 10653"/>
              <a:gd name="connsiteY27" fmla="*/ 3 h 10018"/>
              <a:gd name="connsiteX0" fmla="*/ 234 w 10000"/>
              <a:gd name="connsiteY0" fmla="*/ 3 h 10018"/>
              <a:gd name="connsiteX1" fmla="*/ 605 w 10000"/>
              <a:gd name="connsiteY1" fmla="*/ 0 h 10018"/>
              <a:gd name="connsiteX2" fmla="*/ 934 w 10000"/>
              <a:gd name="connsiteY2" fmla="*/ 36 h 10018"/>
              <a:gd name="connsiteX3" fmla="*/ 1261 w 10000"/>
              <a:gd name="connsiteY3" fmla="*/ 77 h 10018"/>
              <a:gd name="connsiteX4" fmla="*/ 1546 w 10000"/>
              <a:gd name="connsiteY4" fmla="*/ 129 h 10018"/>
              <a:gd name="connsiteX5" fmla="*/ 1821 w 10000"/>
              <a:gd name="connsiteY5" fmla="*/ 172 h 10018"/>
              <a:gd name="connsiteX6" fmla="*/ 2136 w 10000"/>
              <a:gd name="connsiteY6" fmla="*/ 262 h 10018"/>
              <a:gd name="connsiteX7" fmla="*/ 2435 w 10000"/>
              <a:gd name="connsiteY7" fmla="*/ 337 h 10018"/>
              <a:gd name="connsiteX8" fmla="*/ 2866 w 10000"/>
              <a:gd name="connsiteY8" fmla="*/ 472 h 10018"/>
              <a:gd name="connsiteX9" fmla="*/ 3304 w 10000"/>
              <a:gd name="connsiteY9" fmla="*/ 648 h 10018"/>
              <a:gd name="connsiteX10" fmla="*/ 3835 w 10000"/>
              <a:gd name="connsiteY10" fmla="*/ 875 h 10018"/>
              <a:gd name="connsiteX11" fmla="*/ 4191 w 10000"/>
              <a:gd name="connsiteY11" fmla="*/ 1051 h 10018"/>
              <a:gd name="connsiteX12" fmla="*/ 4658 w 10000"/>
              <a:gd name="connsiteY12" fmla="*/ 1316 h 10018"/>
              <a:gd name="connsiteX13" fmla="*/ 5278 w 10000"/>
              <a:gd name="connsiteY13" fmla="*/ 1713 h 10018"/>
              <a:gd name="connsiteX14" fmla="*/ 5798 w 10000"/>
              <a:gd name="connsiteY14" fmla="*/ 2098 h 10018"/>
              <a:gd name="connsiteX15" fmla="*/ 6199 w 10000"/>
              <a:gd name="connsiteY15" fmla="*/ 2403 h 10018"/>
              <a:gd name="connsiteX16" fmla="*/ 6389 w 10000"/>
              <a:gd name="connsiteY16" fmla="*/ 2566 h 10018"/>
              <a:gd name="connsiteX17" fmla="*/ 6587 w 10000"/>
              <a:gd name="connsiteY17" fmla="*/ 2751 h 10018"/>
              <a:gd name="connsiteX18" fmla="*/ 6852 w 10000"/>
              <a:gd name="connsiteY18" fmla="*/ 2992 h 10018"/>
              <a:gd name="connsiteX19" fmla="*/ 7420 w 10000"/>
              <a:gd name="connsiteY19" fmla="*/ 3548 h 10018"/>
              <a:gd name="connsiteX20" fmla="*/ 7951 w 10000"/>
              <a:gd name="connsiteY20" fmla="*/ 4142 h 10018"/>
              <a:gd name="connsiteX21" fmla="*/ 8564 w 10000"/>
              <a:gd name="connsiteY21" fmla="*/ 4923 h 10018"/>
              <a:gd name="connsiteX22" fmla="*/ 9082 w 10000"/>
              <a:gd name="connsiteY22" fmla="*/ 5637 h 10018"/>
              <a:gd name="connsiteX23" fmla="*/ 9617 w 10000"/>
              <a:gd name="connsiteY23" fmla="*/ 6484 h 10018"/>
              <a:gd name="connsiteX24" fmla="*/ 10000 w 10000"/>
              <a:gd name="connsiteY24" fmla="*/ 10003 h 10018"/>
              <a:gd name="connsiteX25" fmla="*/ 2 w 10000"/>
              <a:gd name="connsiteY25" fmla="*/ 10018 h 10018"/>
              <a:gd name="connsiteX26" fmla="*/ 0 w 10000"/>
              <a:gd name="connsiteY26" fmla="*/ 8 h 10018"/>
              <a:gd name="connsiteX27" fmla="*/ 234 w 10000"/>
              <a:gd name="connsiteY27" fmla="*/ 3 h 10018"/>
              <a:gd name="connsiteX0" fmla="*/ 234 w 10000"/>
              <a:gd name="connsiteY0" fmla="*/ 3 h 10018"/>
              <a:gd name="connsiteX1" fmla="*/ 605 w 10000"/>
              <a:gd name="connsiteY1" fmla="*/ 0 h 10018"/>
              <a:gd name="connsiteX2" fmla="*/ 934 w 10000"/>
              <a:gd name="connsiteY2" fmla="*/ 36 h 10018"/>
              <a:gd name="connsiteX3" fmla="*/ 1261 w 10000"/>
              <a:gd name="connsiteY3" fmla="*/ 77 h 10018"/>
              <a:gd name="connsiteX4" fmla="*/ 1546 w 10000"/>
              <a:gd name="connsiteY4" fmla="*/ 129 h 10018"/>
              <a:gd name="connsiteX5" fmla="*/ 1821 w 10000"/>
              <a:gd name="connsiteY5" fmla="*/ 172 h 10018"/>
              <a:gd name="connsiteX6" fmla="*/ 2136 w 10000"/>
              <a:gd name="connsiteY6" fmla="*/ 262 h 10018"/>
              <a:gd name="connsiteX7" fmla="*/ 2435 w 10000"/>
              <a:gd name="connsiteY7" fmla="*/ 337 h 10018"/>
              <a:gd name="connsiteX8" fmla="*/ 2866 w 10000"/>
              <a:gd name="connsiteY8" fmla="*/ 472 h 10018"/>
              <a:gd name="connsiteX9" fmla="*/ 3304 w 10000"/>
              <a:gd name="connsiteY9" fmla="*/ 648 h 10018"/>
              <a:gd name="connsiteX10" fmla="*/ 3835 w 10000"/>
              <a:gd name="connsiteY10" fmla="*/ 875 h 10018"/>
              <a:gd name="connsiteX11" fmla="*/ 4191 w 10000"/>
              <a:gd name="connsiteY11" fmla="*/ 1051 h 10018"/>
              <a:gd name="connsiteX12" fmla="*/ 4658 w 10000"/>
              <a:gd name="connsiteY12" fmla="*/ 1316 h 10018"/>
              <a:gd name="connsiteX13" fmla="*/ 5278 w 10000"/>
              <a:gd name="connsiteY13" fmla="*/ 1713 h 10018"/>
              <a:gd name="connsiteX14" fmla="*/ 5798 w 10000"/>
              <a:gd name="connsiteY14" fmla="*/ 2098 h 10018"/>
              <a:gd name="connsiteX15" fmla="*/ 6199 w 10000"/>
              <a:gd name="connsiteY15" fmla="*/ 2403 h 10018"/>
              <a:gd name="connsiteX16" fmla="*/ 6389 w 10000"/>
              <a:gd name="connsiteY16" fmla="*/ 2566 h 10018"/>
              <a:gd name="connsiteX17" fmla="*/ 6587 w 10000"/>
              <a:gd name="connsiteY17" fmla="*/ 2751 h 10018"/>
              <a:gd name="connsiteX18" fmla="*/ 6852 w 10000"/>
              <a:gd name="connsiteY18" fmla="*/ 2992 h 10018"/>
              <a:gd name="connsiteX19" fmla="*/ 7420 w 10000"/>
              <a:gd name="connsiteY19" fmla="*/ 3548 h 10018"/>
              <a:gd name="connsiteX20" fmla="*/ 7951 w 10000"/>
              <a:gd name="connsiteY20" fmla="*/ 4142 h 10018"/>
              <a:gd name="connsiteX21" fmla="*/ 8564 w 10000"/>
              <a:gd name="connsiteY21" fmla="*/ 4923 h 10018"/>
              <a:gd name="connsiteX22" fmla="*/ 9082 w 10000"/>
              <a:gd name="connsiteY22" fmla="*/ 5637 h 10018"/>
              <a:gd name="connsiteX23" fmla="*/ 9235 w 10000"/>
              <a:gd name="connsiteY23" fmla="*/ 7770 h 10018"/>
              <a:gd name="connsiteX24" fmla="*/ 10000 w 10000"/>
              <a:gd name="connsiteY24" fmla="*/ 10003 h 10018"/>
              <a:gd name="connsiteX25" fmla="*/ 2 w 10000"/>
              <a:gd name="connsiteY25" fmla="*/ 10018 h 10018"/>
              <a:gd name="connsiteX26" fmla="*/ 0 w 10000"/>
              <a:gd name="connsiteY26" fmla="*/ 8 h 10018"/>
              <a:gd name="connsiteX27" fmla="*/ 234 w 10000"/>
              <a:gd name="connsiteY27" fmla="*/ 3 h 10018"/>
              <a:gd name="connsiteX0" fmla="*/ 234 w 10000"/>
              <a:gd name="connsiteY0" fmla="*/ 3 h 10018"/>
              <a:gd name="connsiteX1" fmla="*/ 605 w 10000"/>
              <a:gd name="connsiteY1" fmla="*/ 0 h 10018"/>
              <a:gd name="connsiteX2" fmla="*/ 934 w 10000"/>
              <a:gd name="connsiteY2" fmla="*/ 36 h 10018"/>
              <a:gd name="connsiteX3" fmla="*/ 1261 w 10000"/>
              <a:gd name="connsiteY3" fmla="*/ 77 h 10018"/>
              <a:gd name="connsiteX4" fmla="*/ 1546 w 10000"/>
              <a:gd name="connsiteY4" fmla="*/ 129 h 10018"/>
              <a:gd name="connsiteX5" fmla="*/ 1821 w 10000"/>
              <a:gd name="connsiteY5" fmla="*/ 172 h 10018"/>
              <a:gd name="connsiteX6" fmla="*/ 2136 w 10000"/>
              <a:gd name="connsiteY6" fmla="*/ 262 h 10018"/>
              <a:gd name="connsiteX7" fmla="*/ 2435 w 10000"/>
              <a:gd name="connsiteY7" fmla="*/ 337 h 10018"/>
              <a:gd name="connsiteX8" fmla="*/ 2866 w 10000"/>
              <a:gd name="connsiteY8" fmla="*/ 472 h 10018"/>
              <a:gd name="connsiteX9" fmla="*/ 3304 w 10000"/>
              <a:gd name="connsiteY9" fmla="*/ 648 h 10018"/>
              <a:gd name="connsiteX10" fmla="*/ 3835 w 10000"/>
              <a:gd name="connsiteY10" fmla="*/ 875 h 10018"/>
              <a:gd name="connsiteX11" fmla="*/ 4191 w 10000"/>
              <a:gd name="connsiteY11" fmla="*/ 1051 h 10018"/>
              <a:gd name="connsiteX12" fmla="*/ 4658 w 10000"/>
              <a:gd name="connsiteY12" fmla="*/ 1316 h 10018"/>
              <a:gd name="connsiteX13" fmla="*/ 5278 w 10000"/>
              <a:gd name="connsiteY13" fmla="*/ 1713 h 10018"/>
              <a:gd name="connsiteX14" fmla="*/ 5798 w 10000"/>
              <a:gd name="connsiteY14" fmla="*/ 2098 h 10018"/>
              <a:gd name="connsiteX15" fmla="*/ 6199 w 10000"/>
              <a:gd name="connsiteY15" fmla="*/ 2403 h 10018"/>
              <a:gd name="connsiteX16" fmla="*/ 6389 w 10000"/>
              <a:gd name="connsiteY16" fmla="*/ 2566 h 10018"/>
              <a:gd name="connsiteX17" fmla="*/ 6587 w 10000"/>
              <a:gd name="connsiteY17" fmla="*/ 2751 h 10018"/>
              <a:gd name="connsiteX18" fmla="*/ 6852 w 10000"/>
              <a:gd name="connsiteY18" fmla="*/ 2992 h 10018"/>
              <a:gd name="connsiteX19" fmla="*/ 7420 w 10000"/>
              <a:gd name="connsiteY19" fmla="*/ 3548 h 10018"/>
              <a:gd name="connsiteX20" fmla="*/ 7951 w 10000"/>
              <a:gd name="connsiteY20" fmla="*/ 4142 h 10018"/>
              <a:gd name="connsiteX21" fmla="*/ 8564 w 10000"/>
              <a:gd name="connsiteY21" fmla="*/ 4923 h 10018"/>
              <a:gd name="connsiteX22" fmla="*/ 8460 w 10000"/>
              <a:gd name="connsiteY22" fmla="*/ 7244 h 10018"/>
              <a:gd name="connsiteX23" fmla="*/ 9235 w 10000"/>
              <a:gd name="connsiteY23" fmla="*/ 7770 h 10018"/>
              <a:gd name="connsiteX24" fmla="*/ 10000 w 10000"/>
              <a:gd name="connsiteY24" fmla="*/ 10003 h 10018"/>
              <a:gd name="connsiteX25" fmla="*/ 2 w 10000"/>
              <a:gd name="connsiteY25" fmla="*/ 10018 h 10018"/>
              <a:gd name="connsiteX26" fmla="*/ 0 w 10000"/>
              <a:gd name="connsiteY26" fmla="*/ 8 h 10018"/>
              <a:gd name="connsiteX27" fmla="*/ 234 w 10000"/>
              <a:gd name="connsiteY27" fmla="*/ 3 h 10018"/>
              <a:gd name="connsiteX0" fmla="*/ 234 w 10000"/>
              <a:gd name="connsiteY0" fmla="*/ 3 h 10018"/>
              <a:gd name="connsiteX1" fmla="*/ 605 w 10000"/>
              <a:gd name="connsiteY1" fmla="*/ 0 h 10018"/>
              <a:gd name="connsiteX2" fmla="*/ 934 w 10000"/>
              <a:gd name="connsiteY2" fmla="*/ 36 h 10018"/>
              <a:gd name="connsiteX3" fmla="*/ 1261 w 10000"/>
              <a:gd name="connsiteY3" fmla="*/ 77 h 10018"/>
              <a:gd name="connsiteX4" fmla="*/ 1546 w 10000"/>
              <a:gd name="connsiteY4" fmla="*/ 129 h 10018"/>
              <a:gd name="connsiteX5" fmla="*/ 1821 w 10000"/>
              <a:gd name="connsiteY5" fmla="*/ 172 h 10018"/>
              <a:gd name="connsiteX6" fmla="*/ 2136 w 10000"/>
              <a:gd name="connsiteY6" fmla="*/ 262 h 10018"/>
              <a:gd name="connsiteX7" fmla="*/ 2435 w 10000"/>
              <a:gd name="connsiteY7" fmla="*/ 337 h 10018"/>
              <a:gd name="connsiteX8" fmla="*/ 2866 w 10000"/>
              <a:gd name="connsiteY8" fmla="*/ 472 h 10018"/>
              <a:gd name="connsiteX9" fmla="*/ 3304 w 10000"/>
              <a:gd name="connsiteY9" fmla="*/ 648 h 10018"/>
              <a:gd name="connsiteX10" fmla="*/ 3835 w 10000"/>
              <a:gd name="connsiteY10" fmla="*/ 875 h 10018"/>
              <a:gd name="connsiteX11" fmla="*/ 4191 w 10000"/>
              <a:gd name="connsiteY11" fmla="*/ 1051 h 10018"/>
              <a:gd name="connsiteX12" fmla="*/ 4658 w 10000"/>
              <a:gd name="connsiteY12" fmla="*/ 1316 h 10018"/>
              <a:gd name="connsiteX13" fmla="*/ 5278 w 10000"/>
              <a:gd name="connsiteY13" fmla="*/ 1713 h 10018"/>
              <a:gd name="connsiteX14" fmla="*/ 5798 w 10000"/>
              <a:gd name="connsiteY14" fmla="*/ 2098 h 10018"/>
              <a:gd name="connsiteX15" fmla="*/ 6199 w 10000"/>
              <a:gd name="connsiteY15" fmla="*/ 2403 h 10018"/>
              <a:gd name="connsiteX16" fmla="*/ 6389 w 10000"/>
              <a:gd name="connsiteY16" fmla="*/ 2566 h 10018"/>
              <a:gd name="connsiteX17" fmla="*/ 6587 w 10000"/>
              <a:gd name="connsiteY17" fmla="*/ 2751 h 10018"/>
              <a:gd name="connsiteX18" fmla="*/ 6852 w 10000"/>
              <a:gd name="connsiteY18" fmla="*/ 2992 h 10018"/>
              <a:gd name="connsiteX19" fmla="*/ 7420 w 10000"/>
              <a:gd name="connsiteY19" fmla="*/ 3548 h 10018"/>
              <a:gd name="connsiteX20" fmla="*/ 7951 w 10000"/>
              <a:gd name="connsiteY20" fmla="*/ 4142 h 10018"/>
              <a:gd name="connsiteX21" fmla="*/ 7871 w 10000"/>
              <a:gd name="connsiteY21" fmla="*/ 6249 h 10018"/>
              <a:gd name="connsiteX22" fmla="*/ 8460 w 10000"/>
              <a:gd name="connsiteY22" fmla="*/ 7244 h 10018"/>
              <a:gd name="connsiteX23" fmla="*/ 9235 w 10000"/>
              <a:gd name="connsiteY23" fmla="*/ 7770 h 10018"/>
              <a:gd name="connsiteX24" fmla="*/ 10000 w 10000"/>
              <a:gd name="connsiteY24" fmla="*/ 10003 h 10018"/>
              <a:gd name="connsiteX25" fmla="*/ 2 w 10000"/>
              <a:gd name="connsiteY25" fmla="*/ 10018 h 10018"/>
              <a:gd name="connsiteX26" fmla="*/ 0 w 10000"/>
              <a:gd name="connsiteY26" fmla="*/ 8 h 10018"/>
              <a:gd name="connsiteX27" fmla="*/ 234 w 10000"/>
              <a:gd name="connsiteY27" fmla="*/ 3 h 10018"/>
              <a:gd name="connsiteX0" fmla="*/ 234 w 10000"/>
              <a:gd name="connsiteY0" fmla="*/ 3 h 10018"/>
              <a:gd name="connsiteX1" fmla="*/ 605 w 10000"/>
              <a:gd name="connsiteY1" fmla="*/ 0 h 10018"/>
              <a:gd name="connsiteX2" fmla="*/ 934 w 10000"/>
              <a:gd name="connsiteY2" fmla="*/ 36 h 10018"/>
              <a:gd name="connsiteX3" fmla="*/ 1261 w 10000"/>
              <a:gd name="connsiteY3" fmla="*/ 77 h 10018"/>
              <a:gd name="connsiteX4" fmla="*/ 1546 w 10000"/>
              <a:gd name="connsiteY4" fmla="*/ 129 h 10018"/>
              <a:gd name="connsiteX5" fmla="*/ 1821 w 10000"/>
              <a:gd name="connsiteY5" fmla="*/ 172 h 10018"/>
              <a:gd name="connsiteX6" fmla="*/ 2136 w 10000"/>
              <a:gd name="connsiteY6" fmla="*/ 262 h 10018"/>
              <a:gd name="connsiteX7" fmla="*/ 2435 w 10000"/>
              <a:gd name="connsiteY7" fmla="*/ 337 h 10018"/>
              <a:gd name="connsiteX8" fmla="*/ 2866 w 10000"/>
              <a:gd name="connsiteY8" fmla="*/ 472 h 10018"/>
              <a:gd name="connsiteX9" fmla="*/ 3304 w 10000"/>
              <a:gd name="connsiteY9" fmla="*/ 648 h 10018"/>
              <a:gd name="connsiteX10" fmla="*/ 3835 w 10000"/>
              <a:gd name="connsiteY10" fmla="*/ 875 h 10018"/>
              <a:gd name="connsiteX11" fmla="*/ 4191 w 10000"/>
              <a:gd name="connsiteY11" fmla="*/ 1051 h 10018"/>
              <a:gd name="connsiteX12" fmla="*/ 4658 w 10000"/>
              <a:gd name="connsiteY12" fmla="*/ 1316 h 10018"/>
              <a:gd name="connsiteX13" fmla="*/ 5278 w 10000"/>
              <a:gd name="connsiteY13" fmla="*/ 1713 h 10018"/>
              <a:gd name="connsiteX14" fmla="*/ 5798 w 10000"/>
              <a:gd name="connsiteY14" fmla="*/ 2098 h 10018"/>
              <a:gd name="connsiteX15" fmla="*/ 6199 w 10000"/>
              <a:gd name="connsiteY15" fmla="*/ 2403 h 10018"/>
              <a:gd name="connsiteX16" fmla="*/ 6389 w 10000"/>
              <a:gd name="connsiteY16" fmla="*/ 2566 h 10018"/>
              <a:gd name="connsiteX17" fmla="*/ 6587 w 10000"/>
              <a:gd name="connsiteY17" fmla="*/ 2751 h 10018"/>
              <a:gd name="connsiteX18" fmla="*/ 6852 w 10000"/>
              <a:gd name="connsiteY18" fmla="*/ 2992 h 10018"/>
              <a:gd name="connsiteX19" fmla="*/ 7420 w 10000"/>
              <a:gd name="connsiteY19" fmla="*/ 3548 h 10018"/>
              <a:gd name="connsiteX20" fmla="*/ 7951 w 10000"/>
              <a:gd name="connsiteY20" fmla="*/ 4142 h 10018"/>
              <a:gd name="connsiteX21" fmla="*/ 7871 w 10000"/>
              <a:gd name="connsiteY21" fmla="*/ 6249 h 10018"/>
              <a:gd name="connsiteX22" fmla="*/ 8460 w 10000"/>
              <a:gd name="connsiteY22" fmla="*/ 7244 h 10018"/>
              <a:gd name="connsiteX23" fmla="*/ 8888 w 10000"/>
              <a:gd name="connsiteY23" fmla="*/ 8573 h 10018"/>
              <a:gd name="connsiteX24" fmla="*/ 10000 w 10000"/>
              <a:gd name="connsiteY24" fmla="*/ 10003 h 10018"/>
              <a:gd name="connsiteX25" fmla="*/ 2 w 10000"/>
              <a:gd name="connsiteY25" fmla="*/ 10018 h 10018"/>
              <a:gd name="connsiteX26" fmla="*/ 0 w 10000"/>
              <a:gd name="connsiteY26" fmla="*/ 8 h 10018"/>
              <a:gd name="connsiteX27" fmla="*/ 234 w 10000"/>
              <a:gd name="connsiteY27" fmla="*/ 3 h 10018"/>
              <a:gd name="connsiteX0" fmla="*/ 234 w 10000"/>
              <a:gd name="connsiteY0" fmla="*/ 3 h 10018"/>
              <a:gd name="connsiteX1" fmla="*/ 605 w 10000"/>
              <a:gd name="connsiteY1" fmla="*/ 0 h 10018"/>
              <a:gd name="connsiteX2" fmla="*/ 934 w 10000"/>
              <a:gd name="connsiteY2" fmla="*/ 36 h 10018"/>
              <a:gd name="connsiteX3" fmla="*/ 1261 w 10000"/>
              <a:gd name="connsiteY3" fmla="*/ 77 h 10018"/>
              <a:gd name="connsiteX4" fmla="*/ 1546 w 10000"/>
              <a:gd name="connsiteY4" fmla="*/ 129 h 10018"/>
              <a:gd name="connsiteX5" fmla="*/ 1821 w 10000"/>
              <a:gd name="connsiteY5" fmla="*/ 172 h 10018"/>
              <a:gd name="connsiteX6" fmla="*/ 2136 w 10000"/>
              <a:gd name="connsiteY6" fmla="*/ 262 h 10018"/>
              <a:gd name="connsiteX7" fmla="*/ 2435 w 10000"/>
              <a:gd name="connsiteY7" fmla="*/ 337 h 10018"/>
              <a:gd name="connsiteX8" fmla="*/ 2866 w 10000"/>
              <a:gd name="connsiteY8" fmla="*/ 472 h 10018"/>
              <a:gd name="connsiteX9" fmla="*/ 3304 w 10000"/>
              <a:gd name="connsiteY9" fmla="*/ 648 h 10018"/>
              <a:gd name="connsiteX10" fmla="*/ 3835 w 10000"/>
              <a:gd name="connsiteY10" fmla="*/ 875 h 10018"/>
              <a:gd name="connsiteX11" fmla="*/ 4191 w 10000"/>
              <a:gd name="connsiteY11" fmla="*/ 1051 h 10018"/>
              <a:gd name="connsiteX12" fmla="*/ 4658 w 10000"/>
              <a:gd name="connsiteY12" fmla="*/ 1316 h 10018"/>
              <a:gd name="connsiteX13" fmla="*/ 5278 w 10000"/>
              <a:gd name="connsiteY13" fmla="*/ 1713 h 10018"/>
              <a:gd name="connsiteX14" fmla="*/ 5798 w 10000"/>
              <a:gd name="connsiteY14" fmla="*/ 2098 h 10018"/>
              <a:gd name="connsiteX15" fmla="*/ 6199 w 10000"/>
              <a:gd name="connsiteY15" fmla="*/ 2403 h 10018"/>
              <a:gd name="connsiteX16" fmla="*/ 6389 w 10000"/>
              <a:gd name="connsiteY16" fmla="*/ 2566 h 10018"/>
              <a:gd name="connsiteX17" fmla="*/ 6587 w 10000"/>
              <a:gd name="connsiteY17" fmla="*/ 2751 h 10018"/>
              <a:gd name="connsiteX18" fmla="*/ 6852 w 10000"/>
              <a:gd name="connsiteY18" fmla="*/ 2992 h 10018"/>
              <a:gd name="connsiteX19" fmla="*/ 7420 w 10000"/>
              <a:gd name="connsiteY19" fmla="*/ 3548 h 10018"/>
              <a:gd name="connsiteX20" fmla="*/ 7951 w 10000"/>
              <a:gd name="connsiteY20" fmla="*/ 4142 h 10018"/>
              <a:gd name="connsiteX21" fmla="*/ 7871 w 10000"/>
              <a:gd name="connsiteY21" fmla="*/ 6249 h 10018"/>
              <a:gd name="connsiteX22" fmla="*/ 8460 w 10000"/>
              <a:gd name="connsiteY22" fmla="*/ 7244 h 10018"/>
              <a:gd name="connsiteX23" fmla="*/ 8888 w 10000"/>
              <a:gd name="connsiteY23" fmla="*/ 8573 h 10018"/>
              <a:gd name="connsiteX24" fmla="*/ 10000 w 10000"/>
              <a:gd name="connsiteY24" fmla="*/ 10003 h 10018"/>
              <a:gd name="connsiteX25" fmla="*/ 2 w 10000"/>
              <a:gd name="connsiteY25" fmla="*/ 10018 h 10018"/>
              <a:gd name="connsiteX26" fmla="*/ 0 w 10000"/>
              <a:gd name="connsiteY26" fmla="*/ 8 h 10018"/>
              <a:gd name="connsiteX27" fmla="*/ 234 w 10000"/>
              <a:gd name="connsiteY27" fmla="*/ 3 h 10018"/>
              <a:gd name="connsiteX0" fmla="*/ 234 w 10000"/>
              <a:gd name="connsiteY0" fmla="*/ 3 h 10018"/>
              <a:gd name="connsiteX1" fmla="*/ 605 w 10000"/>
              <a:gd name="connsiteY1" fmla="*/ 0 h 10018"/>
              <a:gd name="connsiteX2" fmla="*/ 934 w 10000"/>
              <a:gd name="connsiteY2" fmla="*/ 36 h 10018"/>
              <a:gd name="connsiteX3" fmla="*/ 1261 w 10000"/>
              <a:gd name="connsiteY3" fmla="*/ 77 h 10018"/>
              <a:gd name="connsiteX4" fmla="*/ 1546 w 10000"/>
              <a:gd name="connsiteY4" fmla="*/ 129 h 10018"/>
              <a:gd name="connsiteX5" fmla="*/ 1821 w 10000"/>
              <a:gd name="connsiteY5" fmla="*/ 172 h 10018"/>
              <a:gd name="connsiteX6" fmla="*/ 2136 w 10000"/>
              <a:gd name="connsiteY6" fmla="*/ 262 h 10018"/>
              <a:gd name="connsiteX7" fmla="*/ 2435 w 10000"/>
              <a:gd name="connsiteY7" fmla="*/ 337 h 10018"/>
              <a:gd name="connsiteX8" fmla="*/ 2866 w 10000"/>
              <a:gd name="connsiteY8" fmla="*/ 472 h 10018"/>
              <a:gd name="connsiteX9" fmla="*/ 3304 w 10000"/>
              <a:gd name="connsiteY9" fmla="*/ 648 h 10018"/>
              <a:gd name="connsiteX10" fmla="*/ 3835 w 10000"/>
              <a:gd name="connsiteY10" fmla="*/ 875 h 10018"/>
              <a:gd name="connsiteX11" fmla="*/ 4191 w 10000"/>
              <a:gd name="connsiteY11" fmla="*/ 1051 h 10018"/>
              <a:gd name="connsiteX12" fmla="*/ 4658 w 10000"/>
              <a:gd name="connsiteY12" fmla="*/ 1316 h 10018"/>
              <a:gd name="connsiteX13" fmla="*/ 5278 w 10000"/>
              <a:gd name="connsiteY13" fmla="*/ 1713 h 10018"/>
              <a:gd name="connsiteX14" fmla="*/ 5798 w 10000"/>
              <a:gd name="connsiteY14" fmla="*/ 2098 h 10018"/>
              <a:gd name="connsiteX15" fmla="*/ 6199 w 10000"/>
              <a:gd name="connsiteY15" fmla="*/ 2403 h 10018"/>
              <a:gd name="connsiteX16" fmla="*/ 6389 w 10000"/>
              <a:gd name="connsiteY16" fmla="*/ 2566 h 10018"/>
              <a:gd name="connsiteX17" fmla="*/ 6587 w 10000"/>
              <a:gd name="connsiteY17" fmla="*/ 2751 h 10018"/>
              <a:gd name="connsiteX18" fmla="*/ 6852 w 10000"/>
              <a:gd name="connsiteY18" fmla="*/ 2992 h 10018"/>
              <a:gd name="connsiteX19" fmla="*/ 7420 w 10000"/>
              <a:gd name="connsiteY19" fmla="*/ 3548 h 10018"/>
              <a:gd name="connsiteX20" fmla="*/ 7951 w 10000"/>
              <a:gd name="connsiteY20" fmla="*/ 4142 h 10018"/>
              <a:gd name="connsiteX21" fmla="*/ 7871 w 10000"/>
              <a:gd name="connsiteY21" fmla="*/ 6249 h 10018"/>
              <a:gd name="connsiteX22" fmla="*/ 8460 w 10000"/>
              <a:gd name="connsiteY22" fmla="*/ 7244 h 10018"/>
              <a:gd name="connsiteX23" fmla="*/ 9486 w 10000"/>
              <a:gd name="connsiteY23" fmla="*/ 8854 h 10018"/>
              <a:gd name="connsiteX24" fmla="*/ 10000 w 10000"/>
              <a:gd name="connsiteY24" fmla="*/ 10003 h 10018"/>
              <a:gd name="connsiteX25" fmla="*/ 2 w 10000"/>
              <a:gd name="connsiteY25" fmla="*/ 10018 h 10018"/>
              <a:gd name="connsiteX26" fmla="*/ 0 w 10000"/>
              <a:gd name="connsiteY26" fmla="*/ 8 h 10018"/>
              <a:gd name="connsiteX27" fmla="*/ 234 w 10000"/>
              <a:gd name="connsiteY27" fmla="*/ 3 h 10018"/>
              <a:gd name="connsiteX0" fmla="*/ 234 w 10000"/>
              <a:gd name="connsiteY0" fmla="*/ 3 h 10018"/>
              <a:gd name="connsiteX1" fmla="*/ 605 w 10000"/>
              <a:gd name="connsiteY1" fmla="*/ 0 h 10018"/>
              <a:gd name="connsiteX2" fmla="*/ 934 w 10000"/>
              <a:gd name="connsiteY2" fmla="*/ 36 h 10018"/>
              <a:gd name="connsiteX3" fmla="*/ 1261 w 10000"/>
              <a:gd name="connsiteY3" fmla="*/ 77 h 10018"/>
              <a:gd name="connsiteX4" fmla="*/ 1546 w 10000"/>
              <a:gd name="connsiteY4" fmla="*/ 129 h 10018"/>
              <a:gd name="connsiteX5" fmla="*/ 1821 w 10000"/>
              <a:gd name="connsiteY5" fmla="*/ 172 h 10018"/>
              <a:gd name="connsiteX6" fmla="*/ 2136 w 10000"/>
              <a:gd name="connsiteY6" fmla="*/ 262 h 10018"/>
              <a:gd name="connsiteX7" fmla="*/ 2435 w 10000"/>
              <a:gd name="connsiteY7" fmla="*/ 337 h 10018"/>
              <a:gd name="connsiteX8" fmla="*/ 2866 w 10000"/>
              <a:gd name="connsiteY8" fmla="*/ 472 h 10018"/>
              <a:gd name="connsiteX9" fmla="*/ 3304 w 10000"/>
              <a:gd name="connsiteY9" fmla="*/ 648 h 10018"/>
              <a:gd name="connsiteX10" fmla="*/ 3835 w 10000"/>
              <a:gd name="connsiteY10" fmla="*/ 875 h 10018"/>
              <a:gd name="connsiteX11" fmla="*/ 4191 w 10000"/>
              <a:gd name="connsiteY11" fmla="*/ 1051 h 10018"/>
              <a:gd name="connsiteX12" fmla="*/ 4658 w 10000"/>
              <a:gd name="connsiteY12" fmla="*/ 1316 h 10018"/>
              <a:gd name="connsiteX13" fmla="*/ 5278 w 10000"/>
              <a:gd name="connsiteY13" fmla="*/ 1713 h 10018"/>
              <a:gd name="connsiteX14" fmla="*/ 5798 w 10000"/>
              <a:gd name="connsiteY14" fmla="*/ 2098 h 10018"/>
              <a:gd name="connsiteX15" fmla="*/ 6199 w 10000"/>
              <a:gd name="connsiteY15" fmla="*/ 2403 h 10018"/>
              <a:gd name="connsiteX16" fmla="*/ 6389 w 10000"/>
              <a:gd name="connsiteY16" fmla="*/ 2566 h 10018"/>
              <a:gd name="connsiteX17" fmla="*/ 6587 w 10000"/>
              <a:gd name="connsiteY17" fmla="*/ 2751 h 10018"/>
              <a:gd name="connsiteX18" fmla="*/ 6852 w 10000"/>
              <a:gd name="connsiteY18" fmla="*/ 2992 h 10018"/>
              <a:gd name="connsiteX19" fmla="*/ 7420 w 10000"/>
              <a:gd name="connsiteY19" fmla="*/ 3548 h 10018"/>
              <a:gd name="connsiteX20" fmla="*/ 7951 w 10000"/>
              <a:gd name="connsiteY20" fmla="*/ 4142 h 10018"/>
              <a:gd name="connsiteX21" fmla="*/ 7871 w 10000"/>
              <a:gd name="connsiteY21" fmla="*/ 6249 h 10018"/>
              <a:gd name="connsiteX22" fmla="*/ 8926 w 10000"/>
              <a:gd name="connsiteY22" fmla="*/ 7646 h 10018"/>
              <a:gd name="connsiteX23" fmla="*/ 9486 w 10000"/>
              <a:gd name="connsiteY23" fmla="*/ 8854 h 10018"/>
              <a:gd name="connsiteX24" fmla="*/ 10000 w 10000"/>
              <a:gd name="connsiteY24" fmla="*/ 10003 h 10018"/>
              <a:gd name="connsiteX25" fmla="*/ 2 w 10000"/>
              <a:gd name="connsiteY25" fmla="*/ 10018 h 10018"/>
              <a:gd name="connsiteX26" fmla="*/ 0 w 10000"/>
              <a:gd name="connsiteY26" fmla="*/ 8 h 10018"/>
              <a:gd name="connsiteX27" fmla="*/ 234 w 10000"/>
              <a:gd name="connsiteY27" fmla="*/ 3 h 10018"/>
              <a:gd name="connsiteX0" fmla="*/ 234 w 10000"/>
              <a:gd name="connsiteY0" fmla="*/ 3 h 10018"/>
              <a:gd name="connsiteX1" fmla="*/ 605 w 10000"/>
              <a:gd name="connsiteY1" fmla="*/ 0 h 10018"/>
              <a:gd name="connsiteX2" fmla="*/ 934 w 10000"/>
              <a:gd name="connsiteY2" fmla="*/ 36 h 10018"/>
              <a:gd name="connsiteX3" fmla="*/ 1261 w 10000"/>
              <a:gd name="connsiteY3" fmla="*/ 77 h 10018"/>
              <a:gd name="connsiteX4" fmla="*/ 1546 w 10000"/>
              <a:gd name="connsiteY4" fmla="*/ 129 h 10018"/>
              <a:gd name="connsiteX5" fmla="*/ 1821 w 10000"/>
              <a:gd name="connsiteY5" fmla="*/ 172 h 10018"/>
              <a:gd name="connsiteX6" fmla="*/ 2136 w 10000"/>
              <a:gd name="connsiteY6" fmla="*/ 262 h 10018"/>
              <a:gd name="connsiteX7" fmla="*/ 2435 w 10000"/>
              <a:gd name="connsiteY7" fmla="*/ 337 h 10018"/>
              <a:gd name="connsiteX8" fmla="*/ 2866 w 10000"/>
              <a:gd name="connsiteY8" fmla="*/ 472 h 10018"/>
              <a:gd name="connsiteX9" fmla="*/ 3304 w 10000"/>
              <a:gd name="connsiteY9" fmla="*/ 648 h 10018"/>
              <a:gd name="connsiteX10" fmla="*/ 3835 w 10000"/>
              <a:gd name="connsiteY10" fmla="*/ 875 h 10018"/>
              <a:gd name="connsiteX11" fmla="*/ 4191 w 10000"/>
              <a:gd name="connsiteY11" fmla="*/ 1051 h 10018"/>
              <a:gd name="connsiteX12" fmla="*/ 4658 w 10000"/>
              <a:gd name="connsiteY12" fmla="*/ 1316 h 10018"/>
              <a:gd name="connsiteX13" fmla="*/ 5278 w 10000"/>
              <a:gd name="connsiteY13" fmla="*/ 1713 h 10018"/>
              <a:gd name="connsiteX14" fmla="*/ 5798 w 10000"/>
              <a:gd name="connsiteY14" fmla="*/ 2098 h 10018"/>
              <a:gd name="connsiteX15" fmla="*/ 6199 w 10000"/>
              <a:gd name="connsiteY15" fmla="*/ 2403 h 10018"/>
              <a:gd name="connsiteX16" fmla="*/ 6389 w 10000"/>
              <a:gd name="connsiteY16" fmla="*/ 2566 h 10018"/>
              <a:gd name="connsiteX17" fmla="*/ 6587 w 10000"/>
              <a:gd name="connsiteY17" fmla="*/ 2751 h 10018"/>
              <a:gd name="connsiteX18" fmla="*/ 6852 w 10000"/>
              <a:gd name="connsiteY18" fmla="*/ 2992 h 10018"/>
              <a:gd name="connsiteX19" fmla="*/ 7420 w 10000"/>
              <a:gd name="connsiteY19" fmla="*/ 3548 h 10018"/>
              <a:gd name="connsiteX20" fmla="*/ 7951 w 10000"/>
              <a:gd name="connsiteY20" fmla="*/ 4142 h 10018"/>
              <a:gd name="connsiteX21" fmla="*/ 7871 w 10000"/>
              <a:gd name="connsiteY21" fmla="*/ 6249 h 10018"/>
              <a:gd name="connsiteX22" fmla="*/ 8926 w 10000"/>
              <a:gd name="connsiteY22" fmla="*/ 7646 h 10018"/>
              <a:gd name="connsiteX23" fmla="*/ 9486 w 10000"/>
              <a:gd name="connsiteY23" fmla="*/ 8854 h 10018"/>
              <a:gd name="connsiteX24" fmla="*/ 10000 w 10000"/>
              <a:gd name="connsiteY24" fmla="*/ 10003 h 10018"/>
              <a:gd name="connsiteX25" fmla="*/ 2 w 10000"/>
              <a:gd name="connsiteY25" fmla="*/ 10018 h 10018"/>
              <a:gd name="connsiteX26" fmla="*/ 0 w 10000"/>
              <a:gd name="connsiteY26" fmla="*/ 8 h 10018"/>
              <a:gd name="connsiteX27" fmla="*/ 234 w 10000"/>
              <a:gd name="connsiteY27" fmla="*/ 3 h 10018"/>
              <a:gd name="connsiteX0" fmla="*/ 234 w 10000"/>
              <a:gd name="connsiteY0" fmla="*/ 3 h 10018"/>
              <a:gd name="connsiteX1" fmla="*/ 605 w 10000"/>
              <a:gd name="connsiteY1" fmla="*/ 0 h 10018"/>
              <a:gd name="connsiteX2" fmla="*/ 934 w 10000"/>
              <a:gd name="connsiteY2" fmla="*/ 36 h 10018"/>
              <a:gd name="connsiteX3" fmla="*/ 1261 w 10000"/>
              <a:gd name="connsiteY3" fmla="*/ 77 h 10018"/>
              <a:gd name="connsiteX4" fmla="*/ 1546 w 10000"/>
              <a:gd name="connsiteY4" fmla="*/ 129 h 10018"/>
              <a:gd name="connsiteX5" fmla="*/ 1821 w 10000"/>
              <a:gd name="connsiteY5" fmla="*/ 172 h 10018"/>
              <a:gd name="connsiteX6" fmla="*/ 2136 w 10000"/>
              <a:gd name="connsiteY6" fmla="*/ 262 h 10018"/>
              <a:gd name="connsiteX7" fmla="*/ 2435 w 10000"/>
              <a:gd name="connsiteY7" fmla="*/ 337 h 10018"/>
              <a:gd name="connsiteX8" fmla="*/ 2866 w 10000"/>
              <a:gd name="connsiteY8" fmla="*/ 472 h 10018"/>
              <a:gd name="connsiteX9" fmla="*/ 3304 w 10000"/>
              <a:gd name="connsiteY9" fmla="*/ 648 h 10018"/>
              <a:gd name="connsiteX10" fmla="*/ 3835 w 10000"/>
              <a:gd name="connsiteY10" fmla="*/ 875 h 10018"/>
              <a:gd name="connsiteX11" fmla="*/ 4191 w 10000"/>
              <a:gd name="connsiteY11" fmla="*/ 1051 h 10018"/>
              <a:gd name="connsiteX12" fmla="*/ 4658 w 10000"/>
              <a:gd name="connsiteY12" fmla="*/ 1316 h 10018"/>
              <a:gd name="connsiteX13" fmla="*/ 5278 w 10000"/>
              <a:gd name="connsiteY13" fmla="*/ 1713 h 10018"/>
              <a:gd name="connsiteX14" fmla="*/ 5798 w 10000"/>
              <a:gd name="connsiteY14" fmla="*/ 2098 h 10018"/>
              <a:gd name="connsiteX15" fmla="*/ 6199 w 10000"/>
              <a:gd name="connsiteY15" fmla="*/ 2403 h 10018"/>
              <a:gd name="connsiteX16" fmla="*/ 6389 w 10000"/>
              <a:gd name="connsiteY16" fmla="*/ 2566 h 10018"/>
              <a:gd name="connsiteX17" fmla="*/ 6587 w 10000"/>
              <a:gd name="connsiteY17" fmla="*/ 2751 h 10018"/>
              <a:gd name="connsiteX18" fmla="*/ 6852 w 10000"/>
              <a:gd name="connsiteY18" fmla="*/ 2992 h 10018"/>
              <a:gd name="connsiteX19" fmla="*/ 7420 w 10000"/>
              <a:gd name="connsiteY19" fmla="*/ 3548 h 10018"/>
              <a:gd name="connsiteX20" fmla="*/ 7951 w 10000"/>
              <a:gd name="connsiteY20" fmla="*/ 4142 h 10018"/>
              <a:gd name="connsiteX21" fmla="*/ 7871 w 10000"/>
              <a:gd name="connsiteY21" fmla="*/ 6249 h 10018"/>
              <a:gd name="connsiteX22" fmla="*/ 8926 w 10000"/>
              <a:gd name="connsiteY22" fmla="*/ 7646 h 10018"/>
              <a:gd name="connsiteX23" fmla="*/ 9486 w 10000"/>
              <a:gd name="connsiteY23" fmla="*/ 8854 h 10018"/>
              <a:gd name="connsiteX24" fmla="*/ 10000 w 10000"/>
              <a:gd name="connsiteY24" fmla="*/ 10003 h 10018"/>
              <a:gd name="connsiteX25" fmla="*/ 2 w 10000"/>
              <a:gd name="connsiteY25" fmla="*/ 10018 h 10018"/>
              <a:gd name="connsiteX26" fmla="*/ 0 w 10000"/>
              <a:gd name="connsiteY26" fmla="*/ 8 h 10018"/>
              <a:gd name="connsiteX27" fmla="*/ 234 w 10000"/>
              <a:gd name="connsiteY27" fmla="*/ 3 h 10018"/>
              <a:gd name="connsiteX0" fmla="*/ 234 w 10000"/>
              <a:gd name="connsiteY0" fmla="*/ 3 h 10018"/>
              <a:gd name="connsiteX1" fmla="*/ 605 w 10000"/>
              <a:gd name="connsiteY1" fmla="*/ 0 h 10018"/>
              <a:gd name="connsiteX2" fmla="*/ 934 w 10000"/>
              <a:gd name="connsiteY2" fmla="*/ 36 h 10018"/>
              <a:gd name="connsiteX3" fmla="*/ 1261 w 10000"/>
              <a:gd name="connsiteY3" fmla="*/ 77 h 10018"/>
              <a:gd name="connsiteX4" fmla="*/ 1546 w 10000"/>
              <a:gd name="connsiteY4" fmla="*/ 129 h 10018"/>
              <a:gd name="connsiteX5" fmla="*/ 1821 w 10000"/>
              <a:gd name="connsiteY5" fmla="*/ 172 h 10018"/>
              <a:gd name="connsiteX6" fmla="*/ 2136 w 10000"/>
              <a:gd name="connsiteY6" fmla="*/ 262 h 10018"/>
              <a:gd name="connsiteX7" fmla="*/ 2435 w 10000"/>
              <a:gd name="connsiteY7" fmla="*/ 337 h 10018"/>
              <a:gd name="connsiteX8" fmla="*/ 2866 w 10000"/>
              <a:gd name="connsiteY8" fmla="*/ 472 h 10018"/>
              <a:gd name="connsiteX9" fmla="*/ 3304 w 10000"/>
              <a:gd name="connsiteY9" fmla="*/ 648 h 10018"/>
              <a:gd name="connsiteX10" fmla="*/ 3835 w 10000"/>
              <a:gd name="connsiteY10" fmla="*/ 875 h 10018"/>
              <a:gd name="connsiteX11" fmla="*/ 4191 w 10000"/>
              <a:gd name="connsiteY11" fmla="*/ 1051 h 10018"/>
              <a:gd name="connsiteX12" fmla="*/ 4658 w 10000"/>
              <a:gd name="connsiteY12" fmla="*/ 1316 h 10018"/>
              <a:gd name="connsiteX13" fmla="*/ 5278 w 10000"/>
              <a:gd name="connsiteY13" fmla="*/ 1713 h 10018"/>
              <a:gd name="connsiteX14" fmla="*/ 5798 w 10000"/>
              <a:gd name="connsiteY14" fmla="*/ 2098 h 10018"/>
              <a:gd name="connsiteX15" fmla="*/ 6199 w 10000"/>
              <a:gd name="connsiteY15" fmla="*/ 2403 h 10018"/>
              <a:gd name="connsiteX16" fmla="*/ 6389 w 10000"/>
              <a:gd name="connsiteY16" fmla="*/ 2566 h 10018"/>
              <a:gd name="connsiteX17" fmla="*/ 6587 w 10000"/>
              <a:gd name="connsiteY17" fmla="*/ 2751 h 10018"/>
              <a:gd name="connsiteX18" fmla="*/ 6852 w 10000"/>
              <a:gd name="connsiteY18" fmla="*/ 2992 h 10018"/>
              <a:gd name="connsiteX19" fmla="*/ 7420 w 10000"/>
              <a:gd name="connsiteY19" fmla="*/ 3548 h 10018"/>
              <a:gd name="connsiteX20" fmla="*/ 7951 w 10000"/>
              <a:gd name="connsiteY20" fmla="*/ 4142 h 10018"/>
              <a:gd name="connsiteX21" fmla="*/ 7871 w 10000"/>
              <a:gd name="connsiteY21" fmla="*/ 6249 h 10018"/>
              <a:gd name="connsiteX22" fmla="*/ 8926 w 10000"/>
              <a:gd name="connsiteY22" fmla="*/ 7646 h 10018"/>
              <a:gd name="connsiteX23" fmla="*/ 9486 w 10000"/>
              <a:gd name="connsiteY23" fmla="*/ 8854 h 10018"/>
              <a:gd name="connsiteX24" fmla="*/ 10000 w 10000"/>
              <a:gd name="connsiteY24" fmla="*/ 10003 h 10018"/>
              <a:gd name="connsiteX25" fmla="*/ 2 w 10000"/>
              <a:gd name="connsiteY25" fmla="*/ 10018 h 10018"/>
              <a:gd name="connsiteX26" fmla="*/ 0 w 10000"/>
              <a:gd name="connsiteY26" fmla="*/ 8 h 10018"/>
              <a:gd name="connsiteX27" fmla="*/ 234 w 10000"/>
              <a:gd name="connsiteY27" fmla="*/ 3 h 10018"/>
              <a:gd name="connsiteX0" fmla="*/ 234 w 10000"/>
              <a:gd name="connsiteY0" fmla="*/ 3 h 10018"/>
              <a:gd name="connsiteX1" fmla="*/ 605 w 10000"/>
              <a:gd name="connsiteY1" fmla="*/ 0 h 10018"/>
              <a:gd name="connsiteX2" fmla="*/ 934 w 10000"/>
              <a:gd name="connsiteY2" fmla="*/ 36 h 10018"/>
              <a:gd name="connsiteX3" fmla="*/ 1261 w 10000"/>
              <a:gd name="connsiteY3" fmla="*/ 77 h 10018"/>
              <a:gd name="connsiteX4" fmla="*/ 1546 w 10000"/>
              <a:gd name="connsiteY4" fmla="*/ 129 h 10018"/>
              <a:gd name="connsiteX5" fmla="*/ 1821 w 10000"/>
              <a:gd name="connsiteY5" fmla="*/ 172 h 10018"/>
              <a:gd name="connsiteX6" fmla="*/ 2136 w 10000"/>
              <a:gd name="connsiteY6" fmla="*/ 262 h 10018"/>
              <a:gd name="connsiteX7" fmla="*/ 2435 w 10000"/>
              <a:gd name="connsiteY7" fmla="*/ 337 h 10018"/>
              <a:gd name="connsiteX8" fmla="*/ 2866 w 10000"/>
              <a:gd name="connsiteY8" fmla="*/ 472 h 10018"/>
              <a:gd name="connsiteX9" fmla="*/ 3304 w 10000"/>
              <a:gd name="connsiteY9" fmla="*/ 648 h 10018"/>
              <a:gd name="connsiteX10" fmla="*/ 3835 w 10000"/>
              <a:gd name="connsiteY10" fmla="*/ 875 h 10018"/>
              <a:gd name="connsiteX11" fmla="*/ 4191 w 10000"/>
              <a:gd name="connsiteY11" fmla="*/ 1051 h 10018"/>
              <a:gd name="connsiteX12" fmla="*/ 4658 w 10000"/>
              <a:gd name="connsiteY12" fmla="*/ 1316 h 10018"/>
              <a:gd name="connsiteX13" fmla="*/ 5278 w 10000"/>
              <a:gd name="connsiteY13" fmla="*/ 1713 h 10018"/>
              <a:gd name="connsiteX14" fmla="*/ 5798 w 10000"/>
              <a:gd name="connsiteY14" fmla="*/ 2098 h 10018"/>
              <a:gd name="connsiteX15" fmla="*/ 6199 w 10000"/>
              <a:gd name="connsiteY15" fmla="*/ 2403 h 10018"/>
              <a:gd name="connsiteX16" fmla="*/ 6389 w 10000"/>
              <a:gd name="connsiteY16" fmla="*/ 2566 h 10018"/>
              <a:gd name="connsiteX17" fmla="*/ 6587 w 10000"/>
              <a:gd name="connsiteY17" fmla="*/ 2751 h 10018"/>
              <a:gd name="connsiteX18" fmla="*/ 6852 w 10000"/>
              <a:gd name="connsiteY18" fmla="*/ 2992 h 10018"/>
              <a:gd name="connsiteX19" fmla="*/ 7420 w 10000"/>
              <a:gd name="connsiteY19" fmla="*/ 3548 h 10018"/>
              <a:gd name="connsiteX20" fmla="*/ 7951 w 10000"/>
              <a:gd name="connsiteY20" fmla="*/ 4142 h 10018"/>
              <a:gd name="connsiteX21" fmla="*/ 8289 w 10000"/>
              <a:gd name="connsiteY21" fmla="*/ 6450 h 10018"/>
              <a:gd name="connsiteX22" fmla="*/ 8926 w 10000"/>
              <a:gd name="connsiteY22" fmla="*/ 7646 h 10018"/>
              <a:gd name="connsiteX23" fmla="*/ 9486 w 10000"/>
              <a:gd name="connsiteY23" fmla="*/ 8854 h 10018"/>
              <a:gd name="connsiteX24" fmla="*/ 10000 w 10000"/>
              <a:gd name="connsiteY24" fmla="*/ 10003 h 10018"/>
              <a:gd name="connsiteX25" fmla="*/ 2 w 10000"/>
              <a:gd name="connsiteY25" fmla="*/ 10018 h 10018"/>
              <a:gd name="connsiteX26" fmla="*/ 0 w 10000"/>
              <a:gd name="connsiteY26" fmla="*/ 8 h 10018"/>
              <a:gd name="connsiteX27" fmla="*/ 234 w 10000"/>
              <a:gd name="connsiteY27" fmla="*/ 3 h 10018"/>
              <a:gd name="connsiteX0" fmla="*/ 234 w 10000"/>
              <a:gd name="connsiteY0" fmla="*/ 3 h 10018"/>
              <a:gd name="connsiteX1" fmla="*/ 605 w 10000"/>
              <a:gd name="connsiteY1" fmla="*/ 0 h 10018"/>
              <a:gd name="connsiteX2" fmla="*/ 934 w 10000"/>
              <a:gd name="connsiteY2" fmla="*/ 36 h 10018"/>
              <a:gd name="connsiteX3" fmla="*/ 1261 w 10000"/>
              <a:gd name="connsiteY3" fmla="*/ 77 h 10018"/>
              <a:gd name="connsiteX4" fmla="*/ 1546 w 10000"/>
              <a:gd name="connsiteY4" fmla="*/ 129 h 10018"/>
              <a:gd name="connsiteX5" fmla="*/ 1821 w 10000"/>
              <a:gd name="connsiteY5" fmla="*/ 172 h 10018"/>
              <a:gd name="connsiteX6" fmla="*/ 2136 w 10000"/>
              <a:gd name="connsiteY6" fmla="*/ 262 h 10018"/>
              <a:gd name="connsiteX7" fmla="*/ 2435 w 10000"/>
              <a:gd name="connsiteY7" fmla="*/ 337 h 10018"/>
              <a:gd name="connsiteX8" fmla="*/ 2866 w 10000"/>
              <a:gd name="connsiteY8" fmla="*/ 472 h 10018"/>
              <a:gd name="connsiteX9" fmla="*/ 3304 w 10000"/>
              <a:gd name="connsiteY9" fmla="*/ 648 h 10018"/>
              <a:gd name="connsiteX10" fmla="*/ 3835 w 10000"/>
              <a:gd name="connsiteY10" fmla="*/ 875 h 10018"/>
              <a:gd name="connsiteX11" fmla="*/ 4191 w 10000"/>
              <a:gd name="connsiteY11" fmla="*/ 1051 h 10018"/>
              <a:gd name="connsiteX12" fmla="*/ 4658 w 10000"/>
              <a:gd name="connsiteY12" fmla="*/ 1316 h 10018"/>
              <a:gd name="connsiteX13" fmla="*/ 5278 w 10000"/>
              <a:gd name="connsiteY13" fmla="*/ 1713 h 10018"/>
              <a:gd name="connsiteX14" fmla="*/ 5798 w 10000"/>
              <a:gd name="connsiteY14" fmla="*/ 2098 h 10018"/>
              <a:gd name="connsiteX15" fmla="*/ 6199 w 10000"/>
              <a:gd name="connsiteY15" fmla="*/ 2403 h 10018"/>
              <a:gd name="connsiteX16" fmla="*/ 6389 w 10000"/>
              <a:gd name="connsiteY16" fmla="*/ 2566 h 10018"/>
              <a:gd name="connsiteX17" fmla="*/ 6587 w 10000"/>
              <a:gd name="connsiteY17" fmla="*/ 2751 h 10018"/>
              <a:gd name="connsiteX18" fmla="*/ 6852 w 10000"/>
              <a:gd name="connsiteY18" fmla="*/ 2992 h 10018"/>
              <a:gd name="connsiteX19" fmla="*/ 7420 w 10000"/>
              <a:gd name="connsiteY19" fmla="*/ 3548 h 10018"/>
              <a:gd name="connsiteX20" fmla="*/ 7580 w 10000"/>
              <a:gd name="connsiteY20" fmla="*/ 6914 h 10018"/>
              <a:gd name="connsiteX21" fmla="*/ 8289 w 10000"/>
              <a:gd name="connsiteY21" fmla="*/ 6450 h 10018"/>
              <a:gd name="connsiteX22" fmla="*/ 8926 w 10000"/>
              <a:gd name="connsiteY22" fmla="*/ 7646 h 10018"/>
              <a:gd name="connsiteX23" fmla="*/ 9486 w 10000"/>
              <a:gd name="connsiteY23" fmla="*/ 8854 h 10018"/>
              <a:gd name="connsiteX24" fmla="*/ 10000 w 10000"/>
              <a:gd name="connsiteY24" fmla="*/ 10003 h 10018"/>
              <a:gd name="connsiteX25" fmla="*/ 2 w 10000"/>
              <a:gd name="connsiteY25" fmla="*/ 10018 h 10018"/>
              <a:gd name="connsiteX26" fmla="*/ 0 w 10000"/>
              <a:gd name="connsiteY26" fmla="*/ 8 h 10018"/>
              <a:gd name="connsiteX27" fmla="*/ 234 w 10000"/>
              <a:gd name="connsiteY27" fmla="*/ 3 h 10018"/>
              <a:gd name="connsiteX0" fmla="*/ 234 w 10000"/>
              <a:gd name="connsiteY0" fmla="*/ 3 h 10018"/>
              <a:gd name="connsiteX1" fmla="*/ 605 w 10000"/>
              <a:gd name="connsiteY1" fmla="*/ 0 h 10018"/>
              <a:gd name="connsiteX2" fmla="*/ 934 w 10000"/>
              <a:gd name="connsiteY2" fmla="*/ 36 h 10018"/>
              <a:gd name="connsiteX3" fmla="*/ 1261 w 10000"/>
              <a:gd name="connsiteY3" fmla="*/ 77 h 10018"/>
              <a:gd name="connsiteX4" fmla="*/ 1546 w 10000"/>
              <a:gd name="connsiteY4" fmla="*/ 129 h 10018"/>
              <a:gd name="connsiteX5" fmla="*/ 1821 w 10000"/>
              <a:gd name="connsiteY5" fmla="*/ 172 h 10018"/>
              <a:gd name="connsiteX6" fmla="*/ 2136 w 10000"/>
              <a:gd name="connsiteY6" fmla="*/ 262 h 10018"/>
              <a:gd name="connsiteX7" fmla="*/ 2435 w 10000"/>
              <a:gd name="connsiteY7" fmla="*/ 337 h 10018"/>
              <a:gd name="connsiteX8" fmla="*/ 2866 w 10000"/>
              <a:gd name="connsiteY8" fmla="*/ 472 h 10018"/>
              <a:gd name="connsiteX9" fmla="*/ 3304 w 10000"/>
              <a:gd name="connsiteY9" fmla="*/ 648 h 10018"/>
              <a:gd name="connsiteX10" fmla="*/ 3835 w 10000"/>
              <a:gd name="connsiteY10" fmla="*/ 875 h 10018"/>
              <a:gd name="connsiteX11" fmla="*/ 4191 w 10000"/>
              <a:gd name="connsiteY11" fmla="*/ 1051 h 10018"/>
              <a:gd name="connsiteX12" fmla="*/ 4658 w 10000"/>
              <a:gd name="connsiteY12" fmla="*/ 1316 h 10018"/>
              <a:gd name="connsiteX13" fmla="*/ 5278 w 10000"/>
              <a:gd name="connsiteY13" fmla="*/ 1713 h 10018"/>
              <a:gd name="connsiteX14" fmla="*/ 5798 w 10000"/>
              <a:gd name="connsiteY14" fmla="*/ 2098 h 10018"/>
              <a:gd name="connsiteX15" fmla="*/ 6199 w 10000"/>
              <a:gd name="connsiteY15" fmla="*/ 2403 h 10018"/>
              <a:gd name="connsiteX16" fmla="*/ 6389 w 10000"/>
              <a:gd name="connsiteY16" fmla="*/ 2566 h 10018"/>
              <a:gd name="connsiteX17" fmla="*/ 6587 w 10000"/>
              <a:gd name="connsiteY17" fmla="*/ 2751 h 10018"/>
              <a:gd name="connsiteX18" fmla="*/ 6852 w 10000"/>
              <a:gd name="connsiteY18" fmla="*/ 2992 h 10018"/>
              <a:gd name="connsiteX19" fmla="*/ 7420 w 10000"/>
              <a:gd name="connsiteY19" fmla="*/ 3548 h 10018"/>
              <a:gd name="connsiteX20" fmla="*/ 7580 w 10000"/>
              <a:gd name="connsiteY20" fmla="*/ 6914 h 10018"/>
              <a:gd name="connsiteX21" fmla="*/ 8289 w 10000"/>
              <a:gd name="connsiteY21" fmla="*/ 6450 h 10018"/>
              <a:gd name="connsiteX22" fmla="*/ 8926 w 10000"/>
              <a:gd name="connsiteY22" fmla="*/ 7646 h 10018"/>
              <a:gd name="connsiteX23" fmla="*/ 9486 w 10000"/>
              <a:gd name="connsiteY23" fmla="*/ 8854 h 10018"/>
              <a:gd name="connsiteX24" fmla="*/ 10000 w 10000"/>
              <a:gd name="connsiteY24" fmla="*/ 10003 h 10018"/>
              <a:gd name="connsiteX25" fmla="*/ 2 w 10000"/>
              <a:gd name="connsiteY25" fmla="*/ 10018 h 10018"/>
              <a:gd name="connsiteX26" fmla="*/ 0 w 10000"/>
              <a:gd name="connsiteY26" fmla="*/ 8 h 10018"/>
              <a:gd name="connsiteX27" fmla="*/ 234 w 10000"/>
              <a:gd name="connsiteY27" fmla="*/ 3 h 10018"/>
              <a:gd name="connsiteX0" fmla="*/ 234 w 10000"/>
              <a:gd name="connsiteY0" fmla="*/ 3 h 10018"/>
              <a:gd name="connsiteX1" fmla="*/ 605 w 10000"/>
              <a:gd name="connsiteY1" fmla="*/ 0 h 10018"/>
              <a:gd name="connsiteX2" fmla="*/ 934 w 10000"/>
              <a:gd name="connsiteY2" fmla="*/ 36 h 10018"/>
              <a:gd name="connsiteX3" fmla="*/ 1261 w 10000"/>
              <a:gd name="connsiteY3" fmla="*/ 77 h 10018"/>
              <a:gd name="connsiteX4" fmla="*/ 1546 w 10000"/>
              <a:gd name="connsiteY4" fmla="*/ 129 h 10018"/>
              <a:gd name="connsiteX5" fmla="*/ 1821 w 10000"/>
              <a:gd name="connsiteY5" fmla="*/ 172 h 10018"/>
              <a:gd name="connsiteX6" fmla="*/ 2136 w 10000"/>
              <a:gd name="connsiteY6" fmla="*/ 262 h 10018"/>
              <a:gd name="connsiteX7" fmla="*/ 2435 w 10000"/>
              <a:gd name="connsiteY7" fmla="*/ 337 h 10018"/>
              <a:gd name="connsiteX8" fmla="*/ 2866 w 10000"/>
              <a:gd name="connsiteY8" fmla="*/ 472 h 10018"/>
              <a:gd name="connsiteX9" fmla="*/ 3304 w 10000"/>
              <a:gd name="connsiteY9" fmla="*/ 648 h 10018"/>
              <a:gd name="connsiteX10" fmla="*/ 3835 w 10000"/>
              <a:gd name="connsiteY10" fmla="*/ 875 h 10018"/>
              <a:gd name="connsiteX11" fmla="*/ 4191 w 10000"/>
              <a:gd name="connsiteY11" fmla="*/ 1051 h 10018"/>
              <a:gd name="connsiteX12" fmla="*/ 4658 w 10000"/>
              <a:gd name="connsiteY12" fmla="*/ 1316 h 10018"/>
              <a:gd name="connsiteX13" fmla="*/ 5278 w 10000"/>
              <a:gd name="connsiteY13" fmla="*/ 1713 h 10018"/>
              <a:gd name="connsiteX14" fmla="*/ 5798 w 10000"/>
              <a:gd name="connsiteY14" fmla="*/ 2098 h 10018"/>
              <a:gd name="connsiteX15" fmla="*/ 6199 w 10000"/>
              <a:gd name="connsiteY15" fmla="*/ 2403 h 10018"/>
              <a:gd name="connsiteX16" fmla="*/ 6389 w 10000"/>
              <a:gd name="connsiteY16" fmla="*/ 2566 h 10018"/>
              <a:gd name="connsiteX17" fmla="*/ 6587 w 10000"/>
              <a:gd name="connsiteY17" fmla="*/ 2751 h 10018"/>
              <a:gd name="connsiteX18" fmla="*/ 6852 w 10000"/>
              <a:gd name="connsiteY18" fmla="*/ 2992 h 10018"/>
              <a:gd name="connsiteX19" fmla="*/ 7420 w 10000"/>
              <a:gd name="connsiteY19" fmla="*/ 3548 h 10018"/>
              <a:gd name="connsiteX20" fmla="*/ 7867 w 10000"/>
              <a:gd name="connsiteY20" fmla="*/ 5789 h 10018"/>
              <a:gd name="connsiteX21" fmla="*/ 8289 w 10000"/>
              <a:gd name="connsiteY21" fmla="*/ 6450 h 10018"/>
              <a:gd name="connsiteX22" fmla="*/ 8926 w 10000"/>
              <a:gd name="connsiteY22" fmla="*/ 7646 h 10018"/>
              <a:gd name="connsiteX23" fmla="*/ 9486 w 10000"/>
              <a:gd name="connsiteY23" fmla="*/ 8854 h 10018"/>
              <a:gd name="connsiteX24" fmla="*/ 10000 w 10000"/>
              <a:gd name="connsiteY24" fmla="*/ 10003 h 10018"/>
              <a:gd name="connsiteX25" fmla="*/ 2 w 10000"/>
              <a:gd name="connsiteY25" fmla="*/ 10018 h 10018"/>
              <a:gd name="connsiteX26" fmla="*/ 0 w 10000"/>
              <a:gd name="connsiteY26" fmla="*/ 8 h 10018"/>
              <a:gd name="connsiteX27" fmla="*/ 234 w 10000"/>
              <a:gd name="connsiteY27" fmla="*/ 3 h 10018"/>
              <a:gd name="connsiteX0" fmla="*/ 234 w 10000"/>
              <a:gd name="connsiteY0" fmla="*/ 3 h 10018"/>
              <a:gd name="connsiteX1" fmla="*/ 605 w 10000"/>
              <a:gd name="connsiteY1" fmla="*/ 0 h 10018"/>
              <a:gd name="connsiteX2" fmla="*/ 934 w 10000"/>
              <a:gd name="connsiteY2" fmla="*/ 36 h 10018"/>
              <a:gd name="connsiteX3" fmla="*/ 1261 w 10000"/>
              <a:gd name="connsiteY3" fmla="*/ 77 h 10018"/>
              <a:gd name="connsiteX4" fmla="*/ 1546 w 10000"/>
              <a:gd name="connsiteY4" fmla="*/ 129 h 10018"/>
              <a:gd name="connsiteX5" fmla="*/ 1821 w 10000"/>
              <a:gd name="connsiteY5" fmla="*/ 172 h 10018"/>
              <a:gd name="connsiteX6" fmla="*/ 2136 w 10000"/>
              <a:gd name="connsiteY6" fmla="*/ 262 h 10018"/>
              <a:gd name="connsiteX7" fmla="*/ 2435 w 10000"/>
              <a:gd name="connsiteY7" fmla="*/ 337 h 10018"/>
              <a:gd name="connsiteX8" fmla="*/ 2866 w 10000"/>
              <a:gd name="connsiteY8" fmla="*/ 472 h 10018"/>
              <a:gd name="connsiteX9" fmla="*/ 3304 w 10000"/>
              <a:gd name="connsiteY9" fmla="*/ 648 h 10018"/>
              <a:gd name="connsiteX10" fmla="*/ 3835 w 10000"/>
              <a:gd name="connsiteY10" fmla="*/ 875 h 10018"/>
              <a:gd name="connsiteX11" fmla="*/ 4191 w 10000"/>
              <a:gd name="connsiteY11" fmla="*/ 1051 h 10018"/>
              <a:gd name="connsiteX12" fmla="*/ 4658 w 10000"/>
              <a:gd name="connsiteY12" fmla="*/ 1316 h 10018"/>
              <a:gd name="connsiteX13" fmla="*/ 5278 w 10000"/>
              <a:gd name="connsiteY13" fmla="*/ 1713 h 10018"/>
              <a:gd name="connsiteX14" fmla="*/ 5798 w 10000"/>
              <a:gd name="connsiteY14" fmla="*/ 2098 h 10018"/>
              <a:gd name="connsiteX15" fmla="*/ 6199 w 10000"/>
              <a:gd name="connsiteY15" fmla="*/ 2403 h 10018"/>
              <a:gd name="connsiteX16" fmla="*/ 6389 w 10000"/>
              <a:gd name="connsiteY16" fmla="*/ 2566 h 10018"/>
              <a:gd name="connsiteX17" fmla="*/ 6587 w 10000"/>
              <a:gd name="connsiteY17" fmla="*/ 2751 h 10018"/>
              <a:gd name="connsiteX18" fmla="*/ 6852 w 10000"/>
              <a:gd name="connsiteY18" fmla="*/ 2992 h 10018"/>
              <a:gd name="connsiteX19" fmla="*/ 7420 w 10000"/>
              <a:gd name="connsiteY19" fmla="*/ 3548 h 10018"/>
              <a:gd name="connsiteX20" fmla="*/ 7867 w 10000"/>
              <a:gd name="connsiteY20" fmla="*/ 5789 h 10018"/>
              <a:gd name="connsiteX21" fmla="*/ 8298 w 10000"/>
              <a:gd name="connsiteY21" fmla="*/ 6434 h 10018"/>
              <a:gd name="connsiteX22" fmla="*/ 8926 w 10000"/>
              <a:gd name="connsiteY22" fmla="*/ 7646 h 10018"/>
              <a:gd name="connsiteX23" fmla="*/ 9486 w 10000"/>
              <a:gd name="connsiteY23" fmla="*/ 8854 h 10018"/>
              <a:gd name="connsiteX24" fmla="*/ 10000 w 10000"/>
              <a:gd name="connsiteY24" fmla="*/ 10003 h 10018"/>
              <a:gd name="connsiteX25" fmla="*/ 2 w 10000"/>
              <a:gd name="connsiteY25" fmla="*/ 10018 h 10018"/>
              <a:gd name="connsiteX26" fmla="*/ 0 w 10000"/>
              <a:gd name="connsiteY26" fmla="*/ 8 h 10018"/>
              <a:gd name="connsiteX27" fmla="*/ 234 w 10000"/>
              <a:gd name="connsiteY27" fmla="*/ 3 h 10018"/>
              <a:gd name="connsiteX0" fmla="*/ 234 w 10000"/>
              <a:gd name="connsiteY0" fmla="*/ 3 h 10018"/>
              <a:gd name="connsiteX1" fmla="*/ 605 w 10000"/>
              <a:gd name="connsiteY1" fmla="*/ 0 h 10018"/>
              <a:gd name="connsiteX2" fmla="*/ 934 w 10000"/>
              <a:gd name="connsiteY2" fmla="*/ 36 h 10018"/>
              <a:gd name="connsiteX3" fmla="*/ 1261 w 10000"/>
              <a:gd name="connsiteY3" fmla="*/ 77 h 10018"/>
              <a:gd name="connsiteX4" fmla="*/ 1546 w 10000"/>
              <a:gd name="connsiteY4" fmla="*/ 129 h 10018"/>
              <a:gd name="connsiteX5" fmla="*/ 1821 w 10000"/>
              <a:gd name="connsiteY5" fmla="*/ 172 h 10018"/>
              <a:gd name="connsiteX6" fmla="*/ 2136 w 10000"/>
              <a:gd name="connsiteY6" fmla="*/ 262 h 10018"/>
              <a:gd name="connsiteX7" fmla="*/ 2435 w 10000"/>
              <a:gd name="connsiteY7" fmla="*/ 337 h 10018"/>
              <a:gd name="connsiteX8" fmla="*/ 2866 w 10000"/>
              <a:gd name="connsiteY8" fmla="*/ 472 h 10018"/>
              <a:gd name="connsiteX9" fmla="*/ 3304 w 10000"/>
              <a:gd name="connsiteY9" fmla="*/ 648 h 10018"/>
              <a:gd name="connsiteX10" fmla="*/ 3835 w 10000"/>
              <a:gd name="connsiteY10" fmla="*/ 875 h 10018"/>
              <a:gd name="connsiteX11" fmla="*/ 4191 w 10000"/>
              <a:gd name="connsiteY11" fmla="*/ 1051 h 10018"/>
              <a:gd name="connsiteX12" fmla="*/ 4658 w 10000"/>
              <a:gd name="connsiteY12" fmla="*/ 1316 h 10018"/>
              <a:gd name="connsiteX13" fmla="*/ 5278 w 10000"/>
              <a:gd name="connsiteY13" fmla="*/ 1713 h 10018"/>
              <a:gd name="connsiteX14" fmla="*/ 5798 w 10000"/>
              <a:gd name="connsiteY14" fmla="*/ 2098 h 10018"/>
              <a:gd name="connsiteX15" fmla="*/ 6199 w 10000"/>
              <a:gd name="connsiteY15" fmla="*/ 2403 h 10018"/>
              <a:gd name="connsiteX16" fmla="*/ 6389 w 10000"/>
              <a:gd name="connsiteY16" fmla="*/ 2566 h 10018"/>
              <a:gd name="connsiteX17" fmla="*/ 6587 w 10000"/>
              <a:gd name="connsiteY17" fmla="*/ 2751 h 10018"/>
              <a:gd name="connsiteX18" fmla="*/ 6852 w 10000"/>
              <a:gd name="connsiteY18" fmla="*/ 2992 h 10018"/>
              <a:gd name="connsiteX19" fmla="*/ 7420 w 10000"/>
              <a:gd name="connsiteY19" fmla="*/ 3548 h 10018"/>
              <a:gd name="connsiteX20" fmla="*/ 7867 w 10000"/>
              <a:gd name="connsiteY20" fmla="*/ 5789 h 10018"/>
              <a:gd name="connsiteX21" fmla="*/ 8298 w 10000"/>
              <a:gd name="connsiteY21" fmla="*/ 6434 h 10018"/>
              <a:gd name="connsiteX22" fmla="*/ 8926 w 10000"/>
              <a:gd name="connsiteY22" fmla="*/ 7646 h 10018"/>
              <a:gd name="connsiteX23" fmla="*/ 9486 w 10000"/>
              <a:gd name="connsiteY23" fmla="*/ 8854 h 10018"/>
              <a:gd name="connsiteX24" fmla="*/ 10000 w 10000"/>
              <a:gd name="connsiteY24" fmla="*/ 10003 h 10018"/>
              <a:gd name="connsiteX25" fmla="*/ 2 w 10000"/>
              <a:gd name="connsiteY25" fmla="*/ 10018 h 10018"/>
              <a:gd name="connsiteX26" fmla="*/ 0 w 10000"/>
              <a:gd name="connsiteY26" fmla="*/ 8 h 10018"/>
              <a:gd name="connsiteX27" fmla="*/ 234 w 10000"/>
              <a:gd name="connsiteY27" fmla="*/ 3 h 10018"/>
              <a:gd name="connsiteX0" fmla="*/ 234 w 10000"/>
              <a:gd name="connsiteY0" fmla="*/ 3 h 10018"/>
              <a:gd name="connsiteX1" fmla="*/ 605 w 10000"/>
              <a:gd name="connsiteY1" fmla="*/ 0 h 10018"/>
              <a:gd name="connsiteX2" fmla="*/ 934 w 10000"/>
              <a:gd name="connsiteY2" fmla="*/ 36 h 10018"/>
              <a:gd name="connsiteX3" fmla="*/ 1261 w 10000"/>
              <a:gd name="connsiteY3" fmla="*/ 77 h 10018"/>
              <a:gd name="connsiteX4" fmla="*/ 1546 w 10000"/>
              <a:gd name="connsiteY4" fmla="*/ 129 h 10018"/>
              <a:gd name="connsiteX5" fmla="*/ 1821 w 10000"/>
              <a:gd name="connsiteY5" fmla="*/ 172 h 10018"/>
              <a:gd name="connsiteX6" fmla="*/ 2136 w 10000"/>
              <a:gd name="connsiteY6" fmla="*/ 262 h 10018"/>
              <a:gd name="connsiteX7" fmla="*/ 2435 w 10000"/>
              <a:gd name="connsiteY7" fmla="*/ 337 h 10018"/>
              <a:gd name="connsiteX8" fmla="*/ 2866 w 10000"/>
              <a:gd name="connsiteY8" fmla="*/ 472 h 10018"/>
              <a:gd name="connsiteX9" fmla="*/ 3304 w 10000"/>
              <a:gd name="connsiteY9" fmla="*/ 648 h 10018"/>
              <a:gd name="connsiteX10" fmla="*/ 3835 w 10000"/>
              <a:gd name="connsiteY10" fmla="*/ 875 h 10018"/>
              <a:gd name="connsiteX11" fmla="*/ 4191 w 10000"/>
              <a:gd name="connsiteY11" fmla="*/ 1051 h 10018"/>
              <a:gd name="connsiteX12" fmla="*/ 4658 w 10000"/>
              <a:gd name="connsiteY12" fmla="*/ 1316 h 10018"/>
              <a:gd name="connsiteX13" fmla="*/ 5278 w 10000"/>
              <a:gd name="connsiteY13" fmla="*/ 1713 h 10018"/>
              <a:gd name="connsiteX14" fmla="*/ 5798 w 10000"/>
              <a:gd name="connsiteY14" fmla="*/ 2098 h 10018"/>
              <a:gd name="connsiteX15" fmla="*/ 6199 w 10000"/>
              <a:gd name="connsiteY15" fmla="*/ 2403 h 10018"/>
              <a:gd name="connsiteX16" fmla="*/ 6389 w 10000"/>
              <a:gd name="connsiteY16" fmla="*/ 2566 h 10018"/>
              <a:gd name="connsiteX17" fmla="*/ 6587 w 10000"/>
              <a:gd name="connsiteY17" fmla="*/ 2751 h 10018"/>
              <a:gd name="connsiteX18" fmla="*/ 6852 w 10000"/>
              <a:gd name="connsiteY18" fmla="*/ 2992 h 10018"/>
              <a:gd name="connsiteX19" fmla="*/ 7420 w 10000"/>
              <a:gd name="connsiteY19" fmla="*/ 3548 h 10018"/>
              <a:gd name="connsiteX20" fmla="*/ 7862 w 10000"/>
              <a:gd name="connsiteY20" fmla="*/ 5664 h 10018"/>
              <a:gd name="connsiteX21" fmla="*/ 8298 w 10000"/>
              <a:gd name="connsiteY21" fmla="*/ 6434 h 10018"/>
              <a:gd name="connsiteX22" fmla="*/ 8926 w 10000"/>
              <a:gd name="connsiteY22" fmla="*/ 7646 h 10018"/>
              <a:gd name="connsiteX23" fmla="*/ 9486 w 10000"/>
              <a:gd name="connsiteY23" fmla="*/ 8854 h 10018"/>
              <a:gd name="connsiteX24" fmla="*/ 10000 w 10000"/>
              <a:gd name="connsiteY24" fmla="*/ 10003 h 10018"/>
              <a:gd name="connsiteX25" fmla="*/ 2 w 10000"/>
              <a:gd name="connsiteY25" fmla="*/ 10018 h 10018"/>
              <a:gd name="connsiteX26" fmla="*/ 0 w 10000"/>
              <a:gd name="connsiteY26" fmla="*/ 8 h 10018"/>
              <a:gd name="connsiteX27" fmla="*/ 234 w 10000"/>
              <a:gd name="connsiteY27" fmla="*/ 3 h 10018"/>
              <a:gd name="connsiteX0" fmla="*/ 234 w 10000"/>
              <a:gd name="connsiteY0" fmla="*/ 3 h 10018"/>
              <a:gd name="connsiteX1" fmla="*/ 605 w 10000"/>
              <a:gd name="connsiteY1" fmla="*/ 0 h 10018"/>
              <a:gd name="connsiteX2" fmla="*/ 934 w 10000"/>
              <a:gd name="connsiteY2" fmla="*/ 36 h 10018"/>
              <a:gd name="connsiteX3" fmla="*/ 1261 w 10000"/>
              <a:gd name="connsiteY3" fmla="*/ 77 h 10018"/>
              <a:gd name="connsiteX4" fmla="*/ 1546 w 10000"/>
              <a:gd name="connsiteY4" fmla="*/ 129 h 10018"/>
              <a:gd name="connsiteX5" fmla="*/ 1821 w 10000"/>
              <a:gd name="connsiteY5" fmla="*/ 172 h 10018"/>
              <a:gd name="connsiteX6" fmla="*/ 2136 w 10000"/>
              <a:gd name="connsiteY6" fmla="*/ 262 h 10018"/>
              <a:gd name="connsiteX7" fmla="*/ 2435 w 10000"/>
              <a:gd name="connsiteY7" fmla="*/ 337 h 10018"/>
              <a:gd name="connsiteX8" fmla="*/ 2866 w 10000"/>
              <a:gd name="connsiteY8" fmla="*/ 472 h 10018"/>
              <a:gd name="connsiteX9" fmla="*/ 3304 w 10000"/>
              <a:gd name="connsiteY9" fmla="*/ 648 h 10018"/>
              <a:gd name="connsiteX10" fmla="*/ 3835 w 10000"/>
              <a:gd name="connsiteY10" fmla="*/ 875 h 10018"/>
              <a:gd name="connsiteX11" fmla="*/ 4191 w 10000"/>
              <a:gd name="connsiteY11" fmla="*/ 1051 h 10018"/>
              <a:gd name="connsiteX12" fmla="*/ 4658 w 10000"/>
              <a:gd name="connsiteY12" fmla="*/ 1316 h 10018"/>
              <a:gd name="connsiteX13" fmla="*/ 5278 w 10000"/>
              <a:gd name="connsiteY13" fmla="*/ 1713 h 10018"/>
              <a:gd name="connsiteX14" fmla="*/ 5798 w 10000"/>
              <a:gd name="connsiteY14" fmla="*/ 2098 h 10018"/>
              <a:gd name="connsiteX15" fmla="*/ 6199 w 10000"/>
              <a:gd name="connsiteY15" fmla="*/ 2403 h 10018"/>
              <a:gd name="connsiteX16" fmla="*/ 6389 w 10000"/>
              <a:gd name="connsiteY16" fmla="*/ 2566 h 10018"/>
              <a:gd name="connsiteX17" fmla="*/ 6587 w 10000"/>
              <a:gd name="connsiteY17" fmla="*/ 2751 h 10018"/>
              <a:gd name="connsiteX18" fmla="*/ 6852 w 10000"/>
              <a:gd name="connsiteY18" fmla="*/ 2992 h 10018"/>
              <a:gd name="connsiteX19" fmla="*/ 7420 w 10000"/>
              <a:gd name="connsiteY19" fmla="*/ 3548 h 10018"/>
              <a:gd name="connsiteX20" fmla="*/ 7862 w 10000"/>
              <a:gd name="connsiteY20" fmla="*/ 5664 h 10018"/>
              <a:gd name="connsiteX21" fmla="*/ 8298 w 10000"/>
              <a:gd name="connsiteY21" fmla="*/ 6434 h 10018"/>
              <a:gd name="connsiteX22" fmla="*/ 8926 w 10000"/>
              <a:gd name="connsiteY22" fmla="*/ 7646 h 10018"/>
              <a:gd name="connsiteX23" fmla="*/ 9486 w 10000"/>
              <a:gd name="connsiteY23" fmla="*/ 8854 h 10018"/>
              <a:gd name="connsiteX24" fmla="*/ 10000 w 10000"/>
              <a:gd name="connsiteY24" fmla="*/ 10003 h 10018"/>
              <a:gd name="connsiteX25" fmla="*/ 2 w 10000"/>
              <a:gd name="connsiteY25" fmla="*/ 10018 h 10018"/>
              <a:gd name="connsiteX26" fmla="*/ 0 w 10000"/>
              <a:gd name="connsiteY26" fmla="*/ 8 h 10018"/>
              <a:gd name="connsiteX27" fmla="*/ 234 w 10000"/>
              <a:gd name="connsiteY27" fmla="*/ 3 h 10018"/>
              <a:gd name="connsiteX0" fmla="*/ 234 w 10000"/>
              <a:gd name="connsiteY0" fmla="*/ 3 h 10018"/>
              <a:gd name="connsiteX1" fmla="*/ 605 w 10000"/>
              <a:gd name="connsiteY1" fmla="*/ 0 h 10018"/>
              <a:gd name="connsiteX2" fmla="*/ 934 w 10000"/>
              <a:gd name="connsiteY2" fmla="*/ 36 h 10018"/>
              <a:gd name="connsiteX3" fmla="*/ 1261 w 10000"/>
              <a:gd name="connsiteY3" fmla="*/ 77 h 10018"/>
              <a:gd name="connsiteX4" fmla="*/ 1546 w 10000"/>
              <a:gd name="connsiteY4" fmla="*/ 129 h 10018"/>
              <a:gd name="connsiteX5" fmla="*/ 1821 w 10000"/>
              <a:gd name="connsiteY5" fmla="*/ 172 h 10018"/>
              <a:gd name="connsiteX6" fmla="*/ 2136 w 10000"/>
              <a:gd name="connsiteY6" fmla="*/ 262 h 10018"/>
              <a:gd name="connsiteX7" fmla="*/ 2435 w 10000"/>
              <a:gd name="connsiteY7" fmla="*/ 337 h 10018"/>
              <a:gd name="connsiteX8" fmla="*/ 2866 w 10000"/>
              <a:gd name="connsiteY8" fmla="*/ 472 h 10018"/>
              <a:gd name="connsiteX9" fmla="*/ 3304 w 10000"/>
              <a:gd name="connsiteY9" fmla="*/ 648 h 10018"/>
              <a:gd name="connsiteX10" fmla="*/ 3835 w 10000"/>
              <a:gd name="connsiteY10" fmla="*/ 875 h 10018"/>
              <a:gd name="connsiteX11" fmla="*/ 4191 w 10000"/>
              <a:gd name="connsiteY11" fmla="*/ 1051 h 10018"/>
              <a:gd name="connsiteX12" fmla="*/ 4658 w 10000"/>
              <a:gd name="connsiteY12" fmla="*/ 1316 h 10018"/>
              <a:gd name="connsiteX13" fmla="*/ 5278 w 10000"/>
              <a:gd name="connsiteY13" fmla="*/ 1713 h 10018"/>
              <a:gd name="connsiteX14" fmla="*/ 5798 w 10000"/>
              <a:gd name="connsiteY14" fmla="*/ 2098 h 10018"/>
              <a:gd name="connsiteX15" fmla="*/ 6199 w 10000"/>
              <a:gd name="connsiteY15" fmla="*/ 2403 h 10018"/>
              <a:gd name="connsiteX16" fmla="*/ 6389 w 10000"/>
              <a:gd name="connsiteY16" fmla="*/ 2566 h 10018"/>
              <a:gd name="connsiteX17" fmla="*/ 6587 w 10000"/>
              <a:gd name="connsiteY17" fmla="*/ 2751 h 10018"/>
              <a:gd name="connsiteX18" fmla="*/ 6852 w 10000"/>
              <a:gd name="connsiteY18" fmla="*/ 2992 h 10018"/>
              <a:gd name="connsiteX19" fmla="*/ 7299 w 10000"/>
              <a:gd name="connsiteY19" fmla="*/ 4817 h 10018"/>
              <a:gd name="connsiteX20" fmla="*/ 7862 w 10000"/>
              <a:gd name="connsiteY20" fmla="*/ 5664 h 10018"/>
              <a:gd name="connsiteX21" fmla="*/ 8298 w 10000"/>
              <a:gd name="connsiteY21" fmla="*/ 6434 h 10018"/>
              <a:gd name="connsiteX22" fmla="*/ 8926 w 10000"/>
              <a:gd name="connsiteY22" fmla="*/ 7646 h 10018"/>
              <a:gd name="connsiteX23" fmla="*/ 9486 w 10000"/>
              <a:gd name="connsiteY23" fmla="*/ 8854 h 10018"/>
              <a:gd name="connsiteX24" fmla="*/ 10000 w 10000"/>
              <a:gd name="connsiteY24" fmla="*/ 10003 h 10018"/>
              <a:gd name="connsiteX25" fmla="*/ 2 w 10000"/>
              <a:gd name="connsiteY25" fmla="*/ 10018 h 10018"/>
              <a:gd name="connsiteX26" fmla="*/ 0 w 10000"/>
              <a:gd name="connsiteY26" fmla="*/ 8 h 10018"/>
              <a:gd name="connsiteX27" fmla="*/ 234 w 10000"/>
              <a:gd name="connsiteY27" fmla="*/ 3 h 10018"/>
              <a:gd name="connsiteX0" fmla="*/ 234 w 10000"/>
              <a:gd name="connsiteY0" fmla="*/ 3 h 10018"/>
              <a:gd name="connsiteX1" fmla="*/ 605 w 10000"/>
              <a:gd name="connsiteY1" fmla="*/ 0 h 10018"/>
              <a:gd name="connsiteX2" fmla="*/ 934 w 10000"/>
              <a:gd name="connsiteY2" fmla="*/ 36 h 10018"/>
              <a:gd name="connsiteX3" fmla="*/ 1261 w 10000"/>
              <a:gd name="connsiteY3" fmla="*/ 77 h 10018"/>
              <a:gd name="connsiteX4" fmla="*/ 1546 w 10000"/>
              <a:gd name="connsiteY4" fmla="*/ 129 h 10018"/>
              <a:gd name="connsiteX5" fmla="*/ 1821 w 10000"/>
              <a:gd name="connsiteY5" fmla="*/ 172 h 10018"/>
              <a:gd name="connsiteX6" fmla="*/ 2136 w 10000"/>
              <a:gd name="connsiteY6" fmla="*/ 262 h 10018"/>
              <a:gd name="connsiteX7" fmla="*/ 2435 w 10000"/>
              <a:gd name="connsiteY7" fmla="*/ 337 h 10018"/>
              <a:gd name="connsiteX8" fmla="*/ 2866 w 10000"/>
              <a:gd name="connsiteY8" fmla="*/ 472 h 10018"/>
              <a:gd name="connsiteX9" fmla="*/ 3304 w 10000"/>
              <a:gd name="connsiteY9" fmla="*/ 648 h 10018"/>
              <a:gd name="connsiteX10" fmla="*/ 3835 w 10000"/>
              <a:gd name="connsiteY10" fmla="*/ 875 h 10018"/>
              <a:gd name="connsiteX11" fmla="*/ 4191 w 10000"/>
              <a:gd name="connsiteY11" fmla="*/ 1051 h 10018"/>
              <a:gd name="connsiteX12" fmla="*/ 4658 w 10000"/>
              <a:gd name="connsiteY12" fmla="*/ 1316 h 10018"/>
              <a:gd name="connsiteX13" fmla="*/ 5278 w 10000"/>
              <a:gd name="connsiteY13" fmla="*/ 1713 h 10018"/>
              <a:gd name="connsiteX14" fmla="*/ 5798 w 10000"/>
              <a:gd name="connsiteY14" fmla="*/ 2098 h 10018"/>
              <a:gd name="connsiteX15" fmla="*/ 6199 w 10000"/>
              <a:gd name="connsiteY15" fmla="*/ 2403 h 10018"/>
              <a:gd name="connsiteX16" fmla="*/ 6389 w 10000"/>
              <a:gd name="connsiteY16" fmla="*/ 2566 h 10018"/>
              <a:gd name="connsiteX17" fmla="*/ 6587 w 10000"/>
              <a:gd name="connsiteY17" fmla="*/ 2751 h 10018"/>
              <a:gd name="connsiteX18" fmla="*/ 6796 w 10000"/>
              <a:gd name="connsiteY18" fmla="*/ 4104 h 10018"/>
              <a:gd name="connsiteX19" fmla="*/ 7299 w 10000"/>
              <a:gd name="connsiteY19" fmla="*/ 4817 h 10018"/>
              <a:gd name="connsiteX20" fmla="*/ 7862 w 10000"/>
              <a:gd name="connsiteY20" fmla="*/ 5664 h 10018"/>
              <a:gd name="connsiteX21" fmla="*/ 8298 w 10000"/>
              <a:gd name="connsiteY21" fmla="*/ 6434 h 10018"/>
              <a:gd name="connsiteX22" fmla="*/ 8926 w 10000"/>
              <a:gd name="connsiteY22" fmla="*/ 7646 h 10018"/>
              <a:gd name="connsiteX23" fmla="*/ 9486 w 10000"/>
              <a:gd name="connsiteY23" fmla="*/ 8854 h 10018"/>
              <a:gd name="connsiteX24" fmla="*/ 10000 w 10000"/>
              <a:gd name="connsiteY24" fmla="*/ 10003 h 10018"/>
              <a:gd name="connsiteX25" fmla="*/ 2 w 10000"/>
              <a:gd name="connsiteY25" fmla="*/ 10018 h 10018"/>
              <a:gd name="connsiteX26" fmla="*/ 0 w 10000"/>
              <a:gd name="connsiteY26" fmla="*/ 8 h 10018"/>
              <a:gd name="connsiteX27" fmla="*/ 234 w 10000"/>
              <a:gd name="connsiteY27" fmla="*/ 3 h 10018"/>
              <a:gd name="connsiteX0" fmla="*/ 234 w 10000"/>
              <a:gd name="connsiteY0" fmla="*/ 3 h 10018"/>
              <a:gd name="connsiteX1" fmla="*/ 605 w 10000"/>
              <a:gd name="connsiteY1" fmla="*/ 0 h 10018"/>
              <a:gd name="connsiteX2" fmla="*/ 934 w 10000"/>
              <a:gd name="connsiteY2" fmla="*/ 36 h 10018"/>
              <a:gd name="connsiteX3" fmla="*/ 1261 w 10000"/>
              <a:gd name="connsiteY3" fmla="*/ 77 h 10018"/>
              <a:gd name="connsiteX4" fmla="*/ 1546 w 10000"/>
              <a:gd name="connsiteY4" fmla="*/ 129 h 10018"/>
              <a:gd name="connsiteX5" fmla="*/ 1821 w 10000"/>
              <a:gd name="connsiteY5" fmla="*/ 172 h 10018"/>
              <a:gd name="connsiteX6" fmla="*/ 2136 w 10000"/>
              <a:gd name="connsiteY6" fmla="*/ 262 h 10018"/>
              <a:gd name="connsiteX7" fmla="*/ 2435 w 10000"/>
              <a:gd name="connsiteY7" fmla="*/ 337 h 10018"/>
              <a:gd name="connsiteX8" fmla="*/ 2866 w 10000"/>
              <a:gd name="connsiteY8" fmla="*/ 472 h 10018"/>
              <a:gd name="connsiteX9" fmla="*/ 3304 w 10000"/>
              <a:gd name="connsiteY9" fmla="*/ 648 h 10018"/>
              <a:gd name="connsiteX10" fmla="*/ 3835 w 10000"/>
              <a:gd name="connsiteY10" fmla="*/ 875 h 10018"/>
              <a:gd name="connsiteX11" fmla="*/ 4191 w 10000"/>
              <a:gd name="connsiteY11" fmla="*/ 1051 h 10018"/>
              <a:gd name="connsiteX12" fmla="*/ 4658 w 10000"/>
              <a:gd name="connsiteY12" fmla="*/ 1316 h 10018"/>
              <a:gd name="connsiteX13" fmla="*/ 5278 w 10000"/>
              <a:gd name="connsiteY13" fmla="*/ 1713 h 10018"/>
              <a:gd name="connsiteX14" fmla="*/ 5798 w 10000"/>
              <a:gd name="connsiteY14" fmla="*/ 2098 h 10018"/>
              <a:gd name="connsiteX15" fmla="*/ 6199 w 10000"/>
              <a:gd name="connsiteY15" fmla="*/ 2403 h 10018"/>
              <a:gd name="connsiteX16" fmla="*/ 6389 w 10000"/>
              <a:gd name="connsiteY16" fmla="*/ 2566 h 10018"/>
              <a:gd name="connsiteX17" fmla="*/ 6587 w 10000"/>
              <a:gd name="connsiteY17" fmla="*/ 2751 h 10018"/>
              <a:gd name="connsiteX18" fmla="*/ 6796 w 10000"/>
              <a:gd name="connsiteY18" fmla="*/ 4104 h 10018"/>
              <a:gd name="connsiteX19" fmla="*/ 7299 w 10000"/>
              <a:gd name="connsiteY19" fmla="*/ 4817 h 10018"/>
              <a:gd name="connsiteX20" fmla="*/ 7862 w 10000"/>
              <a:gd name="connsiteY20" fmla="*/ 5664 h 10018"/>
              <a:gd name="connsiteX21" fmla="*/ 8298 w 10000"/>
              <a:gd name="connsiteY21" fmla="*/ 6434 h 10018"/>
              <a:gd name="connsiteX22" fmla="*/ 8926 w 10000"/>
              <a:gd name="connsiteY22" fmla="*/ 7646 h 10018"/>
              <a:gd name="connsiteX23" fmla="*/ 9486 w 10000"/>
              <a:gd name="connsiteY23" fmla="*/ 8854 h 10018"/>
              <a:gd name="connsiteX24" fmla="*/ 10000 w 10000"/>
              <a:gd name="connsiteY24" fmla="*/ 10003 h 10018"/>
              <a:gd name="connsiteX25" fmla="*/ 2 w 10000"/>
              <a:gd name="connsiteY25" fmla="*/ 10018 h 10018"/>
              <a:gd name="connsiteX26" fmla="*/ 0 w 10000"/>
              <a:gd name="connsiteY26" fmla="*/ 8 h 10018"/>
              <a:gd name="connsiteX27" fmla="*/ 234 w 10000"/>
              <a:gd name="connsiteY27" fmla="*/ 3 h 10018"/>
              <a:gd name="connsiteX0" fmla="*/ 234 w 10000"/>
              <a:gd name="connsiteY0" fmla="*/ 3 h 10018"/>
              <a:gd name="connsiteX1" fmla="*/ 605 w 10000"/>
              <a:gd name="connsiteY1" fmla="*/ 0 h 10018"/>
              <a:gd name="connsiteX2" fmla="*/ 934 w 10000"/>
              <a:gd name="connsiteY2" fmla="*/ 36 h 10018"/>
              <a:gd name="connsiteX3" fmla="*/ 1261 w 10000"/>
              <a:gd name="connsiteY3" fmla="*/ 77 h 10018"/>
              <a:gd name="connsiteX4" fmla="*/ 1546 w 10000"/>
              <a:gd name="connsiteY4" fmla="*/ 129 h 10018"/>
              <a:gd name="connsiteX5" fmla="*/ 1821 w 10000"/>
              <a:gd name="connsiteY5" fmla="*/ 172 h 10018"/>
              <a:gd name="connsiteX6" fmla="*/ 2136 w 10000"/>
              <a:gd name="connsiteY6" fmla="*/ 262 h 10018"/>
              <a:gd name="connsiteX7" fmla="*/ 2435 w 10000"/>
              <a:gd name="connsiteY7" fmla="*/ 337 h 10018"/>
              <a:gd name="connsiteX8" fmla="*/ 2866 w 10000"/>
              <a:gd name="connsiteY8" fmla="*/ 472 h 10018"/>
              <a:gd name="connsiteX9" fmla="*/ 3304 w 10000"/>
              <a:gd name="connsiteY9" fmla="*/ 648 h 10018"/>
              <a:gd name="connsiteX10" fmla="*/ 3835 w 10000"/>
              <a:gd name="connsiteY10" fmla="*/ 875 h 10018"/>
              <a:gd name="connsiteX11" fmla="*/ 4191 w 10000"/>
              <a:gd name="connsiteY11" fmla="*/ 1051 h 10018"/>
              <a:gd name="connsiteX12" fmla="*/ 4658 w 10000"/>
              <a:gd name="connsiteY12" fmla="*/ 1316 h 10018"/>
              <a:gd name="connsiteX13" fmla="*/ 5278 w 10000"/>
              <a:gd name="connsiteY13" fmla="*/ 1713 h 10018"/>
              <a:gd name="connsiteX14" fmla="*/ 5798 w 10000"/>
              <a:gd name="connsiteY14" fmla="*/ 2098 h 10018"/>
              <a:gd name="connsiteX15" fmla="*/ 6199 w 10000"/>
              <a:gd name="connsiteY15" fmla="*/ 2403 h 10018"/>
              <a:gd name="connsiteX16" fmla="*/ 6389 w 10000"/>
              <a:gd name="connsiteY16" fmla="*/ 2566 h 10018"/>
              <a:gd name="connsiteX17" fmla="*/ 6587 w 10000"/>
              <a:gd name="connsiteY17" fmla="*/ 2751 h 10018"/>
              <a:gd name="connsiteX18" fmla="*/ 6796 w 10000"/>
              <a:gd name="connsiteY18" fmla="*/ 4104 h 10018"/>
              <a:gd name="connsiteX19" fmla="*/ 7299 w 10000"/>
              <a:gd name="connsiteY19" fmla="*/ 4817 h 10018"/>
              <a:gd name="connsiteX20" fmla="*/ 7862 w 10000"/>
              <a:gd name="connsiteY20" fmla="*/ 5664 h 10018"/>
              <a:gd name="connsiteX21" fmla="*/ 8298 w 10000"/>
              <a:gd name="connsiteY21" fmla="*/ 6434 h 10018"/>
              <a:gd name="connsiteX22" fmla="*/ 8926 w 10000"/>
              <a:gd name="connsiteY22" fmla="*/ 7646 h 10018"/>
              <a:gd name="connsiteX23" fmla="*/ 9486 w 10000"/>
              <a:gd name="connsiteY23" fmla="*/ 8854 h 10018"/>
              <a:gd name="connsiteX24" fmla="*/ 10000 w 10000"/>
              <a:gd name="connsiteY24" fmla="*/ 10003 h 10018"/>
              <a:gd name="connsiteX25" fmla="*/ 2 w 10000"/>
              <a:gd name="connsiteY25" fmla="*/ 10018 h 10018"/>
              <a:gd name="connsiteX26" fmla="*/ 0 w 10000"/>
              <a:gd name="connsiteY26" fmla="*/ 8 h 10018"/>
              <a:gd name="connsiteX27" fmla="*/ 234 w 10000"/>
              <a:gd name="connsiteY27" fmla="*/ 3 h 10018"/>
              <a:gd name="connsiteX0" fmla="*/ 234 w 10000"/>
              <a:gd name="connsiteY0" fmla="*/ 3 h 10018"/>
              <a:gd name="connsiteX1" fmla="*/ 605 w 10000"/>
              <a:gd name="connsiteY1" fmla="*/ 0 h 10018"/>
              <a:gd name="connsiteX2" fmla="*/ 934 w 10000"/>
              <a:gd name="connsiteY2" fmla="*/ 36 h 10018"/>
              <a:gd name="connsiteX3" fmla="*/ 1261 w 10000"/>
              <a:gd name="connsiteY3" fmla="*/ 77 h 10018"/>
              <a:gd name="connsiteX4" fmla="*/ 1546 w 10000"/>
              <a:gd name="connsiteY4" fmla="*/ 129 h 10018"/>
              <a:gd name="connsiteX5" fmla="*/ 1821 w 10000"/>
              <a:gd name="connsiteY5" fmla="*/ 172 h 10018"/>
              <a:gd name="connsiteX6" fmla="*/ 2136 w 10000"/>
              <a:gd name="connsiteY6" fmla="*/ 262 h 10018"/>
              <a:gd name="connsiteX7" fmla="*/ 2435 w 10000"/>
              <a:gd name="connsiteY7" fmla="*/ 337 h 10018"/>
              <a:gd name="connsiteX8" fmla="*/ 2866 w 10000"/>
              <a:gd name="connsiteY8" fmla="*/ 472 h 10018"/>
              <a:gd name="connsiteX9" fmla="*/ 3304 w 10000"/>
              <a:gd name="connsiteY9" fmla="*/ 648 h 10018"/>
              <a:gd name="connsiteX10" fmla="*/ 3835 w 10000"/>
              <a:gd name="connsiteY10" fmla="*/ 875 h 10018"/>
              <a:gd name="connsiteX11" fmla="*/ 4191 w 10000"/>
              <a:gd name="connsiteY11" fmla="*/ 1051 h 10018"/>
              <a:gd name="connsiteX12" fmla="*/ 4658 w 10000"/>
              <a:gd name="connsiteY12" fmla="*/ 1316 h 10018"/>
              <a:gd name="connsiteX13" fmla="*/ 5278 w 10000"/>
              <a:gd name="connsiteY13" fmla="*/ 1713 h 10018"/>
              <a:gd name="connsiteX14" fmla="*/ 5798 w 10000"/>
              <a:gd name="connsiteY14" fmla="*/ 2098 h 10018"/>
              <a:gd name="connsiteX15" fmla="*/ 6199 w 10000"/>
              <a:gd name="connsiteY15" fmla="*/ 2403 h 10018"/>
              <a:gd name="connsiteX16" fmla="*/ 6389 w 10000"/>
              <a:gd name="connsiteY16" fmla="*/ 2566 h 10018"/>
              <a:gd name="connsiteX17" fmla="*/ 6498 w 10000"/>
              <a:gd name="connsiteY17" fmla="*/ 3754 h 10018"/>
              <a:gd name="connsiteX18" fmla="*/ 6796 w 10000"/>
              <a:gd name="connsiteY18" fmla="*/ 4104 h 10018"/>
              <a:gd name="connsiteX19" fmla="*/ 7299 w 10000"/>
              <a:gd name="connsiteY19" fmla="*/ 4817 h 10018"/>
              <a:gd name="connsiteX20" fmla="*/ 7862 w 10000"/>
              <a:gd name="connsiteY20" fmla="*/ 5664 h 10018"/>
              <a:gd name="connsiteX21" fmla="*/ 8298 w 10000"/>
              <a:gd name="connsiteY21" fmla="*/ 6434 h 10018"/>
              <a:gd name="connsiteX22" fmla="*/ 8926 w 10000"/>
              <a:gd name="connsiteY22" fmla="*/ 7646 h 10018"/>
              <a:gd name="connsiteX23" fmla="*/ 9486 w 10000"/>
              <a:gd name="connsiteY23" fmla="*/ 8854 h 10018"/>
              <a:gd name="connsiteX24" fmla="*/ 10000 w 10000"/>
              <a:gd name="connsiteY24" fmla="*/ 10003 h 10018"/>
              <a:gd name="connsiteX25" fmla="*/ 2 w 10000"/>
              <a:gd name="connsiteY25" fmla="*/ 10018 h 10018"/>
              <a:gd name="connsiteX26" fmla="*/ 0 w 10000"/>
              <a:gd name="connsiteY26" fmla="*/ 8 h 10018"/>
              <a:gd name="connsiteX27" fmla="*/ 234 w 10000"/>
              <a:gd name="connsiteY27" fmla="*/ 3 h 10018"/>
              <a:gd name="connsiteX0" fmla="*/ 234 w 10000"/>
              <a:gd name="connsiteY0" fmla="*/ 3 h 10018"/>
              <a:gd name="connsiteX1" fmla="*/ 605 w 10000"/>
              <a:gd name="connsiteY1" fmla="*/ 0 h 10018"/>
              <a:gd name="connsiteX2" fmla="*/ 934 w 10000"/>
              <a:gd name="connsiteY2" fmla="*/ 36 h 10018"/>
              <a:gd name="connsiteX3" fmla="*/ 1261 w 10000"/>
              <a:gd name="connsiteY3" fmla="*/ 77 h 10018"/>
              <a:gd name="connsiteX4" fmla="*/ 1546 w 10000"/>
              <a:gd name="connsiteY4" fmla="*/ 129 h 10018"/>
              <a:gd name="connsiteX5" fmla="*/ 1821 w 10000"/>
              <a:gd name="connsiteY5" fmla="*/ 172 h 10018"/>
              <a:gd name="connsiteX6" fmla="*/ 2136 w 10000"/>
              <a:gd name="connsiteY6" fmla="*/ 262 h 10018"/>
              <a:gd name="connsiteX7" fmla="*/ 2435 w 10000"/>
              <a:gd name="connsiteY7" fmla="*/ 337 h 10018"/>
              <a:gd name="connsiteX8" fmla="*/ 2866 w 10000"/>
              <a:gd name="connsiteY8" fmla="*/ 472 h 10018"/>
              <a:gd name="connsiteX9" fmla="*/ 3304 w 10000"/>
              <a:gd name="connsiteY9" fmla="*/ 648 h 10018"/>
              <a:gd name="connsiteX10" fmla="*/ 3835 w 10000"/>
              <a:gd name="connsiteY10" fmla="*/ 875 h 10018"/>
              <a:gd name="connsiteX11" fmla="*/ 4191 w 10000"/>
              <a:gd name="connsiteY11" fmla="*/ 1051 h 10018"/>
              <a:gd name="connsiteX12" fmla="*/ 4658 w 10000"/>
              <a:gd name="connsiteY12" fmla="*/ 1316 h 10018"/>
              <a:gd name="connsiteX13" fmla="*/ 5278 w 10000"/>
              <a:gd name="connsiteY13" fmla="*/ 1713 h 10018"/>
              <a:gd name="connsiteX14" fmla="*/ 5798 w 10000"/>
              <a:gd name="connsiteY14" fmla="*/ 2098 h 10018"/>
              <a:gd name="connsiteX15" fmla="*/ 6199 w 10000"/>
              <a:gd name="connsiteY15" fmla="*/ 2403 h 10018"/>
              <a:gd name="connsiteX16" fmla="*/ 6389 w 10000"/>
              <a:gd name="connsiteY16" fmla="*/ 2566 h 10018"/>
              <a:gd name="connsiteX17" fmla="*/ 6498 w 10000"/>
              <a:gd name="connsiteY17" fmla="*/ 3754 h 10018"/>
              <a:gd name="connsiteX18" fmla="*/ 6796 w 10000"/>
              <a:gd name="connsiteY18" fmla="*/ 4104 h 10018"/>
              <a:gd name="connsiteX19" fmla="*/ 7299 w 10000"/>
              <a:gd name="connsiteY19" fmla="*/ 4817 h 10018"/>
              <a:gd name="connsiteX20" fmla="*/ 7862 w 10000"/>
              <a:gd name="connsiteY20" fmla="*/ 5664 h 10018"/>
              <a:gd name="connsiteX21" fmla="*/ 8298 w 10000"/>
              <a:gd name="connsiteY21" fmla="*/ 6434 h 10018"/>
              <a:gd name="connsiteX22" fmla="*/ 8926 w 10000"/>
              <a:gd name="connsiteY22" fmla="*/ 7646 h 10018"/>
              <a:gd name="connsiteX23" fmla="*/ 9486 w 10000"/>
              <a:gd name="connsiteY23" fmla="*/ 8854 h 10018"/>
              <a:gd name="connsiteX24" fmla="*/ 10000 w 10000"/>
              <a:gd name="connsiteY24" fmla="*/ 10003 h 10018"/>
              <a:gd name="connsiteX25" fmla="*/ 2 w 10000"/>
              <a:gd name="connsiteY25" fmla="*/ 10018 h 10018"/>
              <a:gd name="connsiteX26" fmla="*/ 0 w 10000"/>
              <a:gd name="connsiteY26" fmla="*/ 8 h 10018"/>
              <a:gd name="connsiteX27" fmla="*/ 234 w 10000"/>
              <a:gd name="connsiteY27" fmla="*/ 3 h 10018"/>
              <a:gd name="connsiteX0" fmla="*/ 234 w 10000"/>
              <a:gd name="connsiteY0" fmla="*/ 3 h 10018"/>
              <a:gd name="connsiteX1" fmla="*/ 605 w 10000"/>
              <a:gd name="connsiteY1" fmla="*/ 0 h 10018"/>
              <a:gd name="connsiteX2" fmla="*/ 934 w 10000"/>
              <a:gd name="connsiteY2" fmla="*/ 36 h 10018"/>
              <a:gd name="connsiteX3" fmla="*/ 1261 w 10000"/>
              <a:gd name="connsiteY3" fmla="*/ 77 h 10018"/>
              <a:gd name="connsiteX4" fmla="*/ 1546 w 10000"/>
              <a:gd name="connsiteY4" fmla="*/ 129 h 10018"/>
              <a:gd name="connsiteX5" fmla="*/ 1821 w 10000"/>
              <a:gd name="connsiteY5" fmla="*/ 172 h 10018"/>
              <a:gd name="connsiteX6" fmla="*/ 2136 w 10000"/>
              <a:gd name="connsiteY6" fmla="*/ 262 h 10018"/>
              <a:gd name="connsiteX7" fmla="*/ 2435 w 10000"/>
              <a:gd name="connsiteY7" fmla="*/ 337 h 10018"/>
              <a:gd name="connsiteX8" fmla="*/ 2866 w 10000"/>
              <a:gd name="connsiteY8" fmla="*/ 472 h 10018"/>
              <a:gd name="connsiteX9" fmla="*/ 3304 w 10000"/>
              <a:gd name="connsiteY9" fmla="*/ 648 h 10018"/>
              <a:gd name="connsiteX10" fmla="*/ 3835 w 10000"/>
              <a:gd name="connsiteY10" fmla="*/ 875 h 10018"/>
              <a:gd name="connsiteX11" fmla="*/ 4191 w 10000"/>
              <a:gd name="connsiteY11" fmla="*/ 1051 h 10018"/>
              <a:gd name="connsiteX12" fmla="*/ 4658 w 10000"/>
              <a:gd name="connsiteY12" fmla="*/ 1316 h 10018"/>
              <a:gd name="connsiteX13" fmla="*/ 5278 w 10000"/>
              <a:gd name="connsiteY13" fmla="*/ 1713 h 10018"/>
              <a:gd name="connsiteX14" fmla="*/ 5798 w 10000"/>
              <a:gd name="connsiteY14" fmla="*/ 2098 h 10018"/>
              <a:gd name="connsiteX15" fmla="*/ 6199 w 10000"/>
              <a:gd name="connsiteY15" fmla="*/ 2403 h 10018"/>
              <a:gd name="connsiteX16" fmla="*/ 6165 w 10000"/>
              <a:gd name="connsiteY16" fmla="*/ 3334 h 10018"/>
              <a:gd name="connsiteX17" fmla="*/ 6498 w 10000"/>
              <a:gd name="connsiteY17" fmla="*/ 3754 h 10018"/>
              <a:gd name="connsiteX18" fmla="*/ 6796 w 10000"/>
              <a:gd name="connsiteY18" fmla="*/ 4104 h 10018"/>
              <a:gd name="connsiteX19" fmla="*/ 7299 w 10000"/>
              <a:gd name="connsiteY19" fmla="*/ 4817 h 10018"/>
              <a:gd name="connsiteX20" fmla="*/ 7862 w 10000"/>
              <a:gd name="connsiteY20" fmla="*/ 5664 h 10018"/>
              <a:gd name="connsiteX21" fmla="*/ 8298 w 10000"/>
              <a:gd name="connsiteY21" fmla="*/ 6434 h 10018"/>
              <a:gd name="connsiteX22" fmla="*/ 8926 w 10000"/>
              <a:gd name="connsiteY22" fmla="*/ 7646 h 10018"/>
              <a:gd name="connsiteX23" fmla="*/ 9486 w 10000"/>
              <a:gd name="connsiteY23" fmla="*/ 8854 h 10018"/>
              <a:gd name="connsiteX24" fmla="*/ 10000 w 10000"/>
              <a:gd name="connsiteY24" fmla="*/ 10003 h 10018"/>
              <a:gd name="connsiteX25" fmla="*/ 2 w 10000"/>
              <a:gd name="connsiteY25" fmla="*/ 10018 h 10018"/>
              <a:gd name="connsiteX26" fmla="*/ 0 w 10000"/>
              <a:gd name="connsiteY26" fmla="*/ 8 h 10018"/>
              <a:gd name="connsiteX27" fmla="*/ 234 w 10000"/>
              <a:gd name="connsiteY27" fmla="*/ 3 h 10018"/>
              <a:gd name="connsiteX0" fmla="*/ 234 w 10000"/>
              <a:gd name="connsiteY0" fmla="*/ 3 h 10018"/>
              <a:gd name="connsiteX1" fmla="*/ 605 w 10000"/>
              <a:gd name="connsiteY1" fmla="*/ 0 h 10018"/>
              <a:gd name="connsiteX2" fmla="*/ 934 w 10000"/>
              <a:gd name="connsiteY2" fmla="*/ 36 h 10018"/>
              <a:gd name="connsiteX3" fmla="*/ 1261 w 10000"/>
              <a:gd name="connsiteY3" fmla="*/ 77 h 10018"/>
              <a:gd name="connsiteX4" fmla="*/ 1546 w 10000"/>
              <a:gd name="connsiteY4" fmla="*/ 129 h 10018"/>
              <a:gd name="connsiteX5" fmla="*/ 1821 w 10000"/>
              <a:gd name="connsiteY5" fmla="*/ 172 h 10018"/>
              <a:gd name="connsiteX6" fmla="*/ 2136 w 10000"/>
              <a:gd name="connsiteY6" fmla="*/ 262 h 10018"/>
              <a:gd name="connsiteX7" fmla="*/ 2435 w 10000"/>
              <a:gd name="connsiteY7" fmla="*/ 337 h 10018"/>
              <a:gd name="connsiteX8" fmla="*/ 2866 w 10000"/>
              <a:gd name="connsiteY8" fmla="*/ 472 h 10018"/>
              <a:gd name="connsiteX9" fmla="*/ 3304 w 10000"/>
              <a:gd name="connsiteY9" fmla="*/ 648 h 10018"/>
              <a:gd name="connsiteX10" fmla="*/ 3835 w 10000"/>
              <a:gd name="connsiteY10" fmla="*/ 875 h 10018"/>
              <a:gd name="connsiteX11" fmla="*/ 4191 w 10000"/>
              <a:gd name="connsiteY11" fmla="*/ 1051 h 10018"/>
              <a:gd name="connsiteX12" fmla="*/ 4658 w 10000"/>
              <a:gd name="connsiteY12" fmla="*/ 1316 h 10018"/>
              <a:gd name="connsiteX13" fmla="*/ 5278 w 10000"/>
              <a:gd name="connsiteY13" fmla="*/ 1713 h 10018"/>
              <a:gd name="connsiteX14" fmla="*/ 5798 w 10000"/>
              <a:gd name="connsiteY14" fmla="*/ 2098 h 10018"/>
              <a:gd name="connsiteX15" fmla="*/ 6199 w 10000"/>
              <a:gd name="connsiteY15" fmla="*/ 2403 h 10018"/>
              <a:gd name="connsiteX16" fmla="*/ 6165 w 10000"/>
              <a:gd name="connsiteY16" fmla="*/ 3334 h 10018"/>
              <a:gd name="connsiteX17" fmla="*/ 6498 w 10000"/>
              <a:gd name="connsiteY17" fmla="*/ 3754 h 10018"/>
              <a:gd name="connsiteX18" fmla="*/ 6796 w 10000"/>
              <a:gd name="connsiteY18" fmla="*/ 4104 h 10018"/>
              <a:gd name="connsiteX19" fmla="*/ 7299 w 10000"/>
              <a:gd name="connsiteY19" fmla="*/ 4817 h 10018"/>
              <a:gd name="connsiteX20" fmla="*/ 7862 w 10000"/>
              <a:gd name="connsiteY20" fmla="*/ 5664 h 10018"/>
              <a:gd name="connsiteX21" fmla="*/ 8298 w 10000"/>
              <a:gd name="connsiteY21" fmla="*/ 6434 h 10018"/>
              <a:gd name="connsiteX22" fmla="*/ 8926 w 10000"/>
              <a:gd name="connsiteY22" fmla="*/ 7646 h 10018"/>
              <a:gd name="connsiteX23" fmla="*/ 9486 w 10000"/>
              <a:gd name="connsiteY23" fmla="*/ 8854 h 10018"/>
              <a:gd name="connsiteX24" fmla="*/ 10000 w 10000"/>
              <a:gd name="connsiteY24" fmla="*/ 10003 h 10018"/>
              <a:gd name="connsiteX25" fmla="*/ 2 w 10000"/>
              <a:gd name="connsiteY25" fmla="*/ 10018 h 10018"/>
              <a:gd name="connsiteX26" fmla="*/ 0 w 10000"/>
              <a:gd name="connsiteY26" fmla="*/ 8 h 10018"/>
              <a:gd name="connsiteX27" fmla="*/ 234 w 10000"/>
              <a:gd name="connsiteY27" fmla="*/ 3 h 10018"/>
              <a:gd name="connsiteX0" fmla="*/ 234 w 10000"/>
              <a:gd name="connsiteY0" fmla="*/ 3 h 10018"/>
              <a:gd name="connsiteX1" fmla="*/ 605 w 10000"/>
              <a:gd name="connsiteY1" fmla="*/ 0 h 10018"/>
              <a:gd name="connsiteX2" fmla="*/ 934 w 10000"/>
              <a:gd name="connsiteY2" fmla="*/ 36 h 10018"/>
              <a:gd name="connsiteX3" fmla="*/ 1261 w 10000"/>
              <a:gd name="connsiteY3" fmla="*/ 77 h 10018"/>
              <a:gd name="connsiteX4" fmla="*/ 1546 w 10000"/>
              <a:gd name="connsiteY4" fmla="*/ 129 h 10018"/>
              <a:gd name="connsiteX5" fmla="*/ 1821 w 10000"/>
              <a:gd name="connsiteY5" fmla="*/ 172 h 10018"/>
              <a:gd name="connsiteX6" fmla="*/ 2136 w 10000"/>
              <a:gd name="connsiteY6" fmla="*/ 262 h 10018"/>
              <a:gd name="connsiteX7" fmla="*/ 2435 w 10000"/>
              <a:gd name="connsiteY7" fmla="*/ 337 h 10018"/>
              <a:gd name="connsiteX8" fmla="*/ 2866 w 10000"/>
              <a:gd name="connsiteY8" fmla="*/ 472 h 10018"/>
              <a:gd name="connsiteX9" fmla="*/ 3304 w 10000"/>
              <a:gd name="connsiteY9" fmla="*/ 648 h 10018"/>
              <a:gd name="connsiteX10" fmla="*/ 3835 w 10000"/>
              <a:gd name="connsiteY10" fmla="*/ 875 h 10018"/>
              <a:gd name="connsiteX11" fmla="*/ 4191 w 10000"/>
              <a:gd name="connsiteY11" fmla="*/ 1051 h 10018"/>
              <a:gd name="connsiteX12" fmla="*/ 4658 w 10000"/>
              <a:gd name="connsiteY12" fmla="*/ 1316 h 10018"/>
              <a:gd name="connsiteX13" fmla="*/ 5278 w 10000"/>
              <a:gd name="connsiteY13" fmla="*/ 1713 h 10018"/>
              <a:gd name="connsiteX14" fmla="*/ 5798 w 10000"/>
              <a:gd name="connsiteY14" fmla="*/ 2098 h 10018"/>
              <a:gd name="connsiteX15" fmla="*/ 6199 w 10000"/>
              <a:gd name="connsiteY15" fmla="*/ 2403 h 10018"/>
              <a:gd name="connsiteX16" fmla="*/ 6165 w 10000"/>
              <a:gd name="connsiteY16" fmla="*/ 3334 h 10018"/>
              <a:gd name="connsiteX17" fmla="*/ 6498 w 10000"/>
              <a:gd name="connsiteY17" fmla="*/ 3754 h 10018"/>
              <a:gd name="connsiteX18" fmla="*/ 6796 w 10000"/>
              <a:gd name="connsiteY18" fmla="*/ 4104 h 10018"/>
              <a:gd name="connsiteX19" fmla="*/ 7299 w 10000"/>
              <a:gd name="connsiteY19" fmla="*/ 4817 h 10018"/>
              <a:gd name="connsiteX20" fmla="*/ 7862 w 10000"/>
              <a:gd name="connsiteY20" fmla="*/ 5664 h 10018"/>
              <a:gd name="connsiteX21" fmla="*/ 8298 w 10000"/>
              <a:gd name="connsiteY21" fmla="*/ 6434 h 10018"/>
              <a:gd name="connsiteX22" fmla="*/ 8926 w 10000"/>
              <a:gd name="connsiteY22" fmla="*/ 7646 h 10018"/>
              <a:gd name="connsiteX23" fmla="*/ 9486 w 10000"/>
              <a:gd name="connsiteY23" fmla="*/ 8854 h 10018"/>
              <a:gd name="connsiteX24" fmla="*/ 10000 w 10000"/>
              <a:gd name="connsiteY24" fmla="*/ 10003 h 10018"/>
              <a:gd name="connsiteX25" fmla="*/ 2 w 10000"/>
              <a:gd name="connsiteY25" fmla="*/ 10018 h 10018"/>
              <a:gd name="connsiteX26" fmla="*/ 0 w 10000"/>
              <a:gd name="connsiteY26" fmla="*/ 8 h 10018"/>
              <a:gd name="connsiteX27" fmla="*/ 234 w 10000"/>
              <a:gd name="connsiteY27" fmla="*/ 3 h 10018"/>
              <a:gd name="connsiteX0" fmla="*/ 234 w 10000"/>
              <a:gd name="connsiteY0" fmla="*/ 3 h 10018"/>
              <a:gd name="connsiteX1" fmla="*/ 605 w 10000"/>
              <a:gd name="connsiteY1" fmla="*/ 0 h 10018"/>
              <a:gd name="connsiteX2" fmla="*/ 934 w 10000"/>
              <a:gd name="connsiteY2" fmla="*/ 36 h 10018"/>
              <a:gd name="connsiteX3" fmla="*/ 1261 w 10000"/>
              <a:gd name="connsiteY3" fmla="*/ 77 h 10018"/>
              <a:gd name="connsiteX4" fmla="*/ 1546 w 10000"/>
              <a:gd name="connsiteY4" fmla="*/ 129 h 10018"/>
              <a:gd name="connsiteX5" fmla="*/ 1821 w 10000"/>
              <a:gd name="connsiteY5" fmla="*/ 172 h 10018"/>
              <a:gd name="connsiteX6" fmla="*/ 2136 w 10000"/>
              <a:gd name="connsiteY6" fmla="*/ 262 h 10018"/>
              <a:gd name="connsiteX7" fmla="*/ 2435 w 10000"/>
              <a:gd name="connsiteY7" fmla="*/ 337 h 10018"/>
              <a:gd name="connsiteX8" fmla="*/ 2866 w 10000"/>
              <a:gd name="connsiteY8" fmla="*/ 472 h 10018"/>
              <a:gd name="connsiteX9" fmla="*/ 3304 w 10000"/>
              <a:gd name="connsiteY9" fmla="*/ 648 h 10018"/>
              <a:gd name="connsiteX10" fmla="*/ 3835 w 10000"/>
              <a:gd name="connsiteY10" fmla="*/ 875 h 10018"/>
              <a:gd name="connsiteX11" fmla="*/ 4191 w 10000"/>
              <a:gd name="connsiteY11" fmla="*/ 1051 h 10018"/>
              <a:gd name="connsiteX12" fmla="*/ 4658 w 10000"/>
              <a:gd name="connsiteY12" fmla="*/ 1316 h 10018"/>
              <a:gd name="connsiteX13" fmla="*/ 5278 w 10000"/>
              <a:gd name="connsiteY13" fmla="*/ 1713 h 10018"/>
              <a:gd name="connsiteX14" fmla="*/ 5798 w 10000"/>
              <a:gd name="connsiteY14" fmla="*/ 2098 h 10018"/>
              <a:gd name="connsiteX15" fmla="*/ 5905 w 10000"/>
              <a:gd name="connsiteY15" fmla="*/ 3030 h 10018"/>
              <a:gd name="connsiteX16" fmla="*/ 6165 w 10000"/>
              <a:gd name="connsiteY16" fmla="*/ 3334 h 10018"/>
              <a:gd name="connsiteX17" fmla="*/ 6498 w 10000"/>
              <a:gd name="connsiteY17" fmla="*/ 3754 h 10018"/>
              <a:gd name="connsiteX18" fmla="*/ 6796 w 10000"/>
              <a:gd name="connsiteY18" fmla="*/ 4104 h 10018"/>
              <a:gd name="connsiteX19" fmla="*/ 7299 w 10000"/>
              <a:gd name="connsiteY19" fmla="*/ 4817 h 10018"/>
              <a:gd name="connsiteX20" fmla="*/ 7862 w 10000"/>
              <a:gd name="connsiteY20" fmla="*/ 5664 h 10018"/>
              <a:gd name="connsiteX21" fmla="*/ 8298 w 10000"/>
              <a:gd name="connsiteY21" fmla="*/ 6434 h 10018"/>
              <a:gd name="connsiteX22" fmla="*/ 8926 w 10000"/>
              <a:gd name="connsiteY22" fmla="*/ 7646 h 10018"/>
              <a:gd name="connsiteX23" fmla="*/ 9486 w 10000"/>
              <a:gd name="connsiteY23" fmla="*/ 8854 h 10018"/>
              <a:gd name="connsiteX24" fmla="*/ 10000 w 10000"/>
              <a:gd name="connsiteY24" fmla="*/ 10003 h 10018"/>
              <a:gd name="connsiteX25" fmla="*/ 2 w 10000"/>
              <a:gd name="connsiteY25" fmla="*/ 10018 h 10018"/>
              <a:gd name="connsiteX26" fmla="*/ 0 w 10000"/>
              <a:gd name="connsiteY26" fmla="*/ 8 h 10018"/>
              <a:gd name="connsiteX27" fmla="*/ 234 w 10000"/>
              <a:gd name="connsiteY27" fmla="*/ 3 h 10018"/>
              <a:gd name="connsiteX0" fmla="*/ 234 w 10000"/>
              <a:gd name="connsiteY0" fmla="*/ 3 h 10018"/>
              <a:gd name="connsiteX1" fmla="*/ 605 w 10000"/>
              <a:gd name="connsiteY1" fmla="*/ 0 h 10018"/>
              <a:gd name="connsiteX2" fmla="*/ 934 w 10000"/>
              <a:gd name="connsiteY2" fmla="*/ 36 h 10018"/>
              <a:gd name="connsiteX3" fmla="*/ 1261 w 10000"/>
              <a:gd name="connsiteY3" fmla="*/ 77 h 10018"/>
              <a:gd name="connsiteX4" fmla="*/ 1546 w 10000"/>
              <a:gd name="connsiteY4" fmla="*/ 129 h 10018"/>
              <a:gd name="connsiteX5" fmla="*/ 1821 w 10000"/>
              <a:gd name="connsiteY5" fmla="*/ 172 h 10018"/>
              <a:gd name="connsiteX6" fmla="*/ 2136 w 10000"/>
              <a:gd name="connsiteY6" fmla="*/ 262 h 10018"/>
              <a:gd name="connsiteX7" fmla="*/ 2435 w 10000"/>
              <a:gd name="connsiteY7" fmla="*/ 337 h 10018"/>
              <a:gd name="connsiteX8" fmla="*/ 2866 w 10000"/>
              <a:gd name="connsiteY8" fmla="*/ 472 h 10018"/>
              <a:gd name="connsiteX9" fmla="*/ 3304 w 10000"/>
              <a:gd name="connsiteY9" fmla="*/ 648 h 10018"/>
              <a:gd name="connsiteX10" fmla="*/ 3835 w 10000"/>
              <a:gd name="connsiteY10" fmla="*/ 875 h 10018"/>
              <a:gd name="connsiteX11" fmla="*/ 4191 w 10000"/>
              <a:gd name="connsiteY11" fmla="*/ 1051 h 10018"/>
              <a:gd name="connsiteX12" fmla="*/ 4658 w 10000"/>
              <a:gd name="connsiteY12" fmla="*/ 1316 h 10018"/>
              <a:gd name="connsiteX13" fmla="*/ 5278 w 10000"/>
              <a:gd name="connsiteY13" fmla="*/ 1713 h 10018"/>
              <a:gd name="connsiteX14" fmla="*/ 5798 w 10000"/>
              <a:gd name="connsiteY14" fmla="*/ 2098 h 10018"/>
              <a:gd name="connsiteX15" fmla="*/ 5905 w 10000"/>
              <a:gd name="connsiteY15" fmla="*/ 3030 h 10018"/>
              <a:gd name="connsiteX16" fmla="*/ 6165 w 10000"/>
              <a:gd name="connsiteY16" fmla="*/ 3334 h 10018"/>
              <a:gd name="connsiteX17" fmla="*/ 6498 w 10000"/>
              <a:gd name="connsiteY17" fmla="*/ 3754 h 10018"/>
              <a:gd name="connsiteX18" fmla="*/ 6796 w 10000"/>
              <a:gd name="connsiteY18" fmla="*/ 4104 h 10018"/>
              <a:gd name="connsiteX19" fmla="*/ 7299 w 10000"/>
              <a:gd name="connsiteY19" fmla="*/ 4817 h 10018"/>
              <a:gd name="connsiteX20" fmla="*/ 7862 w 10000"/>
              <a:gd name="connsiteY20" fmla="*/ 5664 h 10018"/>
              <a:gd name="connsiteX21" fmla="*/ 8298 w 10000"/>
              <a:gd name="connsiteY21" fmla="*/ 6434 h 10018"/>
              <a:gd name="connsiteX22" fmla="*/ 8926 w 10000"/>
              <a:gd name="connsiteY22" fmla="*/ 7646 h 10018"/>
              <a:gd name="connsiteX23" fmla="*/ 9486 w 10000"/>
              <a:gd name="connsiteY23" fmla="*/ 8854 h 10018"/>
              <a:gd name="connsiteX24" fmla="*/ 10000 w 10000"/>
              <a:gd name="connsiteY24" fmla="*/ 10003 h 10018"/>
              <a:gd name="connsiteX25" fmla="*/ 2 w 10000"/>
              <a:gd name="connsiteY25" fmla="*/ 10018 h 10018"/>
              <a:gd name="connsiteX26" fmla="*/ 0 w 10000"/>
              <a:gd name="connsiteY26" fmla="*/ 8 h 10018"/>
              <a:gd name="connsiteX27" fmla="*/ 234 w 10000"/>
              <a:gd name="connsiteY27" fmla="*/ 3 h 10018"/>
              <a:gd name="connsiteX0" fmla="*/ 234 w 10000"/>
              <a:gd name="connsiteY0" fmla="*/ 3 h 10018"/>
              <a:gd name="connsiteX1" fmla="*/ 605 w 10000"/>
              <a:gd name="connsiteY1" fmla="*/ 0 h 10018"/>
              <a:gd name="connsiteX2" fmla="*/ 934 w 10000"/>
              <a:gd name="connsiteY2" fmla="*/ 36 h 10018"/>
              <a:gd name="connsiteX3" fmla="*/ 1261 w 10000"/>
              <a:gd name="connsiteY3" fmla="*/ 77 h 10018"/>
              <a:gd name="connsiteX4" fmla="*/ 1546 w 10000"/>
              <a:gd name="connsiteY4" fmla="*/ 129 h 10018"/>
              <a:gd name="connsiteX5" fmla="*/ 1821 w 10000"/>
              <a:gd name="connsiteY5" fmla="*/ 172 h 10018"/>
              <a:gd name="connsiteX6" fmla="*/ 2136 w 10000"/>
              <a:gd name="connsiteY6" fmla="*/ 262 h 10018"/>
              <a:gd name="connsiteX7" fmla="*/ 2435 w 10000"/>
              <a:gd name="connsiteY7" fmla="*/ 337 h 10018"/>
              <a:gd name="connsiteX8" fmla="*/ 2866 w 10000"/>
              <a:gd name="connsiteY8" fmla="*/ 472 h 10018"/>
              <a:gd name="connsiteX9" fmla="*/ 3304 w 10000"/>
              <a:gd name="connsiteY9" fmla="*/ 648 h 10018"/>
              <a:gd name="connsiteX10" fmla="*/ 3835 w 10000"/>
              <a:gd name="connsiteY10" fmla="*/ 875 h 10018"/>
              <a:gd name="connsiteX11" fmla="*/ 4191 w 10000"/>
              <a:gd name="connsiteY11" fmla="*/ 1051 h 10018"/>
              <a:gd name="connsiteX12" fmla="*/ 4658 w 10000"/>
              <a:gd name="connsiteY12" fmla="*/ 1316 h 10018"/>
              <a:gd name="connsiteX13" fmla="*/ 5278 w 10000"/>
              <a:gd name="connsiteY13" fmla="*/ 1713 h 10018"/>
              <a:gd name="connsiteX14" fmla="*/ 5546 w 10000"/>
              <a:gd name="connsiteY14" fmla="*/ 2709 h 10018"/>
              <a:gd name="connsiteX15" fmla="*/ 5905 w 10000"/>
              <a:gd name="connsiteY15" fmla="*/ 3030 h 10018"/>
              <a:gd name="connsiteX16" fmla="*/ 6165 w 10000"/>
              <a:gd name="connsiteY16" fmla="*/ 3334 h 10018"/>
              <a:gd name="connsiteX17" fmla="*/ 6498 w 10000"/>
              <a:gd name="connsiteY17" fmla="*/ 3754 h 10018"/>
              <a:gd name="connsiteX18" fmla="*/ 6796 w 10000"/>
              <a:gd name="connsiteY18" fmla="*/ 4104 h 10018"/>
              <a:gd name="connsiteX19" fmla="*/ 7299 w 10000"/>
              <a:gd name="connsiteY19" fmla="*/ 4817 h 10018"/>
              <a:gd name="connsiteX20" fmla="*/ 7862 w 10000"/>
              <a:gd name="connsiteY20" fmla="*/ 5664 h 10018"/>
              <a:gd name="connsiteX21" fmla="*/ 8298 w 10000"/>
              <a:gd name="connsiteY21" fmla="*/ 6434 h 10018"/>
              <a:gd name="connsiteX22" fmla="*/ 8926 w 10000"/>
              <a:gd name="connsiteY22" fmla="*/ 7646 h 10018"/>
              <a:gd name="connsiteX23" fmla="*/ 9486 w 10000"/>
              <a:gd name="connsiteY23" fmla="*/ 8854 h 10018"/>
              <a:gd name="connsiteX24" fmla="*/ 10000 w 10000"/>
              <a:gd name="connsiteY24" fmla="*/ 10003 h 10018"/>
              <a:gd name="connsiteX25" fmla="*/ 2 w 10000"/>
              <a:gd name="connsiteY25" fmla="*/ 10018 h 10018"/>
              <a:gd name="connsiteX26" fmla="*/ 0 w 10000"/>
              <a:gd name="connsiteY26" fmla="*/ 8 h 10018"/>
              <a:gd name="connsiteX27" fmla="*/ 234 w 10000"/>
              <a:gd name="connsiteY27" fmla="*/ 3 h 10018"/>
              <a:gd name="connsiteX0" fmla="*/ 234 w 10000"/>
              <a:gd name="connsiteY0" fmla="*/ 3 h 10018"/>
              <a:gd name="connsiteX1" fmla="*/ 605 w 10000"/>
              <a:gd name="connsiteY1" fmla="*/ 0 h 10018"/>
              <a:gd name="connsiteX2" fmla="*/ 934 w 10000"/>
              <a:gd name="connsiteY2" fmla="*/ 36 h 10018"/>
              <a:gd name="connsiteX3" fmla="*/ 1261 w 10000"/>
              <a:gd name="connsiteY3" fmla="*/ 77 h 10018"/>
              <a:gd name="connsiteX4" fmla="*/ 1546 w 10000"/>
              <a:gd name="connsiteY4" fmla="*/ 129 h 10018"/>
              <a:gd name="connsiteX5" fmla="*/ 1821 w 10000"/>
              <a:gd name="connsiteY5" fmla="*/ 172 h 10018"/>
              <a:gd name="connsiteX6" fmla="*/ 2136 w 10000"/>
              <a:gd name="connsiteY6" fmla="*/ 262 h 10018"/>
              <a:gd name="connsiteX7" fmla="*/ 2435 w 10000"/>
              <a:gd name="connsiteY7" fmla="*/ 337 h 10018"/>
              <a:gd name="connsiteX8" fmla="*/ 2866 w 10000"/>
              <a:gd name="connsiteY8" fmla="*/ 472 h 10018"/>
              <a:gd name="connsiteX9" fmla="*/ 3304 w 10000"/>
              <a:gd name="connsiteY9" fmla="*/ 648 h 10018"/>
              <a:gd name="connsiteX10" fmla="*/ 3835 w 10000"/>
              <a:gd name="connsiteY10" fmla="*/ 875 h 10018"/>
              <a:gd name="connsiteX11" fmla="*/ 4191 w 10000"/>
              <a:gd name="connsiteY11" fmla="*/ 1051 h 10018"/>
              <a:gd name="connsiteX12" fmla="*/ 4658 w 10000"/>
              <a:gd name="connsiteY12" fmla="*/ 1316 h 10018"/>
              <a:gd name="connsiteX13" fmla="*/ 5278 w 10000"/>
              <a:gd name="connsiteY13" fmla="*/ 1713 h 10018"/>
              <a:gd name="connsiteX14" fmla="*/ 5546 w 10000"/>
              <a:gd name="connsiteY14" fmla="*/ 2709 h 10018"/>
              <a:gd name="connsiteX15" fmla="*/ 5905 w 10000"/>
              <a:gd name="connsiteY15" fmla="*/ 3030 h 10018"/>
              <a:gd name="connsiteX16" fmla="*/ 6165 w 10000"/>
              <a:gd name="connsiteY16" fmla="*/ 3334 h 10018"/>
              <a:gd name="connsiteX17" fmla="*/ 6498 w 10000"/>
              <a:gd name="connsiteY17" fmla="*/ 3754 h 10018"/>
              <a:gd name="connsiteX18" fmla="*/ 6796 w 10000"/>
              <a:gd name="connsiteY18" fmla="*/ 4104 h 10018"/>
              <a:gd name="connsiteX19" fmla="*/ 7299 w 10000"/>
              <a:gd name="connsiteY19" fmla="*/ 4817 h 10018"/>
              <a:gd name="connsiteX20" fmla="*/ 7862 w 10000"/>
              <a:gd name="connsiteY20" fmla="*/ 5664 h 10018"/>
              <a:gd name="connsiteX21" fmla="*/ 8298 w 10000"/>
              <a:gd name="connsiteY21" fmla="*/ 6434 h 10018"/>
              <a:gd name="connsiteX22" fmla="*/ 8926 w 10000"/>
              <a:gd name="connsiteY22" fmla="*/ 7646 h 10018"/>
              <a:gd name="connsiteX23" fmla="*/ 9486 w 10000"/>
              <a:gd name="connsiteY23" fmla="*/ 8854 h 10018"/>
              <a:gd name="connsiteX24" fmla="*/ 10000 w 10000"/>
              <a:gd name="connsiteY24" fmla="*/ 10003 h 10018"/>
              <a:gd name="connsiteX25" fmla="*/ 2 w 10000"/>
              <a:gd name="connsiteY25" fmla="*/ 10018 h 10018"/>
              <a:gd name="connsiteX26" fmla="*/ 0 w 10000"/>
              <a:gd name="connsiteY26" fmla="*/ 8 h 10018"/>
              <a:gd name="connsiteX27" fmla="*/ 234 w 10000"/>
              <a:gd name="connsiteY27" fmla="*/ 3 h 10018"/>
              <a:gd name="connsiteX0" fmla="*/ 234 w 10000"/>
              <a:gd name="connsiteY0" fmla="*/ 3 h 10018"/>
              <a:gd name="connsiteX1" fmla="*/ 605 w 10000"/>
              <a:gd name="connsiteY1" fmla="*/ 0 h 10018"/>
              <a:gd name="connsiteX2" fmla="*/ 934 w 10000"/>
              <a:gd name="connsiteY2" fmla="*/ 36 h 10018"/>
              <a:gd name="connsiteX3" fmla="*/ 1261 w 10000"/>
              <a:gd name="connsiteY3" fmla="*/ 77 h 10018"/>
              <a:gd name="connsiteX4" fmla="*/ 1546 w 10000"/>
              <a:gd name="connsiteY4" fmla="*/ 129 h 10018"/>
              <a:gd name="connsiteX5" fmla="*/ 1821 w 10000"/>
              <a:gd name="connsiteY5" fmla="*/ 172 h 10018"/>
              <a:gd name="connsiteX6" fmla="*/ 2136 w 10000"/>
              <a:gd name="connsiteY6" fmla="*/ 262 h 10018"/>
              <a:gd name="connsiteX7" fmla="*/ 2435 w 10000"/>
              <a:gd name="connsiteY7" fmla="*/ 337 h 10018"/>
              <a:gd name="connsiteX8" fmla="*/ 2866 w 10000"/>
              <a:gd name="connsiteY8" fmla="*/ 472 h 10018"/>
              <a:gd name="connsiteX9" fmla="*/ 3304 w 10000"/>
              <a:gd name="connsiteY9" fmla="*/ 648 h 10018"/>
              <a:gd name="connsiteX10" fmla="*/ 3835 w 10000"/>
              <a:gd name="connsiteY10" fmla="*/ 875 h 10018"/>
              <a:gd name="connsiteX11" fmla="*/ 4191 w 10000"/>
              <a:gd name="connsiteY11" fmla="*/ 1051 h 10018"/>
              <a:gd name="connsiteX12" fmla="*/ 4658 w 10000"/>
              <a:gd name="connsiteY12" fmla="*/ 1316 h 10018"/>
              <a:gd name="connsiteX13" fmla="*/ 5278 w 10000"/>
              <a:gd name="connsiteY13" fmla="*/ 1713 h 10018"/>
              <a:gd name="connsiteX14" fmla="*/ 5546 w 10000"/>
              <a:gd name="connsiteY14" fmla="*/ 2709 h 10018"/>
              <a:gd name="connsiteX15" fmla="*/ 5882 w 10000"/>
              <a:gd name="connsiteY15" fmla="*/ 3046 h 10018"/>
              <a:gd name="connsiteX16" fmla="*/ 6165 w 10000"/>
              <a:gd name="connsiteY16" fmla="*/ 3334 h 10018"/>
              <a:gd name="connsiteX17" fmla="*/ 6498 w 10000"/>
              <a:gd name="connsiteY17" fmla="*/ 3754 h 10018"/>
              <a:gd name="connsiteX18" fmla="*/ 6796 w 10000"/>
              <a:gd name="connsiteY18" fmla="*/ 4104 h 10018"/>
              <a:gd name="connsiteX19" fmla="*/ 7299 w 10000"/>
              <a:gd name="connsiteY19" fmla="*/ 4817 h 10018"/>
              <a:gd name="connsiteX20" fmla="*/ 7862 w 10000"/>
              <a:gd name="connsiteY20" fmla="*/ 5664 h 10018"/>
              <a:gd name="connsiteX21" fmla="*/ 8298 w 10000"/>
              <a:gd name="connsiteY21" fmla="*/ 6434 h 10018"/>
              <a:gd name="connsiteX22" fmla="*/ 8926 w 10000"/>
              <a:gd name="connsiteY22" fmla="*/ 7646 h 10018"/>
              <a:gd name="connsiteX23" fmla="*/ 9486 w 10000"/>
              <a:gd name="connsiteY23" fmla="*/ 8854 h 10018"/>
              <a:gd name="connsiteX24" fmla="*/ 10000 w 10000"/>
              <a:gd name="connsiteY24" fmla="*/ 10003 h 10018"/>
              <a:gd name="connsiteX25" fmla="*/ 2 w 10000"/>
              <a:gd name="connsiteY25" fmla="*/ 10018 h 10018"/>
              <a:gd name="connsiteX26" fmla="*/ 0 w 10000"/>
              <a:gd name="connsiteY26" fmla="*/ 8 h 10018"/>
              <a:gd name="connsiteX27" fmla="*/ 234 w 10000"/>
              <a:gd name="connsiteY27" fmla="*/ 3 h 10018"/>
              <a:gd name="connsiteX0" fmla="*/ 234 w 10000"/>
              <a:gd name="connsiteY0" fmla="*/ 3 h 10018"/>
              <a:gd name="connsiteX1" fmla="*/ 605 w 10000"/>
              <a:gd name="connsiteY1" fmla="*/ 0 h 10018"/>
              <a:gd name="connsiteX2" fmla="*/ 934 w 10000"/>
              <a:gd name="connsiteY2" fmla="*/ 36 h 10018"/>
              <a:gd name="connsiteX3" fmla="*/ 1261 w 10000"/>
              <a:gd name="connsiteY3" fmla="*/ 77 h 10018"/>
              <a:gd name="connsiteX4" fmla="*/ 1546 w 10000"/>
              <a:gd name="connsiteY4" fmla="*/ 129 h 10018"/>
              <a:gd name="connsiteX5" fmla="*/ 1821 w 10000"/>
              <a:gd name="connsiteY5" fmla="*/ 172 h 10018"/>
              <a:gd name="connsiteX6" fmla="*/ 2136 w 10000"/>
              <a:gd name="connsiteY6" fmla="*/ 262 h 10018"/>
              <a:gd name="connsiteX7" fmla="*/ 2435 w 10000"/>
              <a:gd name="connsiteY7" fmla="*/ 337 h 10018"/>
              <a:gd name="connsiteX8" fmla="*/ 2866 w 10000"/>
              <a:gd name="connsiteY8" fmla="*/ 472 h 10018"/>
              <a:gd name="connsiteX9" fmla="*/ 3304 w 10000"/>
              <a:gd name="connsiteY9" fmla="*/ 648 h 10018"/>
              <a:gd name="connsiteX10" fmla="*/ 3835 w 10000"/>
              <a:gd name="connsiteY10" fmla="*/ 875 h 10018"/>
              <a:gd name="connsiteX11" fmla="*/ 4191 w 10000"/>
              <a:gd name="connsiteY11" fmla="*/ 1051 h 10018"/>
              <a:gd name="connsiteX12" fmla="*/ 4658 w 10000"/>
              <a:gd name="connsiteY12" fmla="*/ 1316 h 10018"/>
              <a:gd name="connsiteX13" fmla="*/ 5278 w 10000"/>
              <a:gd name="connsiteY13" fmla="*/ 1713 h 10018"/>
              <a:gd name="connsiteX14" fmla="*/ 5546 w 10000"/>
              <a:gd name="connsiteY14" fmla="*/ 2709 h 10018"/>
              <a:gd name="connsiteX15" fmla="*/ 5882 w 10000"/>
              <a:gd name="connsiteY15" fmla="*/ 3046 h 10018"/>
              <a:gd name="connsiteX16" fmla="*/ 6165 w 10000"/>
              <a:gd name="connsiteY16" fmla="*/ 3334 h 10018"/>
              <a:gd name="connsiteX17" fmla="*/ 6498 w 10000"/>
              <a:gd name="connsiteY17" fmla="*/ 3754 h 10018"/>
              <a:gd name="connsiteX18" fmla="*/ 6796 w 10000"/>
              <a:gd name="connsiteY18" fmla="*/ 4104 h 10018"/>
              <a:gd name="connsiteX19" fmla="*/ 7299 w 10000"/>
              <a:gd name="connsiteY19" fmla="*/ 4817 h 10018"/>
              <a:gd name="connsiteX20" fmla="*/ 7862 w 10000"/>
              <a:gd name="connsiteY20" fmla="*/ 5664 h 10018"/>
              <a:gd name="connsiteX21" fmla="*/ 8298 w 10000"/>
              <a:gd name="connsiteY21" fmla="*/ 6434 h 10018"/>
              <a:gd name="connsiteX22" fmla="*/ 8926 w 10000"/>
              <a:gd name="connsiteY22" fmla="*/ 7646 h 10018"/>
              <a:gd name="connsiteX23" fmla="*/ 9486 w 10000"/>
              <a:gd name="connsiteY23" fmla="*/ 8854 h 10018"/>
              <a:gd name="connsiteX24" fmla="*/ 10000 w 10000"/>
              <a:gd name="connsiteY24" fmla="*/ 10003 h 10018"/>
              <a:gd name="connsiteX25" fmla="*/ 2 w 10000"/>
              <a:gd name="connsiteY25" fmla="*/ 10018 h 10018"/>
              <a:gd name="connsiteX26" fmla="*/ 0 w 10000"/>
              <a:gd name="connsiteY26" fmla="*/ 8 h 10018"/>
              <a:gd name="connsiteX27" fmla="*/ 234 w 10000"/>
              <a:gd name="connsiteY27" fmla="*/ 3 h 10018"/>
              <a:gd name="connsiteX0" fmla="*/ 234 w 10000"/>
              <a:gd name="connsiteY0" fmla="*/ 3 h 10018"/>
              <a:gd name="connsiteX1" fmla="*/ 605 w 10000"/>
              <a:gd name="connsiteY1" fmla="*/ 0 h 10018"/>
              <a:gd name="connsiteX2" fmla="*/ 934 w 10000"/>
              <a:gd name="connsiteY2" fmla="*/ 36 h 10018"/>
              <a:gd name="connsiteX3" fmla="*/ 1261 w 10000"/>
              <a:gd name="connsiteY3" fmla="*/ 77 h 10018"/>
              <a:gd name="connsiteX4" fmla="*/ 1546 w 10000"/>
              <a:gd name="connsiteY4" fmla="*/ 129 h 10018"/>
              <a:gd name="connsiteX5" fmla="*/ 1821 w 10000"/>
              <a:gd name="connsiteY5" fmla="*/ 172 h 10018"/>
              <a:gd name="connsiteX6" fmla="*/ 2136 w 10000"/>
              <a:gd name="connsiteY6" fmla="*/ 262 h 10018"/>
              <a:gd name="connsiteX7" fmla="*/ 2435 w 10000"/>
              <a:gd name="connsiteY7" fmla="*/ 337 h 10018"/>
              <a:gd name="connsiteX8" fmla="*/ 2866 w 10000"/>
              <a:gd name="connsiteY8" fmla="*/ 472 h 10018"/>
              <a:gd name="connsiteX9" fmla="*/ 3304 w 10000"/>
              <a:gd name="connsiteY9" fmla="*/ 648 h 10018"/>
              <a:gd name="connsiteX10" fmla="*/ 3835 w 10000"/>
              <a:gd name="connsiteY10" fmla="*/ 875 h 10018"/>
              <a:gd name="connsiteX11" fmla="*/ 4191 w 10000"/>
              <a:gd name="connsiteY11" fmla="*/ 1051 h 10018"/>
              <a:gd name="connsiteX12" fmla="*/ 4658 w 10000"/>
              <a:gd name="connsiteY12" fmla="*/ 1316 h 10018"/>
              <a:gd name="connsiteX13" fmla="*/ 5278 w 10000"/>
              <a:gd name="connsiteY13" fmla="*/ 1713 h 10018"/>
              <a:gd name="connsiteX14" fmla="*/ 5546 w 10000"/>
              <a:gd name="connsiteY14" fmla="*/ 2709 h 10018"/>
              <a:gd name="connsiteX15" fmla="*/ 5882 w 10000"/>
              <a:gd name="connsiteY15" fmla="*/ 3046 h 10018"/>
              <a:gd name="connsiteX16" fmla="*/ 6165 w 10000"/>
              <a:gd name="connsiteY16" fmla="*/ 3334 h 10018"/>
              <a:gd name="connsiteX17" fmla="*/ 6498 w 10000"/>
              <a:gd name="connsiteY17" fmla="*/ 3754 h 10018"/>
              <a:gd name="connsiteX18" fmla="*/ 6796 w 10000"/>
              <a:gd name="connsiteY18" fmla="*/ 4104 h 10018"/>
              <a:gd name="connsiteX19" fmla="*/ 7299 w 10000"/>
              <a:gd name="connsiteY19" fmla="*/ 4817 h 10018"/>
              <a:gd name="connsiteX20" fmla="*/ 7862 w 10000"/>
              <a:gd name="connsiteY20" fmla="*/ 5664 h 10018"/>
              <a:gd name="connsiteX21" fmla="*/ 8298 w 10000"/>
              <a:gd name="connsiteY21" fmla="*/ 6434 h 10018"/>
              <a:gd name="connsiteX22" fmla="*/ 8926 w 10000"/>
              <a:gd name="connsiteY22" fmla="*/ 7646 h 10018"/>
              <a:gd name="connsiteX23" fmla="*/ 9486 w 10000"/>
              <a:gd name="connsiteY23" fmla="*/ 8854 h 10018"/>
              <a:gd name="connsiteX24" fmla="*/ 10000 w 10000"/>
              <a:gd name="connsiteY24" fmla="*/ 10003 h 10018"/>
              <a:gd name="connsiteX25" fmla="*/ 2 w 10000"/>
              <a:gd name="connsiteY25" fmla="*/ 10018 h 10018"/>
              <a:gd name="connsiteX26" fmla="*/ 0 w 10000"/>
              <a:gd name="connsiteY26" fmla="*/ 8 h 10018"/>
              <a:gd name="connsiteX27" fmla="*/ 234 w 10000"/>
              <a:gd name="connsiteY27" fmla="*/ 3 h 10018"/>
              <a:gd name="connsiteX0" fmla="*/ 234 w 10000"/>
              <a:gd name="connsiteY0" fmla="*/ 3 h 10018"/>
              <a:gd name="connsiteX1" fmla="*/ 605 w 10000"/>
              <a:gd name="connsiteY1" fmla="*/ 0 h 10018"/>
              <a:gd name="connsiteX2" fmla="*/ 934 w 10000"/>
              <a:gd name="connsiteY2" fmla="*/ 36 h 10018"/>
              <a:gd name="connsiteX3" fmla="*/ 1261 w 10000"/>
              <a:gd name="connsiteY3" fmla="*/ 77 h 10018"/>
              <a:gd name="connsiteX4" fmla="*/ 1546 w 10000"/>
              <a:gd name="connsiteY4" fmla="*/ 129 h 10018"/>
              <a:gd name="connsiteX5" fmla="*/ 1821 w 10000"/>
              <a:gd name="connsiteY5" fmla="*/ 172 h 10018"/>
              <a:gd name="connsiteX6" fmla="*/ 2136 w 10000"/>
              <a:gd name="connsiteY6" fmla="*/ 262 h 10018"/>
              <a:gd name="connsiteX7" fmla="*/ 2435 w 10000"/>
              <a:gd name="connsiteY7" fmla="*/ 337 h 10018"/>
              <a:gd name="connsiteX8" fmla="*/ 2866 w 10000"/>
              <a:gd name="connsiteY8" fmla="*/ 472 h 10018"/>
              <a:gd name="connsiteX9" fmla="*/ 3304 w 10000"/>
              <a:gd name="connsiteY9" fmla="*/ 648 h 10018"/>
              <a:gd name="connsiteX10" fmla="*/ 3835 w 10000"/>
              <a:gd name="connsiteY10" fmla="*/ 875 h 10018"/>
              <a:gd name="connsiteX11" fmla="*/ 4191 w 10000"/>
              <a:gd name="connsiteY11" fmla="*/ 1051 h 10018"/>
              <a:gd name="connsiteX12" fmla="*/ 4658 w 10000"/>
              <a:gd name="connsiteY12" fmla="*/ 1316 h 10018"/>
              <a:gd name="connsiteX13" fmla="*/ 5092 w 10000"/>
              <a:gd name="connsiteY13" fmla="*/ 2261 h 10018"/>
              <a:gd name="connsiteX14" fmla="*/ 5546 w 10000"/>
              <a:gd name="connsiteY14" fmla="*/ 2709 h 10018"/>
              <a:gd name="connsiteX15" fmla="*/ 5882 w 10000"/>
              <a:gd name="connsiteY15" fmla="*/ 3046 h 10018"/>
              <a:gd name="connsiteX16" fmla="*/ 6165 w 10000"/>
              <a:gd name="connsiteY16" fmla="*/ 3334 h 10018"/>
              <a:gd name="connsiteX17" fmla="*/ 6498 w 10000"/>
              <a:gd name="connsiteY17" fmla="*/ 3754 h 10018"/>
              <a:gd name="connsiteX18" fmla="*/ 6796 w 10000"/>
              <a:gd name="connsiteY18" fmla="*/ 4104 h 10018"/>
              <a:gd name="connsiteX19" fmla="*/ 7299 w 10000"/>
              <a:gd name="connsiteY19" fmla="*/ 4817 h 10018"/>
              <a:gd name="connsiteX20" fmla="*/ 7862 w 10000"/>
              <a:gd name="connsiteY20" fmla="*/ 5664 h 10018"/>
              <a:gd name="connsiteX21" fmla="*/ 8298 w 10000"/>
              <a:gd name="connsiteY21" fmla="*/ 6434 h 10018"/>
              <a:gd name="connsiteX22" fmla="*/ 8926 w 10000"/>
              <a:gd name="connsiteY22" fmla="*/ 7646 h 10018"/>
              <a:gd name="connsiteX23" fmla="*/ 9486 w 10000"/>
              <a:gd name="connsiteY23" fmla="*/ 8854 h 10018"/>
              <a:gd name="connsiteX24" fmla="*/ 10000 w 10000"/>
              <a:gd name="connsiteY24" fmla="*/ 10003 h 10018"/>
              <a:gd name="connsiteX25" fmla="*/ 2 w 10000"/>
              <a:gd name="connsiteY25" fmla="*/ 10018 h 10018"/>
              <a:gd name="connsiteX26" fmla="*/ 0 w 10000"/>
              <a:gd name="connsiteY26" fmla="*/ 8 h 10018"/>
              <a:gd name="connsiteX27" fmla="*/ 234 w 10000"/>
              <a:gd name="connsiteY27" fmla="*/ 3 h 10018"/>
              <a:gd name="connsiteX0" fmla="*/ 234 w 10000"/>
              <a:gd name="connsiteY0" fmla="*/ 3 h 10018"/>
              <a:gd name="connsiteX1" fmla="*/ 605 w 10000"/>
              <a:gd name="connsiteY1" fmla="*/ 0 h 10018"/>
              <a:gd name="connsiteX2" fmla="*/ 934 w 10000"/>
              <a:gd name="connsiteY2" fmla="*/ 36 h 10018"/>
              <a:gd name="connsiteX3" fmla="*/ 1261 w 10000"/>
              <a:gd name="connsiteY3" fmla="*/ 77 h 10018"/>
              <a:gd name="connsiteX4" fmla="*/ 1546 w 10000"/>
              <a:gd name="connsiteY4" fmla="*/ 129 h 10018"/>
              <a:gd name="connsiteX5" fmla="*/ 1821 w 10000"/>
              <a:gd name="connsiteY5" fmla="*/ 172 h 10018"/>
              <a:gd name="connsiteX6" fmla="*/ 2136 w 10000"/>
              <a:gd name="connsiteY6" fmla="*/ 262 h 10018"/>
              <a:gd name="connsiteX7" fmla="*/ 2435 w 10000"/>
              <a:gd name="connsiteY7" fmla="*/ 337 h 10018"/>
              <a:gd name="connsiteX8" fmla="*/ 2866 w 10000"/>
              <a:gd name="connsiteY8" fmla="*/ 472 h 10018"/>
              <a:gd name="connsiteX9" fmla="*/ 3304 w 10000"/>
              <a:gd name="connsiteY9" fmla="*/ 648 h 10018"/>
              <a:gd name="connsiteX10" fmla="*/ 3835 w 10000"/>
              <a:gd name="connsiteY10" fmla="*/ 875 h 10018"/>
              <a:gd name="connsiteX11" fmla="*/ 4191 w 10000"/>
              <a:gd name="connsiteY11" fmla="*/ 1051 h 10018"/>
              <a:gd name="connsiteX12" fmla="*/ 4658 w 10000"/>
              <a:gd name="connsiteY12" fmla="*/ 1316 h 10018"/>
              <a:gd name="connsiteX13" fmla="*/ 5092 w 10000"/>
              <a:gd name="connsiteY13" fmla="*/ 2261 h 10018"/>
              <a:gd name="connsiteX14" fmla="*/ 5546 w 10000"/>
              <a:gd name="connsiteY14" fmla="*/ 2709 h 10018"/>
              <a:gd name="connsiteX15" fmla="*/ 5882 w 10000"/>
              <a:gd name="connsiteY15" fmla="*/ 3046 h 10018"/>
              <a:gd name="connsiteX16" fmla="*/ 6165 w 10000"/>
              <a:gd name="connsiteY16" fmla="*/ 3334 h 10018"/>
              <a:gd name="connsiteX17" fmla="*/ 6498 w 10000"/>
              <a:gd name="connsiteY17" fmla="*/ 3754 h 10018"/>
              <a:gd name="connsiteX18" fmla="*/ 6796 w 10000"/>
              <a:gd name="connsiteY18" fmla="*/ 4104 h 10018"/>
              <a:gd name="connsiteX19" fmla="*/ 7299 w 10000"/>
              <a:gd name="connsiteY19" fmla="*/ 4817 h 10018"/>
              <a:gd name="connsiteX20" fmla="*/ 7862 w 10000"/>
              <a:gd name="connsiteY20" fmla="*/ 5664 h 10018"/>
              <a:gd name="connsiteX21" fmla="*/ 8298 w 10000"/>
              <a:gd name="connsiteY21" fmla="*/ 6434 h 10018"/>
              <a:gd name="connsiteX22" fmla="*/ 8926 w 10000"/>
              <a:gd name="connsiteY22" fmla="*/ 7646 h 10018"/>
              <a:gd name="connsiteX23" fmla="*/ 9486 w 10000"/>
              <a:gd name="connsiteY23" fmla="*/ 8854 h 10018"/>
              <a:gd name="connsiteX24" fmla="*/ 10000 w 10000"/>
              <a:gd name="connsiteY24" fmla="*/ 10003 h 10018"/>
              <a:gd name="connsiteX25" fmla="*/ 2 w 10000"/>
              <a:gd name="connsiteY25" fmla="*/ 10018 h 10018"/>
              <a:gd name="connsiteX26" fmla="*/ 0 w 10000"/>
              <a:gd name="connsiteY26" fmla="*/ 8 h 10018"/>
              <a:gd name="connsiteX27" fmla="*/ 234 w 10000"/>
              <a:gd name="connsiteY27" fmla="*/ 3 h 10018"/>
              <a:gd name="connsiteX0" fmla="*/ 234 w 10000"/>
              <a:gd name="connsiteY0" fmla="*/ 3 h 10018"/>
              <a:gd name="connsiteX1" fmla="*/ 605 w 10000"/>
              <a:gd name="connsiteY1" fmla="*/ 0 h 10018"/>
              <a:gd name="connsiteX2" fmla="*/ 934 w 10000"/>
              <a:gd name="connsiteY2" fmla="*/ 36 h 10018"/>
              <a:gd name="connsiteX3" fmla="*/ 1261 w 10000"/>
              <a:gd name="connsiteY3" fmla="*/ 77 h 10018"/>
              <a:gd name="connsiteX4" fmla="*/ 1546 w 10000"/>
              <a:gd name="connsiteY4" fmla="*/ 129 h 10018"/>
              <a:gd name="connsiteX5" fmla="*/ 1821 w 10000"/>
              <a:gd name="connsiteY5" fmla="*/ 172 h 10018"/>
              <a:gd name="connsiteX6" fmla="*/ 2136 w 10000"/>
              <a:gd name="connsiteY6" fmla="*/ 262 h 10018"/>
              <a:gd name="connsiteX7" fmla="*/ 2435 w 10000"/>
              <a:gd name="connsiteY7" fmla="*/ 337 h 10018"/>
              <a:gd name="connsiteX8" fmla="*/ 2866 w 10000"/>
              <a:gd name="connsiteY8" fmla="*/ 472 h 10018"/>
              <a:gd name="connsiteX9" fmla="*/ 3304 w 10000"/>
              <a:gd name="connsiteY9" fmla="*/ 648 h 10018"/>
              <a:gd name="connsiteX10" fmla="*/ 3835 w 10000"/>
              <a:gd name="connsiteY10" fmla="*/ 875 h 10018"/>
              <a:gd name="connsiteX11" fmla="*/ 4191 w 10000"/>
              <a:gd name="connsiteY11" fmla="*/ 1051 h 10018"/>
              <a:gd name="connsiteX12" fmla="*/ 4555 w 10000"/>
              <a:gd name="connsiteY12" fmla="*/ 1833 h 10018"/>
              <a:gd name="connsiteX13" fmla="*/ 5092 w 10000"/>
              <a:gd name="connsiteY13" fmla="*/ 2261 h 10018"/>
              <a:gd name="connsiteX14" fmla="*/ 5546 w 10000"/>
              <a:gd name="connsiteY14" fmla="*/ 2709 h 10018"/>
              <a:gd name="connsiteX15" fmla="*/ 5882 w 10000"/>
              <a:gd name="connsiteY15" fmla="*/ 3046 h 10018"/>
              <a:gd name="connsiteX16" fmla="*/ 6165 w 10000"/>
              <a:gd name="connsiteY16" fmla="*/ 3334 h 10018"/>
              <a:gd name="connsiteX17" fmla="*/ 6498 w 10000"/>
              <a:gd name="connsiteY17" fmla="*/ 3754 h 10018"/>
              <a:gd name="connsiteX18" fmla="*/ 6796 w 10000"/>
              <a:gd name="connsiteY18" fmla="*/ 4104 h 10018"/>
              <a:gd name="connsiteX19" fmla="*/ 7299 w 10000"/>
              <a:gd name="connsiteY19" fmla="*/ 4817 h 10018"/>
              <a:gd name="connsiteX20" fmla="*/ 7862 w 10000"/>
              <a:gd name="connsiteY20" fmla="*/ 5664 h 10018"/>
              <a:gd name="connsiteX21" fmla="*/ 8298 w 10000"/>
              <a:gd name="connsiteY21" fmla="*/ 6434 h 10018"/>
              <a:gd name="connsiteX22" fmla="*/ 8926 w 10000"/>
              <a:gd name="connsiteY22" fmla="*/ 7646 h 10018"/>
              <a:gd name="connsiteX23" fmla="*/ 9486 w 10000"/>
              <a:gd name="connsiteY23" fmla="*/ 8854 h 10018"/>
              <a:gd name="connsiteX24" fmla="*/ 10000 w 10000"/>
              <a:gd name="connsiteY24" fmla="*/ 10003 h 10018"/>
              <a:gd name="connsiteX25" fmla="*/ 2 w 10000"/>
              <a:gd name="connsiteY25" fmla="*/ 10018 h 10018"/>
              <a:gd name="connsiteX26" fmla="*/ 0 w 10000"/>
              <a:gd name="connsiteY26" fmla="*/ 8 h 10018"/>
              <a:gd name="connsiteX27" fmla="*/ 234 w 10000"/>
              <a:gd name="connsiteY27" fmla="*/ 3 h 10018"/>
              <a:gd name="connsiteX0" fmla="*/ 234 w 10000"/>
              <a:gd name="connsiteY0" fmla="*/ 3 h 10018"/>
              <a:gd name="connsiteX1" fmla="*/ 605 w 10000"/>
              <a:gd name="connsiteY1" fmla="*/ 0 h 10018"/>
              <a:gd name="connsiteX2" fmla="*/ 934 w 10000"/>
              <a:gd name="connsiteY2" fmla="*/ 36 h 10018"/>
              <a:gd name="connsiteX3" fmla="*/ 1261 w 10000"/>
              <a:gd name="connsiteY3" fmla="*/ 77 h 10018"/>
              <a:gd name="connsiteX4" fmla="*/ 1546 w 10000"/>
              <a:gd name="connsiteY4" fmla="*/ 129 h 10018"/>
              <a:gd name="connsiteX5" fmla="*/ 1821 w 10000"/>
              <a:gd name="connsiteY5" fmla="*/ 172 h 10018"/>
              <a:gd name="connsiteX6" fmla="*/ 2136 w 10000"/>
              <a:gd name="connsiteY6" fmla="*/ 262 h 10018"/>
              <a:gd name="connsiteX7" fmla="*/ 2435 w 10000"/>
              <a:gd name="connsiteY7" fmla="*/ 337 h 10018"/>
              <a:gd name="connsiteX8" fmla="*/ 2866 w 10000"/>
              <a:gd name="connsiteY8" fmla="*/ 472 h 10018"/>
              <a:gd name="connsiteX9" fmla="*/ 3304 w 10000"/>
              <a:gd name="connsiteY9" fmla="*/ 648 h 10018"/>
              <a:gd name="connsiteX10" fmla="*/ 3835 w 10000"/>
              <a:gd name="connsiteY10" fmla="*/ 875 h 10018"/>
              <a:gd name="connsiteX11" fmla="*/ 4191 w 10000"/>
              <a:gd name="connsiteY11" fmla="*/ 1051 h 10018"/>
              <a:gd name="connsiteX12" fmla="*/ 4555 w 10000"/>
              <a:gd name="connsiteY12" fmla="*/ 1833 h 10018"/>
              <a:gd name="connsiteX13" fmla="*/ 5092 w 10000"/>
              <a:gd name="connsiteY13" fmla="*/ 2261 h 10018"/>
              <a:gd name="connsiteX14" fmla="*/ 5546 w 10000"/>
              <a:gd name="connsiteY14" fmla="*/ 2709 h 10018"/>
              <a:gd name="connsiteX15" fmla="*/ 5882 w 10000"/>
              <a:gd name="connsiteY15" fmla="*/ 3046 h 10018"/>
              <a:gd name="connsiteX16" fmla="*/ 6165 w 10000"/>
              <a:gd name="connsiteY16" fmla="*/ 3334 h 10018"/>
              <a:gd name="connsiteX17" fmla="*/ 6498 w 10000"/>
              <a:gd name="connsiteY17" fmla="*/ 3754 h 10018"/>
              <a:gd name="connsiteX18" fmla="*/ 6796 w 10000"/>
              <a:gd name="connsiteY18" fmla="*/ 4104 h 10018"/>
              <a:gd name="connsiteX19" fmla="*/ 7299 w 10000"/>
              <a:gd name="connsiteY19" fmla="*/ 4817 h 10018"/>
              <a:gd name="connsiteX20" fmla="*/ 7862 w 10000"/>
              <a:gd name="connsiteY20" fmla="*/ 5664 h 10018"/>
              <a:gd name="connsiteX21" fmla="*/ 8298 w 10000"/>
              <a:gd name="connsiteY21" fmla="*/ 6434 h 10018"/>
              <a:gd name="connsiteX22" fmla="*/ 8926 w 10000"/>
              <a:gd name="connsiteY22" fmla="*/ 7646 h 10018"/>
              <a:gd name="connsiteX23" fmla="*/ 9486 w 10000"/>
              <a:gd name="connsiteY23" fmla="*/ 8854 h 10018"/>
              <a:gd name="connsiteX24" fmla="*/ 10000 w 10000"/>
              <a:gd name="connsiteY24" fmla="*/ 10003 h 10018"/>
              <a:gd name="connsiteX25" fmla="*/ 2 w 10000"/>
              <a:gd name="connsiteY25" fmla="*/ 10018 h 10018"/>
              <a:gd name="connsiteX26" fmla="*/ 0 w 10000"/>
              <a:gd name="connsiteY26" fmla="*/ 8 h 10018"/>
              <a:gd name="connsiteX27" fmla="*/ 234 w 10000"/>
              <a:gd name="connsiteY27" fmla="*/ 3 h 10018"/>
              <a:gd name="connsiteX0" fmla="*/ 234 w 10000"/>
              <a:gd name="connsiteY0" fmla="*/ 3 h 10018"/>
              <a:gd name="connsiteX1" fmla="*/ 605 w 10000"/>
              <a:gd name="connsiteY1" fmla="*/ 0 h 10018"/>
              <a:gd name="connsiteX2" fmla="*/ 934 w 10000"/>
              <a:gd name="connsiteY2" fmla="*/ 36 h 10018"/>
              <a:gd name="connsiteX3" fmla="*/ 1261 w 10000"/>
              <a:gd name="connsiteY3" fmla="*/ 77 h 10018"/>
              <a:gd name="connsiteX4" fmla="*/ 1546 w 10000"/>
              <a:gd name="connsiteY4" fmla="*/ 129 h 10018"/>
              <a:gd name="connsiteX5" fmla="*/ 1821 w 10000"/>
              <a:gd name="connsiteY5" fmla="*/ 172 h 10018"/>
              <a:gd name="connsiteX6" fmla="*/ 2136 w 10000"/>
              <a:gd name="connsiteY6" fmla="*/ 262 h 10018"/>
              <a:gd name="connsiteX7" fmla="*/ 2435 w 10000"/>
              <a:gd name="connsiteY7" fmla="*/ 337 h 10018"/>
              <a:gd name="connsiteX8" fmla="*/ 2866 w 10000"/>
              <a:gd name="connsiteY8" fmla="*/ 472 h 10018"/>
              <a:gd name="connsiteX9" fmla="*/ 3304 w 10000"/>
              <a:gd name="connsiteY9" fmla="*/ 648 h 10018"/>
              <a:gd name="connsiteX10" fmla="*/ 3835 w 10000"/>
              <a:gd name="connsiteY10" fmla="*/ 875 h 10018"/>
              <a:gd name="connsiteX11" fmla="*/ 4191 w 10000"/>
              <a:gd name="connsiteY11" fmla="*/ 1051 h 10018"/>
              <a:gd name="connsiteX12" fmla="*/ 4555 w 10000"/>
              <a:gd name="connsiteY12" fmla="*/ 1833 h 10018"/>
              <a:gd name="connsiteX13" fmla="*/ 5092 w 10000"/>
              <a:gd name="connsiteY13" fmla="*/ 2261 h 10018"/>
              <a:gd name="connsiteX14" fmla="*/ 5546 w 10000"/>
              <a:gd name="connsiteY14" fmla="*/ 2709 h 10018"/>
              <a:gd name="connsiteX15" fmla="*/ 5882 w 10000"/>
              <a:gd name="connsiteY15" fmla="*/ 3046 h 10018"/>
              <a:gd name="connsiteX16" fmla="*/ 6165 w 10000"/>
              <a:gd name="connsiteY16" fmla="*/ 3334 h 10018"/>
              <a:gd name="connsiteX17" fmla="*/ 6498 w 10000"/>
              <a:gd name="connsiteY17" fmla="*/ 3754 h 10018"/>
              <a:gd name="connsiteX18" fmla="*/ 6796 w 10000"/>
              <a:gd name="connsiteY18" fmla="*/ 4104 h 10018"/>
              <a:gd name="connsiteX19" fmla="*/ 7299 w 10000"/>
              <a:gd name="connsiteY19" fmla="*/ 4817 h 10018"/>
              <a:gd name="connsiteX20" fmla="*/ 7862 w 10000"/>
              <a:gd name="connsiteY20" fmla="*/ 5664 h 10018"/>
              <a:gd name="connsiteX21" fmla="*/ 8298 w 10000"/>
              <a:gd name="connsiteY21" fmla="*/ 6434 h 10018"/>
              <a:gd name="connsiteX22" fmla="*/ 8926 w 10000"/>
              <a:gd name="connsiteY22" fmla="*/ 7646 h 10018"/>
              <a:gd name="connsiteX23" fmla="*/ 9486 w 10000"/>
              <a:gd name="connsiteY23" fmla="*/ 8854 h 10018"/>
              <a:gd name="connsiteX24" fmla="*/ 10000 w 10000"/>
              <a:gd name="connsiteY24" fmla="*/ 10003 h 10018"/>
              <a:gd name="connsiteX25" fmla="*/ 2 w 10000"/>
              <a:gd name="connsiteY25" fmla="*/ 10018 h 10018"/>
              <a:gd name="connsiteX26" fmla="*/ 0 w 10000"/>
              <a:gd name="connsiteY26" fmla="*/ 8 h 10018"/>
              <a:gd name="connsiteX27" fmla="*/ 234 w 10000"/>
              <a:gd name="connsiteY27" fmla="*/ 3 h 10018"/>
              <a:gd name="connsiteX0" fmla="*/ 234 w 10000"/>
              <a:gd name="connsiteY0" fmla="*/ 3 h 10018"/>
              <a:gd name="connsiteX1" fmla="*/ 605 w 10000"/>
              <a:gd name="connsiteY1" fmla="*/ 0 h 10018"/>
              <a:gd name="connsiteX2" fmla="*/ 934 w 10000"/>
              <a:gd name="connsiteY2" fmla="*/ 36 h 10018"/>
              <a:gd name="connsiteX3" fmla="*/ 1261 w 10000"/>
              <a:gd name="connsiteY3" fmla="*/ 77 h 10018"/>
              <a:gd name="connsiteX4" fmla="*/ 1546 w 10000"/>
              <a:gd name="connsiteY4" fmla="*/ 129 h 10018"/>
              <a:gd name="connsiteX5" fmla="*/ 1821 w 10000"/>
              <a:gd name="connsiteY5" fmla="*/ 172 h 10018"/>
              <a:gd name="connsiteX6" fmla="*/ 2136 w 10000"/>
              <a:gd name="connsiteY6" fmla="*/ 262 h 10018"/>
              <a:gd name="connsiteX7" fmla="*/ 2435 w 10000"/>
              <a:gd name="connsiteY7" fmla="*/ 337 h 10018"/>
              <a:gd name="connsiteX8" fmla="*/ 2866 w 10000"/>
              <a:gd name="connsiteY8" fmla="*/ 472 h 10018"/>
              <a:gd name="connsiteX9" fmla="*/ 3304 w 10000"/>
              <a:gd name="connsiteY9" fmla="*/ 648 h 10018"/>
              <a:gd name="connsiteX10" fmla="*/ 3835 w 10000"/>
              <a:gd name="connsiteY10" fmla="*/ 875 h 10018"/>
              <a:gd name="connsiteX11" fmla="*/ 4158 w 10000"/>
              <a:gd name="connsiteY11" fmla="*/ 1537 h 10018"/>
              <a:gd name="connsiteX12" fmla="*/ 4555 w 10000"/>
              <a:gd name="connsiteY12" fmla="*/ 1833 h 10018"/>
              <a:gd name="connsiteX13" fmla="*/ 5092 w 10000"/>
              <a:gd name="connsiteY13" fmla="*/ 2261 h 10018"/>
              <a:gd name="connsiteX14" fmla="*/ 5546 w 10000"/>
              <a:gd name="connsiteY14" fmla="*/ 2709 h 10018"/>
              <a:gd name="connsiteX15" fmla="*/ 5882 w 10000"/>
              <a:gd name="connsiteY15" fmla="*/ 3046 h 10018"/>
              <a:gd name="connsiteX16" fmla="*/ 6165 w 10000"/>
              <a:gd name="connsiteY16" fmla="*/ 3334 h 10018"/>
              <a:gd name="connsiteX17" fmla="*/ 6498 w 10000"/>
              <a:gd name="connsiteY17" fmla="*/ 3754 h 10018"/>
              <a:gd name="connsiteX18" fmla="*/ 6796 w 10000"/>
              <a:gd name="connsiteY18" fmla="*/ 4104 h 10018"/>
              <a:gd name="connsiteX19" fmla="*/ 7299 w 10000"/>
              <a:gd name="connsiteY19" fmla="*/ 4817 h 10018"/>
              <a:gd name="connsiteX20" fmla="*/ 7862 w 10000"/>
              <a:gd name="connsiteY20" fmla="*/ 5664 h 10018"/>
              <a:gd name="connsiteX21" fmla="*/ 8298 w 10000"/>
              <a:gd name="connsiteY21" fmla="*/ 6434 h 10018"/>
              <a:gd name="connsiteX22" fmla="*/ 8926 w 10000"/>
              <a:gd name="connsiteY22" fmla="*/ 7646 h 10018"/>
              <a:gd name="connsiteX23" fmla="*/ 9486 w 10000"/>
              <a:gd name="connsiteY23" fmla="*/ 8854 h 10018"/>
              <a:gd name="connsiteX24" fmla="*/ 10000 w 10000"/>
              <a:gd name="connsiteY24" fmla="*/ 10003 h 10018"/>
              <a:gd name="connsiteX25" fmla="*/ 2 w 10000"/>
              <a:gd name="connsiteY25" fmla="*/ 10018 h 10018"/>
              <a:gd name="connsiteX26" fmla="*/ 0 w 10000"/>
              <a:gd name="connsiteY26" fmla="*/ 8 h 10018"/>
              <a:gd name="connsiteX27" fmla="*/ 234 w 10000"/>
              <a:gd name="connsiteY27" fmla="*/ 3 h 10018"/>
              <a:gd name="connsiteX0" fmla="*/ 234 w 10000"/>
              <a:gd name="connsiteY0" fmla="*/ 3 h 10018"/>
              <a:gd name="connsiteX1" fmla="*/ 605 w 10000"/>
              <a:gd name="connsiteY1" fmla="*/ 0 h 10018"/>
              <a:gd name="connsiteX2" fmla="*/ 934 w 10000"/>
              <a:gd name="connsiteY2" fmla="*/ 36 h 10018"/>
              <a:gd name="connsiteX3" fmla="*/ 1261 w 10000"/>
              <a:gd name="connsiteY3" fmla="*/ 77 h 10018"/>
              <a:gd name="connsiteX4" fmla="*/ 1546 w 10000"/>
              <a:gd name="connsiteY4" fmla="*/ 129 h 10018"/>
              <a:gd name="connsiteX5" fmla="*/ 1821 w 10000"/>
              <a:gd name="connsiteY5" fmla="*/ 172 h 10018"/>
              <a:gd name="connsiteX6" fmla="*/ 2136 w 10000"/>
              <a:gd name="connsiteY6" fmla="*/ 262 h 10018"/>
              <a:gd name="connsiteX7" fmla="*/ 2435 w 10000"/>
              <a:gd name="connsiteY7" fmla="*/ 337 h 10018"/>
              <a:gd name="connsiteX8" fmla="*/ 2866 w 10000"/>
              <a:gd name="connsiteY8" fmla="*/ 472 h 10018"/>
              <a:gd name="connsiteX9" fmla="*/ 3304 w 10000"/>
              <a:gd name="connsiteY9" fmla="*/ 648 h 10018"/>
              <a:gd name="connsiteX10" fmla="*/ 3835 w 10000"/>
              <a:gd name="connsiteY10" fmla="*/ 875 h 10018"/>
              <a:gd name="connsiteX11" fmla="*/ 4158 w 10000"/>
              <a:gd name="connsiteY11" fmla="*/ 1537 h 10018"/>
              <a:gd name="connsiteX12" fmla="*/ 4555 w 10000"/>
              <a:gd name="connsiteY12" fmla="*/ 1833 h 10018"/>
              <a:gd name="connsiteX13" fmla="*/ 5092 w 10000"/>
              <a:gd name="connsiteY13" fmla="*/ 2261 h 10018"/>
              <a:gd name="connsiteX14" fmla="*/ 5546 w 10000"/>
              <a:gd name="connsiteY14" fmla="*/ 2709 h 10018"/>
              <a:gd name="connsiteX15" fmla="*/ 5882 w 10000"/>
              <a:gd name="connsiteY15" fmla="*/ 3046 h 10018"/>
              <a:gd name="connsiteX16" fmla="*/ 6165 w 10000"/>
              <a:gd name="connsiteY16" fmla="*/ 3334 h 10018"/>
              <a:gd name="connsiteX17" fmla="*/ 6498 w 10000"/>
              <a:gd name="connsiteY17" fmla="*/ 3754 h 10018"/>
              <a:gd name="connsiteX18" fmla="*/ 6796 w 10000"/>
              <a:gd name="connsiteY18" fmla="*/ 4104 h 10018"/>
              <a:gd name="connsiteX19" fmla="*/ 7299 w 10000"/>
              <a:gd name="connsiteY19" fmla="*/ 4817 h 10018"/>
              <a:gd name="connsiteX20" fmla="*/ 7862 w 10000"/>
              <a:gd name="connsiteY20" fmla="*/ 5664 h 10018"/>
              <a:gd name="connsiteX21" fmla="*/ 8298 w 10000"/>
              <a:gd name="connsiteY21" fmla="*/ 6434 h 10018"/>
              <a:gd name="connsiteX22" fmla="*/ 8926 w 10000"/>
              <a:gd name="connsiteY22" fmla="*/ 7646 h 10018"/>
              <a:gd name="connsiteX23" fmla="*/ 9486 w 10000"/>
              <a:gd name="connsiteY23" fmla="*/ 8854 h 10018"/>
              <a:gd name="connsiteX24" fmla="*/ 10000 w 10000"/>
              <a:gd name="connsiteY24" fmla="*/ 10003 h 10018"/>
              <a:gd name="connsiteX25" fmla="*/ 2 w 10000"/>
              <a:gd name="connsiteY25" fmla="*/ 10018 h 10018"/>
              <a:gd name="connsiteX26" fmla="*/ 0 w 10000"/>
              <a:gd name="connsiteY26" fmla="*/ 8 h 10018"/>
              <a:gd name="connsiteX27" fmla="*/ 234 w 10000"/>
              <a:gd name="connsiteY27" fmla="*/ 3 h 10018"/>
              <a:gd name="connsiteX0" fmla="*/ 234 w 10000"/>
              <a:gd name="connsiteY0" fmla="*/ 3 h 10018"/>
              <a:gd name="connsiteX1" fmla="*/ 605 w 10000"/>
              <a:gd name="connsiteY1" fmla="*/ 0 h 10018"/>
              <a:gd name="connsiteX2" fmla="*/ 934 w 10000"/>
              <a:gd name="connsiteY2" fmla="*/ 36 h 10018"/>
              <a:gd name="connsiteX3" fmla="*/ 1261 w 10000"/>
              <a:gd name="connsiteY3" fmla="*/ 77 h 10018"/>
              <a:gd name="connsiteX4" fmla="*/ 1546 w 10000"/>
              <a:gd name="connsiteY4" fmla="*/ 129 h 10018"/>
              <a:gd name="connsiteX5" fmla="*/ 1821 w 10000"/>
              <a:gd name="connsiteY5" fmla="*/ 172 h 10018"/>
              <a:gd name="connsiteX6" fmla="*/ 2136 w 10000"/>
              <a:gd name="connsiteY6" fmla="*/ 262 h 10018"/>
              <a:gd name="connsiteX7" fmla="*/ 2435 w 10000"/>
              <a:gd name="connsiteY7" fmla="*/ 337 h 10018"/>
              <a:gd name="connsiteX8" fmla="*/ 2866 w 10000"/>
              <a:gd name="connsiteY8" fmla="*/ 472 h 10018"/>
              <a:gd name="connsiteX9" fmla="*/ 3304 w 10000"/>
              <a:gd name="connsiteY9" fmla="*/ 648 h 10018"/>
              <a:gd name="connsiteX10" fmla="*/ 3639 w 10000"/>
              <a:gd name="connsiteY10" fmla="*/ 1204 h 10018"/>
              <a:gd name="connsiteX11" fmla="*/ 4158 w 10000"/>
              <a:gd name="connsiteY11" fmla="*/ 1537 h 10018"/>
              <a:gd name="connsiteX12" fmla="*/ 4555 w 10000"/>
              <a:gd name="connsiteY12" fmla="*/ 1833 h 10018"/>
              <a:gd name="connsiteX13" fmla="*/ 5092 w 10000"/>
              <a:gd name="connsiteY13" fmla="*/ 2261 h 10018"/>
              <a:gd name="connsiteX14" fmla="*/ 5546 w 10000"/>
              <a:gd name="connsiteY14" fmla="*/ 2709 h 10018"/>
              <a:gd name="connsiteX15" fmla="*/ 5882 w 10000"/>
              <a:gd name="connsiteY15" fmla="*/ 3046 h 10018"/>
              <a:gd name="connsiteX16" fmla="*/ 6165 w 10000"/>
              <a:gd name="connsiteY16" fmla="*/ 3334 h 10018"/>
              <a:gd name="connsiteX17" fmla="*/ 6498 w 10000"/>
              <a:gd name="connsiteY17" fmla="*/ 3754 h 10018"/>
              <a:gd name="connsiteX18" fmla="*/ 6796 w 10000"/>
              <a:gd name="connsiteY18" fmla="*/ 4104 h 10018"/>
              <a:gd name="connsiteX19" fmla="*/ 7299 w 10000"/>
              <a:gd name="connsiteY19" fmla="*/ 4817 h 10018"/>
              <a:gd name="connsiteX20" fmla="*/ 7862 w 10000"/>
              <a:gd name="connsiteY20" fmla="*/ 5664 h 10018"/>
              <a:gd name="connsiteX21" fmla="*/ 8298 w 10000"/>
              <a:gd name="connsiteY21" fmla="*/ 6434 h 10018"/>
              <a:gd name="connsiteX22" fmla="*/ 8926 w 10000"/>
              <a:gd name="connsiteY22" fmla="*/ 7646 h 10018"/>
              <a:gd name="connsiteX23" fmla="*/ 9486 w 10000"/>
              <a:gd name="connsiteY23" fmla="*/ 8854 h 10018"/>
              <a:gd name="connsiteX24" fmla="*/ 10000 w 10000"/>
              <a:gd name="connsiteY24" fmla="*/ 10003 h 10018"/>
              <a:gd name="connsiteX25" fmla="*/ 2 w 10000"/>
              <a:gd name="connsiteY25" fmla="*/ 10018 h 10018"/>
              <a:gd name="connsiteX26" fmla="*/ 0 w 10000"/>
              <a:gd name="connsiteY26" fmla="*/ 8 h 10018"/>
              <a:gd name="connsiteX27" fmla="*/ 234 w 10000"/>
              <a:gd name="connsiteY27" fmla="*/ 3 h 10018"/>
              <a:gd name="connsiteX0" fmla="*/ 234 w 10000"/>
              <a:gd name="connsiteY0" fmla="*/ 3 h 10018"/>
              <a:gd name="connsiteX1" fmla="*/ 605 w 10000"/>
              <a:gd name="connsiteY1" fmla="*/ 0 h 10018"/>
              <a:gd name="connsiteX2" fmla="*/ 934 w 10000"/>
              <a:gd name="connsiteY2" fmla="*/ 36 h 10018"/>
              <a:gd name="connsiteX3" fmla="*/ 1261 w 10000"/>
              <a:gd name="connsiteY3" fmla="*/ 77 h 10018"/>
              <a:gd name="connsiteX4" fmla="*/ 1546 w 10000"/>
              <a:gd name="connsiteY4" fmla="*/ 129 h 10018"/>
              <a:gd name="connsiteX5" fmla="*/ 1821 w 10000"/>
              <a:gd name="connsiteY5" fmla="*/ 172 h 10018"/>
              <a:gd name="connsiteX6" fmla="*/ 2136 w 10000"/>
              <a:gd name="connsiteY6" fmla="*/ 262 h 10018"/>
              <a:gd name="connsiteX7" fmla="*/ 2435 w 10000"/>
              <a:gd name="connsiteY7" fmla="*/ 337 h 10018"/>
              <a:gd name="connsiteX8" fmla="*/ 2866 w 10000"/>
              <a:gd name="connsiteY8" fmla="*/ 472 h 10018"/>
              <a:gd name="connsiteX9" fmla="*/ 3304 w 10000"/>
              <a:gd name="connsiteY9" fmla="*/ 648 h 10018"/>
              <a:gd name="connsiteX10" fmla="*/ 3639 w 10000"/>
              <a:gd name="connsiteY10" fmla="*/ 1204 h 10018"/>
              <a:gd name="connsiteX11" fmla="*/ 4158 w 10000"/>
              <a:gd name="connsiteY11" fmla="*/ 1537 h 10018"/>
              <a:gd name="connsiteX12" fmla="*/ 4555 w 10000"/>
              <a:gd name="connsiteY12" fmla="*/ 1833 h 10018"/>
              <a:gd name="connsiteX13" fmla="*/ 5092 w 10000"/>
              <a:gd name="connsiteY13" fmla="*/ 2261 h 10018"/>
              <a:gd name="connsiteX14" fmla="*/ 5546 w 10000"/>
              <a:gd name="connsiteY14" fmla="*/ 2709 h 10018"/>
              <a:gd name="connsiteX15" fmla="*/ 5882 w 10000"/>
              <a:gd name="connsiteY15" fmla="*/ 3046 h 10018"/>
              <a:gd name="connsiteX16" fmla="*/ 6165 w 10000"/>
              <a:gd name="connsiteY16" fmla="*/ 3334 h 10018"/>
              <a:gd name="connsiteX17" fmla="*/ 6498 w 10000"/>
              <a:gd name="connsiteY17" fmla="*/ 3754 h 10018"/>
              <a:gd name="connsiteX18" fmla="*/ 6796 w 10000"/>
              <a:gd name="connsiteY18" fmla="*/ 4104 h 10018"/>
              <a:gd name="connsiteX19" fmla="*/ 7299 w 10000"/>
              <a:gd name="connsiteY19" fmla="*/ 4817 h 10018"/>
              <a:gd name="connsiteX20" fmla="*/ 7862 w 10000"/>
              <a:gd name="connsiteY20" fmla="*/ 5664 h 10018"/>
              <a:gd name="connsiteX21" fmla="*/ 8298 w 10000"/>
              <a:gd name="connsiteY21" fmla="*/ 6434 h 10018"/>
              <a:gd name="connsiteX22" fmla="*/ 8926 w 10000"/>
              <a:gd name="connsiteY22" fmla="*/ 7646 h 10018"/>
              <a:gd name="connsiteX23" fmla="*/ 9486 w 10000"/>
              <a:gd name="connsiteY23" fmla="*/ 8854 h 10018"/>
              <a:gd name="connsiteX24" fmla="*/ 10000 w 10000"/>
              <a:gd name="connsiteY24" fmla="*/ 10003 h 10018"/>
              <a:gd name="connsiteX25" fmla="*/ 2 w 10000"/>
              <a:gd name="connsiteY25" fmla="*/ 10018 h 10018"/>
              <a:gd name="connsiteX26" fmla="*/ 0 w 10000"/>
              <a:gd name="connsiteY26" fmla="*/ 8 h 10018"/>
              <a:gd name="connsiteX27" fmla="*/ 234 w 10000"/>
              <a:gd name="connsiteY27" fmla="*/ 3 h 10018"/>
              <a:gd name="connsiteX0" fmla="*/ 234 w 10000"/>
              <a:gd name="connsiteY0" fmla="*/ 3 h 10018"/>
              <a:gd name="connsiteX1" fmla="*/ 605 w 10000"/>
              <a:gd name="connsiteY1" fmla="*/ 0 h 10018"/>
              <a:gd name="connsiteX2" fmla="*/ 934 w 10000"/>
              <a:gd name="connsiteY2" fmla="*/ 36 h 10018"/>
              <a:gd name="connsiteX3" fmla="*/ 1261 w 10000"/>
              <a:gd name="connsiteY3" fmla="*/ 77 h 10018"/>
              <a:gd name="connsiteX4" fmla="*/ 1546 w 10000"/>
              <a:gd name="connsiteY4" fmla="*/ 129 h 10018"/>
              <a:gd name="connsiteX5" fmla="*/ 1821 w 10000"/>
              <a:gd name="connsiteY5" fmla="*/ 172 h 10018"/>
              <a:gd name="connsiteX6" fmla="*/ 2136 w 10000"/>
              <a:gd name="connsiteY6" fmla="*/ 262 h 10018"/>
              <a:gd name="connsiteX7" fmla="*/ 2435 w 10000"/>
              <a:gd name="connsiteY7" fmla="*/ 337 h 10018"/>
              <a:gd name="connsiteX8" fmla="*/ 2866 w 10000"/>
              <a:gd name="connsiteY8" fmla="*/ 472 h 10018"/>
              <a:gd name="connsiteX9" fmla="*/ 3192 w 10000"/>
              <a:gd name="connsiteY9" fmla="*/ 930 h 10018"/>
              <a:gd name="connsiteX10" fmla="*/ 3639 w 10000"/>
              <a:gd name="connsiteY10" fmla="*/ 1204 h 10018"/>
              <a:gd name="connsiteX11" fmla="*/ 4158 w 10000"/>
              <a:gd name="connsiteY11" fmla="*/ 1537 h 10018"/>
              <a:gd name="connsiteX12" fmla="*/ 4555 w 10000"/>
              <a:gd name="connsiteY12" fmla="*/ 1833 h 10018"/>
              <a:gd name="connsiteX13" fmla="*/ 5092 w 10000"/>
              <a:gd name="connsiteY13" fmla="*/ 2261 h 10018"/>
              <a:gd name="connsiteX14" fmla="*/ 5546 w 10000"/>
              <a:gd name="connsiteY14" fmla="*/ 2709 h 10018"/>
              <a:gd name="connsiteX15" fmla="*/ 5882 w 10000"/>
              <a:gd name="connsiteY15" fmla="*/ 3046 h 10018"/>
              <a:gd name="connsiteX16" fmla="*/ 6165 w 10000"/>
              <a:gd name="connsiteY16" fmla="*/ 3334 h 10018"/>
              <a:gd name="connsiteX17" fmla="*/ 6498 w 10000"/>
              <a:gd name="connsiteY17" fmla="*/ 3754 h 10018"/>
              <a:gd name="connsiteX18" fmla="*/ 6796 w 10000"/>
              <a:gd name="connsiteY18" fmla="*/ 4104 h 10018"/>
              <a:gd name="connsiteX19" fmla="*/ 7299 w 10000"/>
              <a:gd name="connsiteY19" fmla="*/ 4817 h 10018"/>
              <a:gd name="connsiteX20" fmla="*/ 7862 w 10000"/>
              <a:gd name="connsiteY20" fmla="*/ 5664 h 10018"/>
              <a:gd name="connsiteX21" fmla="*/ 8298 w 10000"/>
              <a:gd name="connsiteY21" fmla="*/ 6434 h 10018"/>
              <a:gd name="connsiteX22" fmla="*/ 8926 w 10000"/>
              <a:gd name="connsiteY22" fmla="*/ 7646 h 10018"/>
              <a:gd name="connsiteX23" fmla="*/ 9486 w 10000"/>
              <a:gd name="connsiteY23" fmla="*/ 8854 h 10018"/>
              <a:gd name="connsiteX24" fmla="*/ 10000 w 10000"/>
              <a:gd name="connsiteY24" fmla="*/ 10003 h 10018"/>
              <a:gd name="connsiteX25" fmla="*/ 2 w 10000"/>
              <a:gd name="connsiteY25" fmla="*/ 10018 h 10018"/>
              <a:gd name="connsiteX26" fmla="*/ 0 w 10000"/>
              <a:gd name="connsiteY26" fmla="*/ 8 h 10018"/>
              <a:gd name="connsiteX27" fmla="*/ 234 w 10000"/>
              <a:gd name="connsiteY27" fmla="*/ 3 h 10018"/>
              <a:gd name="connsiteX0" fmla="*/ 234 w 10000"/>
              <a:gd name="connsiteY0" fmla="*/ 3 h 10018"/>
              <a:gd name="connsiteX1" fmla="*/ 605 w 10000"/>
              <a:gd name="connsiteY1" fmla="*/ 0 h 10018"/>
              <a:gd name="connsiteX2" fmla="*/ 934 w 10000"/>
              <a:gd name="connsiteY2" fmla="*/ 36 h 10018"/>
              <a:gd name="connsiteX3" fmla="*/ 1261 w 10000"/>
              <a:gd name="connsiteY3" fmla="*/ 77 h 10018"/>
              <a:gd name="connsiteX4" fmla="*/ 1546 w 10000"/>
              <a:gd name="connsiteY4" fmla="*/ 129 h 10018"/>
              <a:gd name="connsiteX5" fmla="*/ 1821 w 10000"/>
              <a:gd name="connsiteY5" fmla="*/ 172 h 10018"/>
              <a:gd name="connsiteX6" fmla="*/ 2136 w 10000"/>
              <a:gd name="connsiteY6" fmla="*/ 262 h 10018"/>
              <a:gd name="connsiteX7" fmla="*/ 2435 w 10000"/>
              <a:gd name="connsiteY7" fmla="*/ 337 h 10018"/>
              <a:gd name="connsiteX8" fmla="*/ 2866 w 10000"/>
              <a:gd name="connsiteY8" fmla="*/ 472 h 10018"/>
              <a:gd name="connsiteX9" fmla="*/ 3192 w 10000"/>
              <a:gd name="connsiteY9" fmla="*/ 930 h 10018"/>
              <a:gd name="connsiteX10" fmla="*/ 3639 w 10000"/>
              <a:gd name="connsiteY10" fmla="*/ 1204 h 10018"/>
              <a:gd name="connsiteX11" fmla="*/ 4158 w 10000"/>
              <a:gd name="connsiteY11" fmla="*/ 1537 h 10018"/>
              <a:gd name="connsiteX12" fmla="*/ 4555 w 10000"/>
              <a:gd name="connsiteY12" fmla="*/ 1833 h 10018"/>
              <a:gd name="connsiteX13" fmla="*/ 5092 w 10000"/>
              <a:gd name="connsiteY13" fmla="*/ 2261 h 10018"/>
              <a:gd name="connsiteX14" fmla="*/ 5546 w 10000"/>
              <a:gd name="connsiteY14" fmla="*/ 2709 h 10018"/>
              <a:gd name="connsiteX15" fmla="*/ 5882 w 10000"/>
              <a:gd name="connsiteY15" fmla="*/ 3046 h 10018"/>
              <a:gd name="connsiteX16" fmla="*/ 6165 w 10000"/>
              <a:gd name="connsiteY16" fmla="*/ 3334 h 10018"/>
              <a:gd name="connsiteX17" fmla="*/ 6498 w 10000"/>
              <a:gd name="connsiteY17" fmla="*/ 3754 h 10018"/>
              <a:gd name="connsiteX18" fmla="*/ 6796 w 10000"/>
              <a:gd name="connsiteY18" fmla="*/ 4104 h 10018"/>
              <a:gd name="connsiteX19" fmla="*/ 7299 w 10000"/>
              <a:gd name="connsiteY19" fmla="*/ 4817 h 10018"/>
              <a:gd name="connsiteX20" fmla="*/ 7862 w 10000"/>
              <a:gd name="connsiteY20" fmla="*/ 5664 h 10018"/>
              <a:gd name="connsiteX21" fmla="*/ 8298 w 10000"/>
              <a:gd name="connsiteY21" fmla="*/ 6434 h 10018"/>
              <a:gd name="connsiteX22" fmla="*/ 8926 w 10000"/>
              <a:gd name="connsiteY22" fmla="*/ 7646 h 10018"/>
              <a:gd name="connsiteX23" fmla="*/ 9486 w 10000"/>
              <a:gd name="connsiteY23" fmla="*/ 8854 h 10018"/>
              <a:gd name="connsiteX24" fmla="*/ 10000 w 10000"/>
              <a:gd name="connsiteY24" fmla="*/ 10003 h 10018"/>
              <a:gd name="connsiteX25" fmla="*/ 2 w 10000"/>
              <a:gd name="connsiteY25" fmla="*/ 10018 h 10018"/>
              <a:gd name="connsiteX26" fmla="*/ 0 w 10000"/>
              <a:gd name="connsiteY26" fmla="*/ 8 h 10018"/>
              <a:gd name="connsiteX27" fmla="*/ 234 w 10000"/>
              <a:gd name="connsiteY27" fmla="*/ 3 h 10018"/>
              <a:gd name="connsiteX0" fmla="*/ 234 w 10000"/>
              <a:gd name="connsiteY0" fmla="*/ 3 h 10018"/>
              <a:gd name="connsiteX1" fmla="*/ 605 w 10000"/>
              <a:gd name="connsiteY1" fmla="*/ 0 h 10018"/>
              <a:gd name="connsiteX2" fmla="*/ 934 w 10000"/>
              <a:gd name="connsiteY2" fmla="*/ 36 h 10018"/>
              <a:gd name="connsiteX3" fmla="*/ 1261 w 10000"/>
              <a:gd name="connsiteY3" fmla="*/ 77 h 10018"/>
              <a:gd name="connsiteX4" fmla="*/ 1546 w 10000"/>
              <a:gd name="connsiteY4" fmla="*/ 129 h 10018"/>
              <a:gd name="connsiteX5" fmla="*/ 1821 w 10000"/>
              <a:gd name="connsiteY5" fmla="*/ 172 h 10018"/>
              <a:gd name="connsiteX6" fmla="*/ 2136 w 10000"/>
              <a:gd name="connsiteY6" fmla="*/ 262 h 10018"/>
              <a:gd name="connsiteX7" fmla="*/ 2435 w 10000"/>
              <a:gd name="connsiteY7" fmla="*/ 337 h 10018"/>
              <a:gd name="connsiteX8" fmla="*/ 2791 w 10000"/>
              <a:gd name="connsiteY8" fmla="*/ 738 h 10018"/>
              <a:gd name="connsiteX9" fmla="*/ 3192 w 10000"/>
              <a:gd name="connsiteY9" fmla="*/ 930 h 10018"/>
              <a:gd name="connsiteX10" fmla="*/ 3639 w 10000"/>
              <a:gd name="connsiteY10" fmla="*/ 1204 h 10018"/>
              <a:gd name="connsiteX11" fmla="*/ 4158 w 10000"/>
              <a:gd name="connsiteY11" fmla="*/ 1537 h 10018"/>
              <a:gd name="connsiteX12" fmla="*/ 4555 w 10000"/>
              <a:gd name="connsiteY12" fmla="*/ 1833 h 10018"/>
              <a:gd name="connsiteX13" fmla="*/ 5092 w 10000"/>
              <a:gd name="connsiteY13" fmla="*/ 2261 h 10018"/>
              <a:gd name="connsiteX14" fmla="*/ 5546 w 10000"/>
              <a:gd name="connsiteY14" fmla="*/ 2709 h 10018"/>
              <a:gd name="connsiteX15" fmla="*/ 5882 w 10000"/>
              <a:gd name="connsiteY15" fmla="*/ 3046 h 10018"/>
              <a:gd name="connsiteX16" fmla="*/ 6165 w 10000"/>
              <a:gd name="connsiteY16" fmla="*/ 3334 h 10018"/>
              <a:gd name="connsiteX17" fmla="*/ 6498 w 10000"/>
              <a:gd name="connsiteY17" fmla="*/ 3754 h 10018"/>
              <a:gd name="connsiteX18" fmla="*/ 6796 w 10000"/>
              <a:gd name="connsiteY18" fmla="*/ 4104 h 10018"/>
              <a:gd name="connsiteX19" fmla="*/ 7299 w 10000"/>
              <a:gd name="connsiteY19" fmla="*/ 4817 h 10018"/>
              <a:gd name="connsiteX20" fmla="*/ 7862 w 10000"/>
              <a:gd name="connsiteY20" fmla="*/ 5664 h 10018"/>
              <a:gd name="connsiteX21" fmla="*/ 8298 w 10000"/>
              <a:gd name="connsiteY21" fmla="*/ 6434 h 10018"/>
              <a:gd name="connsiteX22" fmla="*/ 8926 w 10000"/>
              <a:gd name="connsiteY22" fmla="*/ 7646 h 10018"/>
              <a:gd name="connsiteX23" fmla="*/ 9486 w 10000"/>
              <a:gd name="connsiteY23" fmla="*/ 8854 h 10018"/>
              <a:gd name="connsiteX24" fmla="*/ 10000 w 10000"/>
              <a:gd name="connsiteY24" fmla="*/ 10003 h 10018"/>
              <a:gd name="connsiteX25" fmla="*/ 2 w 10000"/>
              <a:gd name="connsiteY25" fmla="*/ 10018 h 10018"/>
              <a:gd name="connsiteX26" fmla="*/ 0 w 10000"/>
              <a:gd name="connsiteY26" fmla="*/ 8 h 10018"/>
              <a:gd name="connsiteX27" fmla="*/ 234 w 10000"/>
              <a:gd name="connsiteY27" fmla="*/ 3 h 10018"/>
              <a:gd name="connsiteX0" fmla="*/ 234 w 10000"/>
              <a:gd name="connsiteY0" fmla="*/ 3 h 10018"/>
              <a:gd name="connsiteX1" fmla="*/ 605 w 10000"/>
              <a:gd name="connsiteY1" fmla="*/ 0 h 10018"/>
              <a:gd name="connsiteX2" fmla="*/ 934 w 10000"/>
              <a:gd name="connsiteY2" fmla="*/ 36 h 10018"/>
              <a:gd name="connsiteX3" fmla="*/ 1261 w 10000"/>
              <a:gd name="connsiteY3" fmla="*/ 77 h 10018"/>
              <a:gd name="connsiteX4" fmla="*/ 1546 w 10000"/>
              <a:gd name="connsiteY4" fmla="*/ 129 h 10018"/>
              <a:gd name="connsiteX5" fmla="*/ 1821 w 10000"/>
              <a:gd name="connsiteY5" fmla="*/ 172 h 10018"/>
              <a:gd name="connsiteX6" fmla="*/ 2136 w 10000"/>
              <a:gd name="connsiteY6" fmla="*/ 262 h 10018"/>
              <a:gd name="connsiteX7" fmla="*/ 2435 w 10000"/>
              <a:gd name="connsiteY7" fmla="*/ 337 h 10018"/>
              <a:gd name="connsiteX8" fmla="*/ 2791 w 10000"/>
              <a:gd name="connsiteY8" fmla="*/ 738 h 10018"/>
              <a:gd name="connsiteX9" fmla="*/ 3192 w 10000"/>
              <a:gd name="connsiteY9" fmla="*/ 930 h 10018"/>
              <a:gd name="connsiteX10" fmla="*/ 3639 w 10000"/>
              <a:gd name="connsiteY10" fmla="*/ 1204 h 10018"/>
              <a:gd name="connsiteX11" fmla="*/ 4158 w 10000"/>
              <a:gd name="connsiteY11" fmla="*/ 1537 h 10018"/>
              <a:gd name="connsiteX12" fmla="*/ 4555 w 10000"/>
              <a:gd name="connsiteY12" fmla="*/ 1833 h 10018"/>
              <a:gd name="connsiteX13" fmla="*/ 5092 w 10000"/>
              <a:gd name="connsiteY13" fmla="*/ 2261 h 10018"/>
              <a:gd name="connsiteX14" fmla="*/ 5546 w 10000"/>
              <a:gd name="connsiteY14" fmla="*/ 2709 h 10018"/>
              <a:gd name="connsiteX15" fmla="*/ 5882 w 10000"/>
              <a:gd name="connsiteY15" fmla="*/ 3046 h 10018"/>
              <a:gd name="connsiteX16" fmla="*/ 6165 w 10000"/>
              <a:gd name="connsiteY16" fmla="*/ 3334 h 10018"/>
              <a:gd name="connsiteX17" fmla="*/ 6498 w 10000"/>
              <a:gd name="connsiteY17" fmla="*/ 3754 h 10018"/>
              <a:gd name="connsiteX18" fmla="*/ 6796 w 10000"/>
              <a:gd name="connsiteY18" fmla="*/ 4104 h 10018"/>
              <a:gd name="connsiteX19" fmla="*/ 7299 w 10000"/>
              <a:gd name="connsiteY19" fmla="*/ 4817 h 10018"/>
              <a:gd name="connsiteX20" fmla="*/ 7862 w 10000"/>
              <a:gd name="connsiteY20" fmla="*/ 5664 h 10018"/>
              <a:gd name="connsiteX21" fmla="*/ 8298 w 10000"/>
              <a:gd name="connsiteY21" fmla="*/ 6434 h 10018"/>
              <a:gd name="connsiteX22" fmla="*/ 8926 w 10000"/>
              <a:gd name="connsiteY22" fmla="*/ 7646 h 10018"/>
              <a:gd name="connsiteX23" fmla="*/ 9486 w 10000"/>
              <a:gd name="connsiteY23" fmla="*/ 8854 h 10018"/>
              <a:gd name="connsiteX24" fmla="*/ 10000 w 10000"/>
              <a:gd name="connsiteY24" fmla="*/ 10003 h 10018"/>
              <a:gd name="connsiteX25" fmla="*/ 2 w 10000"/>
              <a:gd name="connsiteY25" fmla="*/ 10018 h 10018"/>
              <a:gd name="connsiteX26" fmla="*/ 0 w 10000"/>
              <a:gd name="connsiteY26" fmla="*/ 8 h 10018"/>
              <a:gd name="connsiteX27" fmla="*/ 234 w 10000"/>
              <a:gd name="connsiteY27" fmla="*/ 3 h 10018"/>
              <a:gd name="connsiteX0" fmla="*/ 234 w 10000"/>
              <a:gd name="connsiteY0" fmla="*/ 3 h 10018"/>
              <a:gd name="connsiteX1" fmla="*/ 605 w 10000"/>
              <a:gd name="connsiteY1" fmla="*/ 0 h 10018"/>
              <a:gd name="connsiteX2" fmla="*/ 934 w 10000"/>
              <a:gd name="connsiteY2" fmla="*/ 36 h 10018"/>
              <a:gd name="connsiteX3" fmla="*/ 1261 w 10000"/>
              <a:gd name="connsiteY3" fmla="*/ 77 h 10018"/>
              <a:gd name="connsiteX4" fmla="*/ 1546 w 10000"/>
              <a:gd name="connsiteY4" fmla="*/ 129 h 10018"/>
              <a:gd name="connsiteX5" fmla="*/ 1821 w 10000"/>
              <a:gd name="connsiteY5" fmla="*/ 172 h 10018"/>
              <a:gd name="connsiteX6" fmla="*/ 2136 w 10000"/>
              <a:gd name="connsiteY6" fmla="*/ 262 h 10018"/>
              <a:gd name="connsiteX7" fmla="*/ 2379 w 10000"/>
              <a:gd name="connsiteY7" fmla="*/ 556 h 10018"/>
              <a:gd name="connsiteX8" fmla="*/ 2791 w 10000"/>
              <a:gd name="connsiteY8" fmla="*/ 738 h 10018"/>
              <a:gd name="connsiteX9" fmla="*/ 3192 w 10000"/>
              <a:gd name="connsiteY9" fmla="*/ 930 h 10018"/>
              <a:gd name="connsiteX10" fmla="*/ 3639 w 10000"/>
              <a:gd name="connsiteY10" fmla="*/ 1204 h 10018"/>
              <a:gd name="connsiteX11" fmla="*/ 4158 w 10000"/>
              <a:gd name="connsiteY11" fmla="*/ 1537 h 10018"/>
              <a:gd name="connsiteX12" fmla="*/ 4555 w 10000"/>
              <a:gd name="connsiteY12" fmla="*/ 1833 h 10018"/>
              <a:gd name="connsiteX13" fmla="*/ 5092 w 10000"/>
              <a:gd name="connsiteY13" fmla="*/ 2261 h 10018"/>
              <a:gd name="connsiteX14" fmla="*/ 5546 w 10000"/>
              <a:gd name="connsiteY14" fmla="*/ 2709 h 10018"/>
              <a:gd name="connsiteX15" fmla="*/ 5882 w 10000"/>
              <a:gd name="connsiteY15" fmla="*/ 3046 h 10018"/>
              <a:gd name="connsiteX16" fmla="*/ 6165 w 10000"/>
              <a:gd name="connsiteY16" fmla="*/ 3334 h 10018"/>
              <a:gd name="connsiteX17" fmla="*/ 6498 w 10000"/>
              <a:gd name="connsiteY17" fmla="*/ 3754 h 10018"/>
              <a:gd name="connsiteX18" fmla="*/ 6796 w 10000"/>
              <a:gd name="connsiteY18" fmla="*/ 4104 h 10018"/>
              <a:gd name="connsiteX19" fmla="*/ 7299 w 10000"/>
              <a:gd name="connsiteY19" fmla="*/ 4817 h 10018"/>
              <a:gd name="connsiteX20" fmla="*/ 7862 w 10000"/>
              <a:gd name="connsiteY20" fmla="*/ 5664 h 10018"/>
              <a:gd name="connsiteX21" fmla="*/ 8298 w 10000"/>
              <a:gd name="connsiteY21" fmla="*/ 6434 h 10018"/>
              <a:gd name="connsiteX22" fmla="*/ 8926 w 10000"/>
              <a:gd name="connsiteY22" fmla="*/ 7646 h 10018"/>
              <a:gd name="connsiteX23" fmla="*/ 9486 w 10000"/>
              <a:gd name="connsiteY23" fmla="*/ 8854 h 10018"/>
              <a:gd name="connsiteX24" fmla="*/ 10000 w 10000"/>
              <a:gd name="connsiteY24" fmla="*/ 10003 h 10018"/>
              <a:gd name="connsiteX25" fmla="*/ 2 w 10000"/>
              <a:gd name="connsiteY25" fmla="*/ 10018 h 10018"/>
              <a:gd name="connsiteX26" fmla="*/ 0 w 10000"/>
              <a:gd name="connsiteY26" fmla="*/ 8 h 10018"/>
              <a:gd name="connsiteX27" fmla="*/ 234 w 10000"/>
              <a:gd name="connsiteY27" fmla="*/ 3 h 10018"/>
              <a:gd name="connsiteX0" fmla="*/ 234 w 10000"/>
              <a:gd name="connsiteY0" fmla="*/ 3 h 10018"/>
              <a:gd name="connsiteX1" fmla="*/ 605 w 10000"/>
              <a:gd name="connsiteY1" fmla="*/ 0 h 10018"/>
              <a:gd name="connsiteX2" fmla="*/ 934 w 10000"/>
              <a:gd name="connsiteY2" fmla="*/ 36 h 10018"/>
              <a:gd name="connsiteX3" fmla="*/ 1261 w 10000"/>
              <a:gd name="connsiteY3" fmla="*/ 77 h 10018"/>
              <a:gd name="connsiteX4" fmla="*/ 1546 w 10000"/>
              <a:gd name="connsiteY4" fmla="*/ 129 h 10018"/>
              <a:gd name="connsiteX5" fmla="*/ 1821 w 10000"/>
              <a:gd name="connsiteY5" fmla="*/ 172 h 10018"/>
              <a:gd name="connsiteX6" fmla="*/ 2136 w 10000"/>
              <a:gd name="connsiteY6" fmla="*/ 262 h 10018"/>
              <a:gd name="connsiteX7" fmla="*/ 2379 w 10000"/>
              <a:gd name="connsiteY7" fmla="*/ 556 h 10018"/>
              <a:gd name="connsiteX8" fmla="*/ 2791 w 10000"/>
              <a:gd name="connsiteY8" fmla="*/ 738 h 10018"/>
              <a:gd name="connsiteX9" fmla="*/ 3192 w 10000"/>
              <a:gd name="connsiteY9" fmla="*/ 930 h 10018"/>
              <a:gd name="connsiteX10" fmla="*/ 3639 w 10000"/>
              <a:gd name="connsiteY10" fmla="*/ 1204 h 10018"/>
              <a:gd name="connsiteX11" fmla="*/ 4158 w 10000"/>
              <a:gd name="connsiteY11" fmla="*/ 1537 h 10018"/>
              <a:gd name="connsiteX12" fmla="*/ 4555 w 10000"/>
              <a:gd name="connsiteY12" fmla="*/ 1833 h 10018"/>
              <a:gd name="connsiteX13" fmla="*/ 5092 w 10000"/>
              <a:gd name="connsiteY13" fmla="*/ 2261 h 10018"/>
              <a:gd name="connsiteX14" fmla="*/ 5546 w 10000"/>
              <a:gd name="connsiteY14" fmla="*/ 2709 h 10018"/>
              <a:gd name="connsiteX15" fmla="*/ 5882 w 10000"/>
              <a:gd name="connsiteY15" fmla="*/ 3046 h 10018"/>
              <a:gd name="connsiteX16" fmla="*/ 6165 w 10000"/>
              <a:gd name="connsiteY16" fmla="*/ 3334 h 10018"/>
              <a:gd name="connsiteX17" fmla="*/ 6498 w 10000"/>
              <a:gd name="connsiteY17" fmla="*/ 3754 h 10018"/>
              <a:gd name="connsiteX18" fmla="*/ 6796 w 10000"/>
              <a:gd name="connsiteY18" fmla="*/ 4104 h 10018"/>
              <a:gd name="connsiteX19" fmla="*/ 7299 w 10000"/>
              <a:gd name="connsiteY19" fmla="*/ 4817 h 10018"/>
              <a:gd name="connsiteX20" fmla="*/ 7862 w 10000"/>
              <a:gd name="connsiteY20" fmla="*/ 5664 h 10018"/>
              <a:gd name="connsiteX21" fmla="*/ 8298 w 10000"/>
              <a:gd name="connsiteY21" fmla="*/ 6434 h 10018"/>
              <a:gd name="connsiteX22" fmla="*/ 8926 w 10000"/>
              <a:gd name="connsiteY22" fmla="*/ 7646 h 10018"/>
              <a:gd name="connsiteX23" fmla="*/ 9486 w 10000"/>
              <a:gd name="connsiteY23" fmla="*/ 8854 h 10018"/>
              <a:gd name="connsiteX24" fmla="*/ 10000 w 10000"/>
              <a:gd name="connsiteY24" fmla="*/ 10003 h 10018"/>
              <a:gd name="connsiteX25" fmla="*/ 2 w 10000"/>
              <a:gd name="connsiteY25" fmla="*/ 10018 h 10018"/>
              <a:gd name="connsiteX26" fmla="*/ 0 w 10000"/>
              <a:gd name="connsiteY26" fmla="*/ 8 h 10018"/>
              <a:gd name="connsiteX27" fmla="*/ 234 w 10000"/>
              <a:gd name="connsiteY27" fmla="*/ 3 h 10018"/>
              <a:gd name="connsiteX0" fmla="*/ 234 w 10000"/>
              <a:gd name="connsiteY0" fmla="*/ 3 h 10018"/>
              <a:gd name="connsiteX1" fmla="*/ 605 w 10000"/>
              <a:gd name="connsiteY1" fmla="*/ 0 h 10018"/>
              <a:gd name="connsiteX2" fmla="*/ 934 w 10000"/>
              <a:gd name="connsiteY2" fmla="*/ 36 h 10018"/>
              <a:gd name="connsiteX3" fmla="*/ 1261 w 10000"/>
              <a:gd name="connsiteY3" fmla="*/ 77 h 10018"/>
              <a:gd name="connsiteX4" fmla="*/ 1546 w 10000"/>
              <a:gd name="connsiteY4" fmla="*/ 129 h 10018"/>
              <a:gd name="connsiteX5" fmla="*/ 1821 w 10000"/>
              <a:gd name="connsiteY5" fmla="*/ 172 h 10018"/>
              <a:gd name="connsiteX6" fmla="*/ 2089 w 10000"/>
              <a:gd name="connsiteY6" fmla="*/ 450 h 10018"/>
              <a:gd name="connsiteX7" fmla="*/ 2379 w 10000"/>
              <a:gd name="connsiteY7" fmla="*/ 556 h 10018"/>
              <a:gd name="connsiteX8" fmla="*/ 2791 w 10000"/>
              <a:gd name="connsiteY8" fmla="*/ 738 h 10018"/>
              <a:gd name="connsiteX9" fmla="*/ 3192 w 10000"/>
              <a:gd name="connsiteY9" fmla="*/ 930 h 10018"/>
              <a:gd name="connsiteX10" fmla="*/ 3639 w 10000"/>
              <a:gd name="connsiteY10" fmla="*/ 1204 h 10018"/>
              <a:gd name="connsiteX11" fmla="*/ 4158 w 10000"/>
              <a:gd name="connsiteY11" fmla="*/ 1537 h 10018"/>
              <a:gd name="connsiteX12" fmla="*/ 4555 w 10000"/>
              <a:gd name="connsiteY12" fmla="*/ 1833 h 10018"/>
              <a:gd name="connsiteX13" fmla="*/ 5092 w 10000"/>
              <a:gd name="connsiteY13" fmla="*/ 2261 h 10018"/>
              <a:gd name="connsiteX14" fmla="*/ 5546 w 10000"/>
              <a:gd name="connsiteY14" fmla="*/ 2709 h 10018"/>
              <a:gd name="connsiteX15" fmla="*/ 5882 w 10000"/>
              <a:gd name="connsiteY15" fmla="*/ 3046 h 10018"/>
              <a:gd name="connsiteX16" fmla="*/ 6165 w 10000"/>
              <a:gd name="connsiteY16" fmla="*/ 3334 h 10018"/>
              <a:gd name="connsiteX17" fmla="*/ 6498 w 10000"/>
              <a:gd name="connsiteY17" fmla="*/ 3754 h 10018"/>
              <a:gd name="connsiteX18" fmla="*/ 6796 w 10000"/>
              <a:gd name="connsiteY18" fmla="*/ 4104 h 10018"/>
              <a:gd name="connsiteX19" fmla="*/ 7299 w 10000"/>
              <a:gd name="connsiteY19" fmla="*/ 4817 h 10018"/>
              <a:gd name="connsiteX20" fmla="*/ 7862 w 10000"/>
              <a:gd name="connsiteY20" fmla="*/ 5664 h 10018"/>
              <a:gd name="connsiteX21" fmla="*/ 8298 w 10000"/>
              <a:gd name="connsiteY21" fmla="*/ 6434 h 10018"/>
              <a:gd name="connsiteX22" fmla="*/ 8926 w 10000"/>
              <a:gd name="connsiteY22" fmla="*/ 7646 h 10018"/>
              <a:gd name="connsiteX23" fmla="*/ 9486 w 10000"/>
              <a:gd name="connsiteY23" fmla="*/ 8854 h 10018"/>
              <a:gd name="connsiteX24" fmla="*/ 10000 w 10000"/>
              <a:gd name="connsiteY24" fmla="*/ 10003 h 10018"/>
              <a:gd name="connsiteX25" fmla="*/ 2 w 10000"/>
              <a:gd name="connsiteY25" fmla="*/ 10018 h 10018"/>
              <a:gd name="connsiteX26" fmla="*/ 0 w 10000"/>
              <a:gd name="connsiteY26" fmla="*/ 8 h 10018"/>
              <a:gd name="connsiteX27" fmla="*/ 234 w 10000"/>
              <a:gd name="connsiteY27" fmla="*/ 3 h 10018"/>
              <a:gd name="connsiteX0" fmla="*/ 234 w 10000"/>
              <a:gd name="connsiteY0" fmla="*/ 3 h 10018"/>
              <a:gd name="connsiteX1" fmla="*/ 605 w 10000"/>
              <a:gd name="connsiteY1" fmla="*/ 0 h 10018"/>
              <a:gd name="connsiteX2" fmla="*/ 934 w 10000"/>
              <a:gd name="connsiteY2" fmla="*/ 36 h 10018"/>
              <a:gd name="connsiteX3" fmla="*/ 1261 w 10000"/>
              <a:gd name="connsiteY3" fmla="*/ 77 h 10018"/>
              <a:gd name="connsiteX4" fmla="*/ 1546 w 10000"/>
              <a:gd name="connsiteY4" fmla="*/ 129 h 10018"/>
              <a:gd name="connsiteX5" fmla="*/ 1821 w 10000"/>
              <a:gd name="connsiteY5" fmla="*/ 172 h 10018"/>
              <a:gd name="connsiteX6" fmla="*/ 2089 w 10000"/>
              <a:gd name="connsiteY6" fmla="*/ 450 h 10018"/>
              <a:gd name="connsiteX7" fmla="*/ 2379 w 10000"/>
              <a:gd name="connsiteY7" fmla="*/ 556 h 10018"/>
              <a:gd name="connsiteX8" fmla="*/ 2791 w 10000"/>
              <a:gd name="connsiteY8" fmla="*/ 738 h 10018"/>
              <a:gd name="connsiteX9" fmla="*/ 3192 w 10000"/>
              <a:gd name="connsiteY9" fmla="*/ 930 h 10018"/>
              <a:gd name="connsiteX10" fmla="*/ 3639 w 10000"/>
              <a:gd name="connsiteY10" fmla="*/ 1204 h 10018"/>
              <a:gd name="connsiteX11" fmla="*/ 4158 w 10000"/>
              <a:gd name="connsiteY11" fmla="*/ 1537 h 10018"/>
              <a:gd name="connsiteX12" fmla="*/ 4555 w 10000"/>
              <a:gd name="connsiteY12" fmla="*/ 1833 h 10018"/>
              <a:gd name="connsiteX13" fmla="*/ 5092 w 10000"/>
              <a:gd name="connsiteY13" fmla="*/ 2261 h 10018"/>
              <a:gd name="connsiteX14" fmla="*/ 5546 w 10000"/>
              <a:gd name="connsiteY14" fmla="*/ 2709 h 10018"/>
              <a:gd name="connsiteX15" fmla="*/ 5882 w 10000"/>
              <a:gd name="connsiteY15" fmla="*/ 3046 h 10018"/>
              <a:gd name="connsiteX16" fmla="*/ 6165 w 10000"/>
              <a:gd name="connsiteY16" fmla="*/ 3334 h 10018"/>
              <a:gd name="connsiteX17" fmla="*/ 6498 w 10000"/>
              <a:gd name="connsiteY17" fmla="*/ 3754 h 10018"/>
              <a:gd name="connsiteX18" fmla="*/ 6796 w 10000"/>
              <a:gd name="connsiteY18" fmla="*/ 4104 h 10018"/>
              <a:gd name="connsiteX19" fmla="*/ 7299 w 10000"/>
              <a:gd name="connsiteY19" fmla="*/ 4817 h 10018"/>
              <a:gd name="connsiteX20" fmla="*/ 7862 w 10000"/>
              <a:gd name="connsiteY20" fmla="*/ 5664 h 10018"/>
              <a:gd name="connsiteX21" fmla="*/ 8298 w 10000"/>
              <a:gd name="connsiteY21" fmla="*/ 6434 h 10018"/>
              <a:gd name="connsiteX22" fmla="*/ 8926 w 10000"/>
              <a:gd name="connsiteY22" fmla="*/ 7646 h 10018"/>
              <a:gd name="connsiteX23" fmla="*/ 9486 w 10000"/>
              <a:gd name="connsiteY23" fmla="*/ 8854 h 10018"/>
              <a:gd name="connsiteX24" fmla="*/ 10000 w 10000"/>
              <a:gd name="connsiteY24" fmla="*/ 10003 h 10018"/>
              <a:gd name="connsiteX25" fmla="*/ 2 w 10000"/>
              <a:gd name="connsiteY25" fmla="*/ 10018 h 10018"/>
              <a:gd name="connsiteX26" fmla="*/ 0 w 10000"/>
              <a:gd name="connsiteY26" fmla="*/ 8 h 10018"/>
              <a:gd name="connsiteX27" fmla="*/ 234 w 10000"/>
              <a:gd name="connsiteY27" fmla="*/ 3 h 10018"/>
              <a:gd name="connsiteX0" fmla="*/ 234 w 10000"/>
              <a:gd name="connsiteY0" fmla="*/ 3 h 10018"/>
              <a:gd name="connsiteX1" fmla="*/ 605 w 10000"/>
              <a:gd name="connsiteY1" fmla="*/ 0 h 10018"/>
              <a:gd name="connsiteX2" fmla="*/ 934 w 10000"/>
              <a:gd name="connsiteY2" fmla="*/ 36 h 10018"/>
              <a:gd name="connsiteX3" fmla="*/ 1261 w 10000"/>
              <a:gd name="connsiteY3" fmla="*/ 77 h 10018"/>
              <a:gd name="connsiteX4" fmla="*/ 1546 w 10000"/>
              <a:gd name="connsiteY4" fmla="*/ 129 h 10018"/>
              <a:gd name="connsiteX5" fmla="*/ 1793 w 10000"/>
              <a:gd name="connsiteY5" fmla="*/ 344 h 10018"/>
              <a:gd name="connsiteX6" fmla="*/ 2089 w 10000"/>
              <a:gd name="connsiteY6" fmla="*/ 450 h 10018"/>
              <a:gd name="connsiteX7" fmla="*/ 2379 w 10000"/>
              <a:gd name="connsiteY7" fmla="*/ 556 h 10018"/>
              <a:gd name="connsiteX8" fmla="*/ 2791 w 10000"/>
              <a:gd name="connsiteY8" fmla="*/ 738 h 10018"/>
              <a:gd name="connsiteX9" fmla="*/ 3192 w 10000"/>
              <a:gd name="connsiteY9" fmla="*/ 930 h 10018"/>
              <a:gd name="connsiteX10" fmla="*/ 3639 w 10000"/>
              <a:gd name="connsiteY10" fmla="*/ 1204 h 10018"/>
              <a:gd name="connsiteX11" fmla="*/ 4158 w 10000"/>
              <a:gd name="connsiteY11" fmla="*/ 1537 h 10018"/>
              <a:gd name="connsiteX12" fmla="*/ 4555 w 10000"/>
              <a:gd name="connsiteY12" fmla="*/ 1833 h 10018"/>
              <a:gd name="connsiteX13" fmla="*/ 5092 w 10000"/>
              <a:gd name="connsiteY13" fmla="*/ 2261 h 10018"/>
              <a:gd name="connsiteX14" fmla="*/ 5546 w 10000"/>
              <a:gd name="connsiteY14" fmla="*/ 2709 h 10018"/>
              <a:gd name="connsiteX15" fmla="*/ 5882 w 10000"/>
              <a:gd name="connsiteY15" fmla="*/ 3046 h 10018"/>
              <a:gd name="connsiteX16" fmla="*/ 6165 w 10000"/>
              <a:gd name="connsiteY16" fmla="*/ 3334 h 10018"/>
              <a:gd name="connsiteX17" fmla="*/ 6498 w 10000"/>
              <a:gd name="connsiteY17" fmla="*/ 3754 h 10018"/>
              <a:gd name="connsiteX18" fmla="*/ 6796 w 10000"/>
              <a:gd name="connsiteY18" fmla="*/ 4104 h 10018"/>
              <a:gd name="connsiteX19" fmla="*/ 7299 w 10000"/>
              <a:gd name="connsiteY19" fmla="*/ 4817 h 10018"/>
              <a:gd name="connsiteX20" fmla="*/ 7862 w 10000"/>
              <a:gd name="connsiteY20" fmla="*/ 5664 h 10018"/>
              <a:gd name="connsiteX21" fmla="*/ 8298 w 10000"/>
              <a:gd name="connsiteY21" fmla="*/ 6434 h 10018"/>
              <a:gd name="connsiteX22" fmla="*/ 8926 w 10000"/>
              <a:gd name="connsiteY22" fmla="*/ 7646 h 10018"/>
              <a:gd name="connsiteX23" fmla="*/ 9486 w 10000"/>
              <a:gd name="connsiteY23" fmla="*/ 8854 h 10018"/>
              <a:gd name="connsiteX24" fmla="*/ 10000 w 10000"/>
              <a:gd name="connsiteY24" fmla="*/ 10003 h 10018"/>
              <a:gd name="connsiteX25" fmla="*/ 2 w 10000"/>
              <a:gd name="connsiteY25" fmla="*/ 10018 h 10018"/>
              <a:gd name="connsiteX26" fmla="*/ 0 w 10000"/>
              <a:gd name="connsiteY26" fmla="*/ 8 h 10018"/>
              <a:gd name="connsiteX27" fmla="*/ 234 w 10000"/>
              <a:gd name="connsiteY27" fmla="*/ 3 h 10018"/>
              <a:gd name="connsiteX0" fmla="*/ 234 w 10000"/>
              <a:gd name="connsiteY0" fmla="*/ 3 h 10018"/>
              <a:gd name="connsiteX1" fmla="*/ 605 w 10000"/>
              <a:gd name="connsiteY1" fmla="*/ 0 h 10018"/>
              <a:gd name="connsiteX2" fmla="*/ 934 w 10000"/>
              <a:gd name="connsiteY2" fmla="*/ 36 h 10018"/>
              <a:gd name="connsiteX3" fmla="*/ 1261 w 10000"/>
              <a:gd name="connsiteY3" fmla="*/ 77 h 10018"/>
              <a:gd name="connsiteX4" fmla="*/ 1523 w 10000"/>
              <a:gd name="connsiteY4" fmla="*/ 270 h 10018"/>
              <a:gd name="connsiteX5" fmla="*/ 1793 w 10000"/>
              <a:gd name="connsiteY5" fmla="*/ 344 h 10018"/>
              <a:gd name="connsiteX6" fmla="*/ 2089 w 10000"/>
              <a:gd name="connsiteY6" fmla="*/ 450 h 10018"/>
              <a:gd name="connsiteX7" fmla="*/ 2379 w 10000"/>
              <a:gd name="connsiteY7" fmla="*/ 556 h 10018"/>
              <a:gd name="connsiteX8" fmla="*/ 2791 w 10000"/>
              <a:gd name="connsiteY8" fmla="*/ 738 h 10018"/>
              <a:gd name="connsiteX9" fmla="*/ 3192 w 10000"/>
              <a:gd name="connsiteY9" fmla="*/ 930 h 10018"/>
              <a:gd name="connsiteX10" fmla="*/ 3639 w 10000"/>
              <a:gd name="connsiteY10" fmla="*/ 1204 h 10018"/>
              <a:gd name="connsiteX11" fmla="*/ 4158 w 10000"/>
              <a:gd name="connsiteY11" fmla="*/ 1537 h 10018"/>
              <a:gd name="connsiteX12" fmla="*/ 4555 w 10000"/>
              <a:gd name="connsiteY12" fmla="*/ 1833 h 10018"/>
              <a:gd name="connsiteX13" fmla="*/ 5092 w 10000"/>
              <a:gd name="connsiteY13" fmla="*/ 2261 h 10018"/>
              <a:gd name="connsiteX14" fmla="*/ 5546 w 10000"/>
              <a:gd name="connsiteY14" fmla="*/ 2709 h 10018"/>
              <a:gd name="connsiteX15" fmla="*/ 5882 w 10000"/>
              <a:gd name="connsiteY15" fmla="*/ 3046 h 10018"/>
              <a:gd name="connsiteX16" fmla="*/ 6165 w 10000"/>
              <a:gd name="connsiteY16" fmla="*/ 3334 h 10018"/>
              <a:gd name="connsiteX17" fmla="*/ 6498 w 10000"/>
              <a:gd name="connsiteY17" fmla="*/ 3754 h 10018"/>
              <a:gd name="connsiteX18" fmla="*/ 6796 w 10000"/>
              <a:gd name="connsiteY18" fmla="*/ 4104 h 10018"/>
              <a:gd name="connsiteX19" fmla="*/ 7299 w 10000"/>
              <a:gd name="connsiteY19" fmla="*/ 4817 h 10018"/>
              <a:gd name="connsiteX20" fmla="*/ 7862 w 10000"/>
              <a:gd name="connsiteY20" fmla="*/ 5664 h 10018"/>
              <a:gd name="connsiteX21" fmla="*/ 8298 w 10000"/>
              <a:gd name="connsiteY21" fmla="*/ 6434 h 10018"/>
              <a:gd name="connsiteX22" fmla="*/ 8926 w 10000"/>
              <a:gd name="connsiteY22" fmla="*/ 7646 h 10018"/>
              <a:gd name="connsiteX23" fmla="*/ 9486 w 10000"/>
              <a:gd name="connsiteY23" fmla="*/ 8854 h 10018"/>
              <a:gd name="connsiteX24" fmla="*/ 10000 w 10000"/>
              <a:gd name="connsiteY24" fmla="*/ 10003 h 10018"/>
              <a:gd name="connsiteX25" fmla="*/ 2 w 10000"/>
              <a:gd name="connsiteY25" fmla="*/ 10018 h 10018"/>
              <a:gd name="connsiteX26" fmla="*/ 0 w 10000"/>
              <a:gd name="connsiteY26" fmla="*/ 8 h 10018"/>
              <a:gd name="connsiteX27" fmla="*/ 234 w 10000"/>
              <a:gd name="connsiteY27" fmla="*/ 3 h 10018"/>
              <a:gd name="connsiteX0" fmla="*/ 234 w 10000"/>
              <a:gd name="connsiteY0" fmla="*/ 3 h 10018"/>
              <a:gd name="connsiteX1" fmla="*/ 605 w 10000"/>
              <a:gd name="connsiteY1" fmla="*/ 0 h 10018"/>
              <a:gd name="connsiteX2" fmla="*/ 934 w 10000"/>
              <a:gd name="connsiteY2" fmla="*/ 36 h 10018"/>
              <a:gd name="connsiteX3" fmla="*/ 1261 w 10000"/>
              <a:gd name="connsiteY3" fmla="*/ 77 h 10018"/>
              <a:gd name="connsiteX4" fmla="*/ 1523 w 10000"/>
              <a:gd name="connsiteY4" fmla="*/ 160 h 10018"/>
              <a:gd name="connsiteX5" fmla="*/ 1793 w 10000"/>
              <a:gd name="connsiteY5" fmla="*/ 344 h 10018"/>
              <a:gd name="connsiteX6" fmla="*/ 2089 w 10000"/>
              <a:gd name="connsiteY6" fmla="*/ 450 h 10018"/>
              <a:gd name="connsiteX7" fmla="*/ 2379 w 10000"/>
              <a:gd name="connsiteY7" fmla="*/ 556 h 10018"/>
              <a:gd name="connsiteX8" fmla="*/ 2791 w 10000"/>
              <a:gd name="connsiteY8" fmla="*/ 738 h 10018"/>
              <a:gd name="connsiteX9" fmla="*/ 3192 w 10000"/>
              <a:gd name="connsiteY9" fmla="*/ 930 h 10018"/>
              <a:gd name="connsiteX10" fmla="*/ 3639 w 10000"/>
              <a:gd name="connsiteY10" fmla="*/ 1204 h 10018"/>
              <a:gd name="connsiteX11" fmla="*/ 4158 w 10000"/>
              <a:gd name="connsiteY11" fmla="*/ 1537 h 10018"/>
              <a:gd name="connsiteX12" fmla="*/ 4555 w 10000"/>
              <a:gd name="connsiteY12" fmla="*/ 1833 h 10018"/>
              <a:gd name="connsiteX13" fmla="*/ 5092 w 10000"/>
              <a:gd name="connsiteY13" fmla="*/ 2261 h 10018"/>
              <a:gd name="connsiteX14" fmla="*/ 5546 w 10000"/>
              <a:gd name="connsiteY14" fmla="*/ 2709 h 10018"/>
              <a:gd name="connsiteX15" fmla="*/ 5882 w 10000"/>
              <a:gd name="connsiteY15" fmla="*/ 3046 h 10018"/>
              <a:gd name="connsiteX16" fmla="*/ 6165 w 10000"/>
              <a:gd name="connsiteY16" fmla="*/ 3334 h 10018"/>
              <a:gd name="connsiteX17" fmla="*/ 6498 w 10000"/>
              <a:gd name="connsiteY17" fmla="*/ 3754 h 10018"/>
              <a:gd name="connsiteX18" fmla="*/ 6796 w 10000"/>
              <a:gd name="connsiteY18" fmla="*/ 4104 h 10018"/>
              <a:gd name="connsiteX19" fmla="*/ 7299 w 10000"/>
              <a:gd name="connsiteY19" fmla="*/ 4817 h 10018"/>
              <a:gd name="connsiteX20" fmla="*/ 7862 w 10000"/>
              <a:gd name="connsiteY20" fmla="*/ 5664 h 10018"/>
              <a:gd name="connsiteX21" fmla="*/ 8298 w 10000"/>
              <a:gd name="connsiteY21" fmla="*/ 6434 h 10018"/>
              <a:gd name="connsiteX22" fmla="*/ 8926 w 10000"/>
              <a:gd name="connsiteY22" fmla="*/ 7646 h 10018"/>
              <a:gd name="connsiteX23" fmla="*/ 9486 w 10000"/>
              <a:gd name="connsiteY23" fmla="*/ 8854 h 10018"/>
              <a:gd name="connsiteX24" fmla="*/ 10000 w 10000"/>
              <a:gd name="connsiteY24" fmla="*/ 10003 h 10018"/>
              <a:gd name="connsiteX25" fmla="*/ 2 w 10000"/>
              <a:gd name="connsiteY25" fmla="*/ 10018 h 10018"/>
              <a:gd name="connsiteX26" fmla="*/ 0 w 10000"/>
              <a:gd name="connsiteY26" fmla="*/ 8 h 10018"/>
              <a:gd name="connsiteX27" fmla="*/ 234 w 10000"/>
              <a:gd name="connsiteY27" fmla="*/ 3 h 10018"/>
              <a:gd name="connsiteX0" fmla="*/ 234 w 10000"/>
              <a:gd name="connsiteY0" fmla="*/ 3 h 10018"/>
              <a:gd name="connsiteX1" fmla="*/ 605 w 10000"/>
              <a:gd name="connsiteY1" fmla="*/ 0 h 10018"/>
              <a:gd name="connsiteX2" fmla="*/ 934 w 10000"/>
              <a:gd name="connsiteY2" fmla="*/ 36 h 10018"/>
              <a:gd name="connsiteX3" fmla="*/ 1261 w 10000"/>
              <a:gd name="connsiteY3" fmla="*/ 77 h 10018"/>
              <a:gd name="connsiteX4" fmla="*/ 1523 w 10000"/>
              <a:gd name="connsiteY4" fmla="*/ 254 h 10018"/>
              <a:gd name="connsiteX5" fmla="*/ 1793 w 10000"/>
              <a:gd name="connsiteY5" fmla="*/ 344 h 10018"/>
              <a:gd name="connsiteX6" fmla="*/ 2089 w 10000"/>
              <a:gd name="connsiteY6" fmla="*/ 450 h 10018"/>
              <a:gd name="connsiteX7" fmla="*/ 2379 w 10000"/>
              <a:gd name="connsiteY7" fmla="*/ 556 h 10018"/>
              <a:gd name="connsiteX8" fmla="*/ 2791 w 10000"/>
              <a:gd name="connsiteY8" fmla="*/ 738 h 10018"/>
              <a:gd name="connsiteX9" fmla="*/ 3192 w 10000"/>
              <a:gd name="connsiteY9" fmla="*/ 930 h 10018"/>
              <a:gd name="connsiteX10" fmla="*/ 3639 w 10000"/>
              <a:gd name="connsiteY10" fmla="*/ 1204 h 10018"/>
              <a:gd name="connsiteX11" fmla="*/ 4158 w 10000"/>
              <a:gd name="connsiteY11" fmla="*/ 1537 h 10018"/>
              <a:gd name="connsiteX12" fmla="*/ 4555 w 10000"/>
              <a:gd name="connsiteY12" fmla="*/ 1833 h 10018"/>
              <a:gd name="connsiteX13" fmla="*/ 5092 w 10000"/>
              <a:gd name="connsiteY13" fmla="*/ 2261 h 10018"/>
              <a:gd name="connsiteX14" fmla="*/ 5546 w 10000"/>
              <a:gd name="connsiteY14" fmla="*/ 2709 h 10018"/>
              <a:gd name="connsiteX15" fmla="*/ 5882 w 10000"/>
              <a:gd name="connsiteY15" fmla="*/ 3046 h 10018"/>
              <a:gd name="connsiteX16" fmla="*/ 6165 w 10000"/>
              <a:gd name="connsiteY16" fmla="*/ 3334 h 10018"/>
              <a:gd name="connsiteX17" fmla="*/ 6498 w 10000"/>
              <a:gd name="connsiteY17" fmla="*/ 3754 h 10018"/>
              <a:gd name="connsiteX18" fmla="*/ 6796 w 10000"/>
              <a:gd name="connsiteY18" fmla="*/ 4104 h 10018"/>
              <a:gd name="connsiteX19" fmla="*/ 7299 w 10000"/>
              <a:gd name="connsiteY19" fmla="*/ 4817 h 10018"/>
              <a:gd name="connsiteX20" fmla="*/ 7862 w 10000"/>
              <a:gd name="connsiteY20" fmla="*/ 5664 h 10018"/>
              <a:gd name="connsiteX21" fmla="*/ 8298 w 10000"/>
              <a:gd name="connsiteY21" fmla="*/ 6434 h 10018"/>
              <a:gd name="connsiteX22" fmla="*/ 8926 w 10000"/>
              <a:gd name="connsiteY22" fmla="*/ 7646 h 10018"/>
              <a:gd name="connsiteX23" fmla="*/ 9486 w 10000"/>
              <a:gd name="connsiteY23" fmla="*/ 8854 h 10018"/>
              <a:gd name="connsiteX24" fmla="*/ 10000 w 10000"/>
              <a:gd name="connsiteY24" fmla="*/ 10003 h 10018"/>
              <a:gd name="connsiteX25" fmla="*/ 2 w 10000"/>
              <a:gd name="connsiteY25" fmla="*/ 10018 h 10018"/>
              <a:gd name="connsiteX26" fmla="*/ 0 w 10000"/>
              <a:gd name="connsiteY26" fmla="*/ 8 h 10018"/>
              <a:gd name="connsiteX27" fmla="*/ 234 w 10000"/>
              <a:gd name="connsiteY27" fmla="*/ 3 h 10018"/>
              <a:gd name="connsiteX0" fmla="*/ 234 w 10000"/>
              <a:gd name="connsiteY0" fmla="*/ 3 h 10018"/>
              <a:gd name="connsiteX1" fmla="*/ 605 w 10000"/>
              <a:gd name="connsiteY1" fmla="*/ 0 h 10018"/>
              <a:gd name="connsiteX2" fmla="*/ 934 w 10000"/>
              <a:gd name="connsiteY2" fmla="*/ 36 h 10018"/>
              <a:gd name="connsiteX3" fmla="*/ 1261 w 10000"/>
              <a:gd name="connsiteY3" fmla="*/ 77 h 10018"/>
              <a:gd name="connsiteX4" fmla="*/ 1523 w 10000"/>
              <a:gd name="connsiteY4" fmla="*/ 254 h 10018"/>
              <a:gd name="connsiteX5" fmla="*/ 1793 w 10000"/>
              <a:gd name="connsiteY5" fmla="*/ 344 h 10018"/>
              <a:gd name="connsiteX6" fmla="*/ 2089 w 10000"/>
              <a:gd name="connsiteY6" fmla="*/ 450 h 10018"/>
              <a:gd name="connsiteX7" fmla="*/ 2379 w 10000"/>
              <a:gd name="connsiteY7" fmla="*/ 556 h 10018"/>
              <a:gd name="connsiteX8" fmla="*/ 2791 w 10000"/>
              <a:gd name="connsiteY8" fmla="*/ 738 h 10018"/>
              <a:gd name="connsiteX9" fmla="*/ 3192 w 10000"/>
              <a:gd name="connsiteY9" fmla="*/ 930 h 10018"/>
              <a:gd name="connsiteX10" fmla="*/ 3639 w 10000"/>
              <a:gd name="connsiteY10" fmla="*/ 1204 h 10018"/>
              <a:gd name="connsiteX11" fmla="*/ 4158 w 10000"/>
              <a:gd name="connsiteY11" fmla="*/ 1537 h 10018"/>
              <a:gd name="connsiteX12" fmla="*/ 4555 w 10000"/>
              <a:gd name="connsiteY12" fmla="*/ 1833 h 10018"/>
              <a:gd name="connsiteX13" fmla="*/ 5092 w 10000"/>
              <a:gd name="connsiteY13" fmla="*/ 2261 h 10018"/>
              <a:gd name="connsiteX14" fmla="*/ 5546 w 10000"/>
              <a:gd name="connsiteY14" fmla="*/ 2709 h 10018"/>
              <a:gd name="connsiteX15" fmla="*/ 5882 w 10000"/>
              <a:gd name="connsiteY15" fmla="*/ 3046 h 10018"/>
              <a:gd name="connsiteX16" fmla="*/ 6165 w 10000"/>
              <a:gd name="connsiteY16" fmla="*/ 3334 h 10018"/>
              <a:gd name="connsiteX17" fmla="*/ 6498 w 10000"/>
              <a:gd name="connsiteY17" fmla="*/ 3754 h 10018"/>
              <a:gd name="connsiteX18" fmla="*/ 6796 w 10000"/>
              <a:gd name="connsiteY18" fmla="*/ 4104 h 10018"/>
              <a:gd name="connsiteX19" fmla="*/ 7299 w 10000"/>
              <a:gd name="connsiteY19" fmla="*/ 4817 h 10018"/>
              <a:gd name="connsiteX20" fmla="*/ 7862 w 10000"/>
              <a:gd name="connsiteY20" fmla="*/ 5664 h 10018"/>
              <a:gd name="connsiteX21" fmla="*/ 8298 w 10000"/>
              <a:gd name="connsiteY21" fmla="*/ 6434 h 10018"/>
              <a:gd name="connsiteX22" fmla="*/ 8926 w 10000"/>
              <a:gd name="connsiteY22" fmla="*/ 7646 h 10018"/>
              <a:gd name="connsiteX23" fmla="*/ 9486 w 10000"/>
              <a:gd name="connsiteY23" fmla="*/ 8854 h 10018"/>
              <a:gd name="connsiteX24" fmla="*/ 10000 w 10000"/>
              <a:gd name="connsiteY24" fmla="*/ 10003 h 10018"/>
              <a:gd name="connsiteX25" fmla="*/ 2 w 10000"/>
              <a:gd name="connsiteY25" fmla="*/ 10018 h 10018"/>
              <a:gd name="connsiteX26" fmla="*/ 0 w 10000"/>
              <a:gd name="connsiteY26" fmla="*/ 8 h 10018"/>
              <a:gd name="connsiteX27" fmla="*/ 234 w 10000"/>
              <a:gd name="connsiteY27" fmla="*/ 3 h 10018"/>
              <a:gd name="connsiteX0" fmla="*/ 234 w 10000"/>
              <a:gd name="connsiteY0" fmla="*/ 3 h 10018"/>
              <a:gd name="connsiteX1" fmla="*/ 605 w 10000"/>
              <a:gd name="connsiteY1" fmla="*/ 0 h 10018"/>
              <a:gd name="connsiteX2" fmla="*/ 934 w 10000"/>
              <a:gd name="connsiteY2" fmla="*/ 36 h 10018"/>
              <a:gd name="connsiteX3" fmla="*/ 1256 w 10000"/>
              <a:gd name="connsiteY3" fmla="*/ 171 h 10018"/>
              <a:gd name="connsiteX4" fmla="*/ 1523 w 10000"/>
              <a:gd name="connsiteY4" fmla="*/ 254 h 10018"/>
              <a:gd name="connsiteX5" fmla="*/ 1793 w 10000"/>
              <a:gd name="connsiteY5" fmla="*/ 344 h 10018"/>
              <a:gd name="connsiteX6" fmla="*/ 2089 w 10000"/>
              <a:gd name="connsiteY6" fmla="*/ 450 h 10018"/>
              <a:gd name="connsiteX7" fmla="*/ 2379 w 10000"/>
              <a:gd name="connsiteY7" fmla="*/ 556 h 10018"/>
              <a:gd name="connsiteX8" fmla="*/ 2791 w 10000"/>
              <a:gd name="connsiteY8" fmla="*/ 738 h 10018"/>
              <a:gd name="connsiteX9" fmla="*/ 3192 w 10000"/>
              <a:gd name="connsiteY9" fmla="*/ 930 h 10018"/>
              <a:gd name="connsiteX10" fmla="*/ 3639 w 10000"/>
              <a:gd name="connsiteY10" fmla="*/ 1204 h 10018"/>
              <a:gd name="connsiteX11" fmla="*/ 4158 w 10000"/>
              <a:gd name="connsiteY11" fmla="*/ 1537 h 10018"/>
              <a:gd name="connsiteX12" fmla="*/ 4555 w 10000"/>
              <a:gd name="connsiteY12" fmla="*/ 1833 h 10018"/>
              <a:gd name="connsiteX13" fmla="*/ 5092 w 10000"/>
              <a:gd name="connsiteY13" fmla="*/ 2261 h 10018"/>
              <a:gd name="connsiteX14" fmla="*/ 5546 w 10000"/>
              <a:gd name="connsiteY14" fmla="*/ 2709 h 10018"/>
              <a:gd name="connsiteX15" fmla="*/ 5882 w 10000"/>
              <a:gd name="connsiteY15" fmla="*/ 3046 h 10018"/>
              <a:gd name="connsiteX16" fmla="*/ 6165 w 10000"/>
              <a:gd name="connsiteY16" fmla="*/ 3334 h 10018"/>
              <a:gd name="connsiteX17" fmla="*/ 6498 w 10000"/>
              <a:gd name="connsiteY17" fmla="*/ 3754 h 10018"/>
              <a:gd name="connsiteX18" fmla="*/ 6796 w 10000"/>
              <a:gd name="connsiteY18" fmla="*/ 4104 h 10018"/>
              <a:gd name="connsiteX19" fmla="*/ 7299 w 10000"/>
              <a:gd name="connsiteY19" fmla="*/ 4817 h 10018"/>
              <a:gd name="connsiteX20" fmla="*/ 7862 w 10000"/>
              <a:gd name="connsiteY20" fmla="*/ 5664 h 10018"/>
              <a:gd name="connsiteX21" fmla="*/ 8298 w 10000"/>
              <a:gd name="connsiteY21" fmla="*/ 6434 h 10018"/>
              <a:gd name="connsiteX22" fmla="*/ 8926 w 10000"/>
              <a:gd name="connsiteY22" fmla="*/ 7646 h 10018"/>
              <a:gd name="connsiteX23" fmla="*/ 9486 w 10000"/>
              <a:gd name="connsiteY23" fmla="*/ 8854 h 10018"/>
              <a:gd name="connsiteX24" fmla="*/ 10000 w 10000"/>
              <a:gd name="connsiteY24" fmla="*/ 10003 h 10018"/>
              <a:gd name="connsiteX25" fmla="*/ 2 w 10000"/>
              <a:gd name="connsiteY25" fmla="*/ 10018 h 10018"/>
              <a:gd name="connsiteX26" fmla="*/ 0 w 10000"/>
              <a:gd name="connsiteY26" fmla="*/ 8 h 10018"/>
              <a:gd name="connsiteX27" fmla="*/ 234 w 10000"/>
              <a:gd name="connsiteY27" fmla="*/ 3 h 10018"/>
              <a:gd name="connsiteX0" fmla="*/ 234 w 10000"/>
              <a:gd name="connsiteY0" fmla="*/ 3 h 10018"/>
              <a:gd name="connsiteX1" fmla="*/ 605 w 10000"/>
              <a:gd name="connsiteY1" fmla="*/ 0 h 10018"/>
              <a:gd name="connsiteX2" fmla="*/ 934 w 10000"/>
              <a:gd name="connsiteY2" fmla="*/ 36 h 10018"/>
              <a:gd name="connsiteX3" fmla="*/ 1256 w 10000"/>
              <a:gd name="connsiteY3" fmla="*/ 171 h 10018"/>
              <a:gd name="connsiteX4" fmla="*/ 1523 w 10000"/>
              <a:gd name="connsiteY4" fmla="*/ 254 h 10018"/>
              <a:gd name="connsiteX5" fmla="*/ 1793 w 10000"/>
              <a:gd name="connsiteY5" fmla="*/ 344 h 10018"/>
              <a:gd name="connsiteX6" fmla="*/ 2089 w 10000"/>
              <a:gd name="connsiteY6" fmla="*/ 450 h 10018"/>
              <a:gd name="connsiteX7" fmla="*/ 2379 w 10000"/>
              <a:gd name="connsiteY7" fmla="*/ 556 h 10018"/>
              <a:gd name="connsiteX8" fmla="*/ 2791 w 10000"/>
              <a:gd name="connsiteY8" fmla="*/ 738 h 10018"/>
              <a:gd name="connsiteX9" fmla="*/ 3192 w 10000"/>
              <a:gd name="connsiteY9" fmla="*/ 930 h 10018"/>
              <a:gd name="connsiteX10" fmla="*/ 3639 w 10000"/>
              <a:gd name="connsiteY10" fmla="*/ 1204 h 10018"/>
              <a:gd name="connsiteX11" fmla="*/ 4158 w 10000"/>
              <a:gd name="connsiteY11" fmla="*/ 1537 h 10018"/>
              <a:gd name="connsiteX12" fmla="*/ 4555 w 10000"/>
              <a:gd name="connsiteY12" fmla="*/ 1833 h 10018"/>
              <a:gd name="connsiteX13" fmla="*/ 5092 w 10000"/>
              <a:gd name="connsiteY13" fmla="*/ 2261 h 10018"/>
              <a:gd name="connsiteX14" fmla="*/ 5546 w 10000"/>
              <a:gd name="connsiteY14" fmla="*/ 2709 h 10018"/>
              <a:gd name="connsiteX15" fmla="*/ 5882 w 10000"/>
              <a:gd name="connsiteY15" fmla="*/ 3046 h 10018"/>
              <a:gd name="connsiteX16" fmla="*/ 6165 w 10000"/>
              <a:gd name="connsiteY16" fmla="*/ 3334 h 10018"/>
              <a:gd name="connsiteX17" fmla="*/ 6498 w 10000"/>
              <a:gd name="connsiteY17" fmla="*/ 3754 h 10018"/>
              <a:gd name="connsiteX18" fmla="*/ 6796 w 10000"/>
              <a:gd name="connsiteY18" fmla="*/ 4104 h 10018"/>
              <a:gd name="connsiteX19" fmla="*/ 7299 w 10000"/>
              <a:gd name="connsiteY19" fmla="*/ 4817 h 10018"/>
              <a:gd name="connsiteX20" fmla="*/ 7862 w 10000"/>
              <a:gd name="connsiteY20" fmla="*/ 5664 h 10018"/>
              <a:gd name="connsiteX21" fmla="*/ 8298 w 10000"/>
              <a:gd name="connsiteY21" fmla="*/ 6434 h 10018"/>
              <a:gd name="connsiteX22" fmla="*/ 8926 w 10000"/>
              <a:gd name="connsiteY22" fmla="*/ 7646 h 10018"/>
              <a:gd name="connsiteX23" fmla="*/ 9486 w 10000"/>
              <a:gd name="connsiteY23" fmla="*/ 8854 h 10018"/>
              <a:gd name="connsiteX24" fmla="*/ 10000 w 10000"/>
              <a:gd name="connsiteY24" fmla="*/ 10003 h 10018"/>
              <a:gd name="connsiteX25" fmla="*/ 2 w 10000"/>
              <a:gd name="connsiteY25" fmla="*/ 10018 h 10018"/>
              <a:gd name="connsiteX26" fmla="*/ 0 w 10000"/>
              <a:gd name="connsiteY26" fmla="*/ 8 h 10018"/>
              <a:gd name="connsiteX27" fmla="*/ 234 w 10000"/>
              <a:gd name="connsiteY27" fmla="*/ 3 h 10018"/>
              <a:gd name="connsiteX0" fmla="*/ 234 w 10000"/>
              <a:gd name="connsiteY0" fmla="*/ 7 h 10022"/>
              <a:gd name="connsiteX1" fmla="*/ 605 w 10000"/>
              <a:gd name="connsiteY1" fmla="*/ 4 h 10022"/>
              <a:gd name="connsiteX2" fmla="*/ 934 w 10000"/>
              <a:gd name="connsiteY2" fmla="*/ 118 h 10022"/>
              <a:gd name="connsiteX3" fmla="*/ 1256 w 10000"/>
              <a:gd name="connsiteY3" fmla="*/ 175 h 10022"/>
              <a:gd name="connsiteX4" fmla="*/ 1523 w 10000"/>
              <a:gd name="connsiteY4" fmla="*/ 258 h 10022"/>
              <a:gd name="connsiteX5" fmla="*/ 1793 w 10000"/>
              <a:gd name="connsiteY5" fmla="*/ 348 h 10022"/>
              <a:gd name="connsiteX6" fmla="*/ 2089 w 10000"/>
              <a:gd name="connsiteY6" fmla="*/ 454 h 10022"/>
              <a:gd name="connsiteX7" fmla="*/ 2379 w 10000"/>
              <a:gd name="connsiteY7" fmla="*/ 560 h 10022"/>
              <a:gd name="connsiteX8" fmla="*/ 2791 w 10000"/>
              <a:gd name="connsiteY8" fmla="*/ 742 h 10022"/>
              <a:gd name="connsiteX9" fmla="*/ 3192 w 10000"/>
              <a:gd name="connsiteY9" fmla="*/ 934 h 10022"/>
              <a:gd name="connsiteX10" fmla="*/ 3639 w 10000"/>
              <a:gd name="connsiteY10" fmla="*/ 1208 h 10022"/>
              <a:gd name="connsiteX11" fmla="*/ 4158 w 10000"/>
              <a:gd name="connsiteY11" fmla="*/ 1541 h 10022"/>
              <a:gd name="connsiteX12" fmla="*/ 4555 w 10000"/>
              <a:gd name="connsiteY12" fmla="*/ 1837 h 10022"/>
              <a:gd name="connsiteX13" fmla="*/ 5092 w 10000"/>
              <a:gd name="connsiteY13" fmla="*/ 2265 h 10022"/>
              <a:gd name="connsiteX14" fmla="*/ 5546 w 10000"/>
              <a:gd name="connsiteY14" fmla="*/ 2713 h 10022"/>
              <a:gd name="connsiteX15" fmla="*/ 5882 w 10000"/>
              <a:gd name="connsiteY15" fmla="*/ 3050 h 10022"/>
              <a:gd name="connsiteX16" fmla="*/ 6165 w 10000"/>
              <a:gd name="connsiteY16" fmla="*/ 3338 h 10022"/>
              <a:gd name="connsiteX17" fmla="*/ 6498 w 10000"/>
              <a:gd name="connsiteY17" fmla="*/ 3758 h 10022"/>
              <a:gd name="connsiteX18" fmla="*/ 6796 w 10000"/>
              <a:gd name="connsiteY18" fmla="*/ 4108 h 10022"/>
              <a:gd name="connsiteX19" fmla="*/ 7299 w 10000"/>
              <a:gd name="connsiteY19" fmla="*/ 4821 h 10022"/>
              <a:gd name="connsiteX20" fmla="*/ 7862 w 10000"/>
              <a:gd name="connsiteY20" fmla="*/ 5668 h 10022"/>
              <a:gd name="connsiteX21" fmla="*/ 8298 w 10000"/>
              <a:gd name="connsiteY21" fmla="*/ 6438 h 10022"/>
              <a:gd name="connsiteX22" fmla="*/ 8926 w 10000"/>
              <a:gd name="connsiteY22" fmla="*/ 7650 h 10022"/>
              <a:gd name="connsiteX23" fmla="*/ 9486 w 10000"/>
              <a:gd name="connsiteY23" fmla="*/ 8858 h 10022"/>
              <a:gd name="connsiteX24" fmla="*/ 10000 w 10000"/>
              <a:gd name="connsiteY24" fmla="*/ 10007 h 10022"/>
              <a:gd name="connsiteX25" fmla="*/ 2 w 10000"/>
              <a:gd name="connsiteY25" fmla="*/ 10022 h 10022"/>
              <a:gd name="connsiteX26" fmla="*/ 0 w 10000"/>
              <a:gd name="connsiteY26" fmla="*/ 12 h 10022"/>
              <a:gd name="connsiteX27" fmla="*/ 234 w 10000"/>
              <a:gd name="connsiteY27" fmla="*/ 7 h 10022"/>
              <a:gd name="connsiteX0" fmla="*/ 234 w 10000"/>
              <a:gd name="connsiteY0" fmla="*/ 7 h 10022"/>
              <a:gd name="connsiteX1" fmla="*/ 605 w 10000"/>
              <a:gd name="connsiteY1" fmla="*/ 4 h 10022"/>
              <a:gd name="connsiteX2" fmla="*/ 934 w 10000"/>
              <a:gd name="connsiteY2" fmla="*/ 118 h 10022"/>
              <a:gd name="connsiteX3" fmla="*/ 1256 w 10000"/>
              <a:gd name="connsiteY3" fmla="*/ 175 h 10022"/>
              <a:gd name="connsiteX4" fmla="*/ 1523 w 10000"/>
              <a:gd name="connsiteY4" fmla="*/ 258 h 10022"/>
              <a:gd name="connsiteX5" fmla="*/ 1793 w 10000"/>
              <a:gd name="connsiteY5" fmla="*/ 348 h 10022"/>
              <a:gd name="connsiteX6" fmla="*/ 2089 w 10000"/>
              <a:gd name="connsiteY6" fmla="*/ 454 h 10022"/>
              <a:gd name="connsiteX7" fmla="*/ 2379 w 10000"/>
              <a:gd name="connsiteY7" fmla="*/ 560 h 10022"/>
              <a:gd name="connsiteX8" fmla="*/ 2791 w 10000"/>
              <a:gd name="connsiteY8" fmla="*/ 742 h 10022"/>
              <a:gd name="connsiteX9" fmla="*/ 3192 w 10000"/>
              <a:gd name="connsiteY9" fmla="*/ 934 h 10022"/>
              <a:gd name="connsiteX10" fmla="*/ 3639 w 10000"/>
              <a:gd name="connsiteY10" fmla="*/ 1208 h 10022"/>
              <a:gd name="connsiteX11" fmla="*/ 4158 w 10000"/>
              <a:gd name="connsiteY11" fmla="*/ 1541 h 10022"/>
              <a:gd name="connsiteX12" fmla="*/ 4555 w 10000"/>
              <a:gd name="connsiteY12" fmla="*/ 1837 h 10022"/>
              <a:gd name="connsiteX13" fmla="*/ 5092 w 10000"/>
              <a:gd name="connsiteY13" fmla="*/ 2265 h 10022"/>
              <a:gd name="connsiteX14" fmla="*/ 5546 w 10000"/>
              <a:gd name="connsiteY14" fmla="*/ 2713 h 10022"/>
              <a:gd name="connsiteX15" fmla="*/ 5882 w 10000"/>
              <a:gd name="connsiteY15" fmla="*/ 3050 h 10022"/>
              <a:gd name="connsiteX16" fmla="*/ 6165 w 10000"/>
              <a:gd name="connsiteY16" fmla="*/ 3338 h 10022"/>
              <a:gd name="connsiteX17" fmla="*/ 6498 w 10000"/>
              <a:gd name="connsiteY17" fmla="*/ 3758 h 10022"/>
              <a:gd name="connsiteX18" fmla="*/ 6796 w 10000"/>
              <a:gd name="connsiteY18" fmla="*/ 4108 h 10022"/>
              <a:gd name="connsiteX19" fmla="*/ 7299 w 10000"/>
              <a:gd name="connsiteY19" fmla="*/ 4821 h 10022"/>
              <a:gd name="connsiteX20" fmla="*/ 7862 w 10000"/>
              <a:gd name="connsiteY20" fmla="*/ 5668 h 10022"/>
              <a:gd name="connsiteX21" fmla="*/ 8298 w 10000"/>
              <a:gd name="connsiteY21" fmla="*/ 6438 h 10022"/>
              <a:gd name="connsiteX22" fmla="*/ 8926 w 10000"/>
              <a:gd name="connsiteY22" fmla="*/ 7650 h 10022"/>
              <a:gd name="connsiteX23" fmla="*/ 9486 w 10000"/>
              <a:gd name="connsiteY23" fmla="*/ 8858 h 10022"/>
              <a:gd name="connsiteX24" fmla="*/ 10000 w 10000"/>
              <a:gd name="connsiteY24" fmla="*/ 10007 h 10022"/>
              <a:gd name="connsiteX25" fmla="*/ 2 w 10000"/>
              <a:gd name="connsiteY25" fmla="*/ 10022 h 10022"/>
              <a:gd name="connsiteX26" fmla="*/ 0 w 10000"/>
              <a:gd name="connsiteY26" fmla="*/ 12 h 10022"/>
              <a:gd name="connsiteX27" fmla="*/ 234 w 10000"/>
              <a:gd name="connsiteY27" fmla="*/ 7 h 10022"/>
              <a:gd name="connsiteX0" fmla="*/ 234 w 10000"/>
              <a:gd name="connsiteY0" fmla="*/ 0 h 10015"/>
              <a:gd name="connsiteX1" fmla="*/ 600 w 10000"/>
              <a:gd name="connsiteY1" fmla="*/ 60 h 10015"/>
              <a:gd name="connsiteX2" fmla="*/ 934 w 10000"/>
              <a:gd name="connsiteY2" fmla="*/ 111 h 10015"/>
              <a:gd name="connsiteX3" fmla="*/ 1256 w 10000"/>
              <a:gd name="connsiteY3" fmla="*/ 168 h 10015"/>
              <a:gd name="connsiteX4" fmla="*/ 1523 w 10000"/>
              <a:gd name="connsiteY4" fmla="*/ 251 h 10015"/>
              <a:gd name="connsiteX5" fmla="*/ 1793 w 10000"/>
              <a:gd name="connsiteY5" fmla="*/ 341 h 10015"/>
              <a:gd name="connsiteX6" fmla="*/ 2089 w 10000"/>
              <a:gd name="connsiteY6" fmla="*/ 447 h 10015"/>
              <a:gd name="connsiteX7" fmla="*/ 2379 w 10000"/>
              <a:gd name="connsiteY7" fmla="*/ 553 h 10015"/>
              <a:gd name="connsiteX8" fmla="*/ 2791 w 10000"/>
              <a:gd name="connsiteY8" fmla="*/ 735 h 10015"/>
              <a:gd name="connsiteX9" fmla="*/ 3192 w 10000"/>
              <a:gd name="connsiteY9" fmla="*/ 927 h 10015"/>
              <a:gd name="connsiteX10" fmla="*/ 3639 w 10000"/>
              <a:gd name="connsiteY10" fmla="*/ 1201 h 10015"/>
              <a:gd name="connsiteX11" fmla="*/ 4158 w 10000"/>
              <a:gd name="connsiteY11" fmla="*/ 1534 h 10015"/>
              <a:gd name="connsiteX12" fmla="*/ 4555 w 10000"/>
              <a:gd name="connsiteY12" fmla="*/ 1830 h 10015"/>
              <a:gd name="connsiteX13" fmla="*/ 5092 w 10000"/>
              <a:gd name="connsiteY13" fmla="*/ 2258 h 10015"/>
              <a:gd name="connsiteX14" fmla="*/ 5546 w 10000"/>
              <a:gd name="connsiteY14" fmla="*/ 2706 h 10015"/>
              <a:gd name="connsiteX15" fmla="*/ 5882 w 10000"/>
              <a:gd name="connsiteY15" fmla="*/ 3043 h 10015"/>
              <a:gd name="connsiteX16" fmla="*/ 6165 w 10000"/>
              <a:gd name="connsiteY16" fmla="*/ 3331 h 10015"/>
              <a:gd name="connsiteX17" fmla="*/ 6498 w 10000"/>
              <a:gd name="connsiteY17" fmla="*/ 3751 h 10015"/>
              <a:gd name="connsiteX18" fmla="*/ 6796 w 10000"/>
              <a:gd name="connsiteY18" fmla="*/ 4101 h 10015"/>
              <a:gd name="connsiteX19" fmla="*/ 7299 w 10000"/>
              <a:gd name="connsiteY19" fmla="*/ 4814 h 10015"/>
              <a:gd name="connsiteX20" fmla="*/ 7862 w 10000"/>
              <a:gd name="connsiteY20" fmla="*/ 5661 h 10015"/>
              <a:gd name="connsiteX21" fmla="*/ 8298 w 10000"/>
              <a:gd name="connsiteY21" fmla="*/ 6431 h 10015"/>
              <a:gd name="connsiteX22" fmla="*/ 8926 w 10000"/>
              <a:gd name="connsiteY22" fmla="*/ 7643 h 10015"/>
              <a:gd name="connsiteX23" fmla="*/ 9486 w 10000"/>
              <a:gd name="connsiteY23" fmla="*/ 8851 h 10015"/>
              <a:gd name="connsiteX24" fmla="*/ 10000 w 10000"/>
              <a:gd name="connsiteY24" fmla="*/ 10000 h 10015"/>
              <a:gd name="connsiteX25" fmla="*/ 2 w 10000"/>
              <a:gd name="connsiteY25" fmla="*/ 10015 h 10015"/>
              <a:gd name="connsiteX26" fmla="*/ 0 w 10000"/>
              <a:gd name="connsiteY26" fmla="*/ 5 h 10015"/>
              <a:gd name="connsiteX27" fmla="*/ 234 w 10000"/>
              <a:gd name="connsiteY27" fmla="*/ 0 h 10015"/>
              <a:gd name="connsiteX0" fmla="*/ 234 w 10000"/>
              <a:gd name="connsiteY0" fmla="*/ 0 h 10015"/>
              <a:gd name="connsiteX1" fmla="*/ 600 w 10000"/>
              <a:gd name="connsiteY1" fmla="*/ 60 h 10015"/>
              <a:gd name="connsiteX2" fmla="*/ 629 w 10000"/>
              <a:gd name="connsiteY2" fmla="*/ 82 h 10015"/>
              <a:gd name="connsiteX3" fmla="*/ 934 w 10000"/>
              <a:gd name="connsiteY3" fmla="*/ 111 h 10015"/>
              <a:gd name="connsiteX4" fmla="*/ 1256 w 10000"/>
              <a:gd name="connsiteY4" fmla="*/ 168 h 10015"/>
              <a:gd name="connsiteX5" fmla="*/ 1523 w 10000"/>
              <a:gd name="connsiteY5" fmla="*/ 251 h 10015"/>
              <a:gd name="connsiteX6" fmla="*/ 1793 w 10000"/>
              <a:gd name="connsiteY6" fmla="*/ 341 h 10015"/>
              <a:gd name="connsiteX7" fmla="*/ 2089 w 10000"/>
              <a:gd name="connsiteY7" fmla="*/ 447 h 10015"/>
              <a:gd name="connsiteX8" fmla="*/ 2379 w 10000"/>
              <a:gd name="connsiteY8" fmla="*/ 553 h 10015"/>
              <a:gd name="connsiteX9" fmla="*/ 2791 w 10000"/>
              <a:gd name="connsiteY9" fmla="*/ 735 h 10015"/>
              <a:gd name="connsiteX10" fmla="*/ 3192 w 10000"/>
              <a:gd name="connsiteY10" fmla="*/ 927 h 10015"/>
              <a:gd name="connsiteX11" fmla="*/ 3639 w 10000"/>
              <a:gd name="connsiteY11" fmla="*/ 1201 h 10015"/>
              <a:gd name="connsiteX12" fmla="*/ 4158 w 10000"/>
              <a:gd name="connsiteY12" fmla="*/ 1534 h 10015"/>
              <a:gd name="connsiteX13" fmla="*/ 4555 w 10000"/>
              <a:gd name="connsiteY13" fmla="*/ 1830 h 10015"/>
              <a:gd name="connsiteX14" fmla="*/ 5092 w 10000"/>
              <a:gd name="connsiteY14" fmla="*/ 2258 h 10015"/>
              <a:gd name="connsiteX15" fmla="*/ 5546 w 10000"/>
              <a:gd name="connsiteY15" fmla="*/ 2706 h 10015"/>
              <a:gd name="connsiteX16" fmla="*/ 5882 w 10000"/>
              <a:gd name="connsiteY16" fmla="*/ 3043 h 10015"/>
              <a:gd name="connsiteX17" fmla="*/ 6165 w 10000"/>
              <a:gd name="connsiteY17" fmla="*/ 3331 h 10015"/>
              <a:gd name="connsiteX18" fmla="*/ 6498 w 10000"/>
              <a:gd name="connsiteY18" fmla="*/ 3751 h 10015"/>
              <a:gd name="connsiteX19" fmla="*/ 6796 w 10000"/>
              <a:gd name="connsiteY19" fmla="*/ 4101 h 10015"/>
              <a:gd name="connsiteX20" fmla="*/ 7299 w 10000"/>
              <a:gd name="connsiteY20" fmla="*/ 4814 h 10015"/>
              <a:gd name="connsiteX21" fmla="*/ 7862 w 10000"/>
              <a:gd name="connsiteY21" fmla="*/ 5661 h 10015"/>
              <a:gd name="connsiteX22" fmla="*/ 8298 w 10000"/>
              <a:gd name="connsiteY22" fmla="*/ 6431 h 10015"/>
              <a:gd name="connsiteX23" fmla="*/ 8926 w 10000"/>
              <a:gd name="connsiteY23" fmla="*/ 7643 h 10015"/>
              <a:gd name="connsiteX24" fmla="*/ 9486 w 10000"/>
              <a:gd name="connsiteY24" fmla="*/ 8851 h 10015"/>
              <a:gd name="connsiteX25" fmla="*/ 10000 w 10000"/>
              <a:gd name="connsiteY25" fmla="*/ 10000 h 10015"/>
              <a:gd name="connsiteX26" fmla="*/ 2 w 10000"/>
              <a:gd name="connsiteY26" fmla="*/ 10015 h 10015"/>
              <a:gd name="connsiteX27" fmla="*/ 0 w 10000"/>
              <a:gd name="connsiteY27" fmla="*/ 5 h 10015"/>
              <a:gd name="connsiteX28" fmla="*/ 234 w 10000"/>
              <a:gd name="connsiteY28" fmla="*/ 0 h 10015"/>
              <a:gd name="connsiteX0" fmla="*/ 234 w 10000"/>
              <a:gd name="connsiteY0" fmla="*/ 0 h 10015"/>
              <a:gd name="connsiteX1" fmla="*/ 600 w 10000"/>
              <a:gd name="connsiteY1" fmla="*/ 60 h 10015"/>
              <a:gd name="connsiteX2" fmla="*/ 934 w 10000"/>
              <a:gd name="connsiteY2" fmla="*/ 111 h 10015"/>
              <a:gd name="connsiteX3" fmla="*/ 1256 w 10000"/>
              <a:gd name="connsiteY3" fmla="*/ 168 h 10015"/>
              <a:gd name="connsiteX4" fmla="*/ 1523 w 10000"/>
              <a:gd name="connsiteY4" fmla="*/ 251 h 10015"/>
              <a:gd name="connsiteX5" fmla="*/ 1793 w 10000"/>
              <a:gd name="connsiteY5" fmla="*/ 341 h 10015"/>
              <a:gd name="connsiteX6" fmla="*/ 2089 w 10000"/>
              <a:gd name="connsiteY6" fmla="*/ 447 h 10015"/>
              <a:gd name="connsiteX7" fmla="*/ 2379 w 10000"/>
              <a:gd name="connsiteY7" fmla="*/ 553 h 10015"/>
              <a:gd name="connsiteX8" fmla="*/ 2791 w 10000"/>
              <a:gd name="connsiteY8" fmla="*/ 735 h 10015"/>
              <a:gd name="connsiteX9" fmla="*/ 3192 w 10000"/>
              <a:gd name="connsiteY9" fmla="*/ 927 h 10015"/>
              <a:gd name="connsiteX10" fmla="*/ 3639 w 10000"/>
              <a:gd name="connsiteY10" fmla="*/ 1201 h 10015"/>
              <a:gd name="connsiteX11" fmla="*/ 4158 w 10000"/>
              <a:gd name="connsiteY11" fmla="*/ 1534 h 10015"/>
              <a:gd name="connsiteX12" fmla="*/ 4555 w 10000"/>
              <a:gd name="connsiteY12" fmla="*/ 1830 h 10015"/>
              <a:gd name="connsiteX13" fmla="*/ 5092 w 10000"/>
              <a:gd name="connsiteY13" fmla="*/ 2258 h 10015"/>
              <a:gd name="connsiteX14" fmla="*/ 5546 w 10000"/>
              <a:gd name="connsiteY14" fmla="*/ 2706 h 10015"/>
              <a:gd name="connsiteX15" fmla="*/ 5882 w 10000"/>
              <a:gd name="connsiteY15" fmla="*/ 3043 h 10015"/>
              <a:gd name="connsiteX16" fmla="*/ 6165 w 10000"/>
              <a:gd name="connsiteY16" fmla="*/ 3331 h 10015"/>
              <a:gd name="connsiteX17" fmla="*/ 6498 w 10000"/>
              <a:gd name="connsiteY17" fmla="*/ 3751 h 10015"/>
              <a:gd name="connsiteX18" fmla="*/ 6796 w 10000"/>
              <a:gd name="connsiteY18" fmla="*/ 4101 h 10015"/>
              <a:gd name="connsiteX19" fmla="*/ 7299 w 10000"/>
              <a:gd name="connsiteY19" fmla="*/ 4814 h 10015"/>
              <a:gd name="connsiteX20" fmla="*/ 7862 w 10000"/>
              <a:gd name="connsiteY20" fmla="*/ 5661 h 10015"/>
              <a:gd name="connsiteX21" fmla="*/ 8298 w 10000"/>
              <a:gd name="connsiteY21" fmla="*/ 6431 h 10015"/>
              <a:gd name="connsiteX22" fmla="*/ 8926 w 10000"/>
              <a:gd name="connsiteY22" fmla="*/ 7643 h 10015"/>
              <a:gd name="connsiteX23" fmla="*/ 9486 w 10000"/>
              <a:gd name="connsiteY23" fmla="*/ 8851 h 10015"/>
              <a:gd name="connsiteX24" fmla="*/ 10000 w 10000"/>
              <a:gd name="connsiteY24" fmla="*/ 10000 h 10015"/>
              <a:gd name="connsiteX25" fmla="*/ 2 w 10000"/>
              <a:gd name="connsiteY25" fmla="*/ 10015 h 10015"/>
              <a:gd name="connsiteX26" fmla="*/ 0 w 10000"/>
              <a:gd name="connsiteY26" fmla="*/ 5 h 10015"/>
              <a:gd name="connsiteX27" fmla="*/ 234 w 10000"/>
              <a:gd name="connsiteY27" fmla="*/ 0 h 10015"/>
              <a:gd name="connsiteX0" fmla="*/ 234 w 10000"/>
              <a:gd name="connsiteY0" fmla="*/ 0 h 10015"/>
              <a:gd name="connsiteX1" fmla="*/ 586 w 10000"/>
              <a:gd name="connsiteY1" fmla="*/ 60 h 10015"/>
              <a:gd name="connsiteX2" fmla="*/ 934 w 10000"/>
              <a:gd name="connsiteY2" fmla="*/ 111 h 10015"/>
              <a:gd name="connsiteX3" fmla="*/ 1256 w 10000"/>
              <a:gd name="connsiteY3" fmla="*/ 168 h 10015"/>
              <a:gd name="connsiteX4" fmla="*/ 1523 w 10000"/>
              <a:gd name="connsiteY4" fmla="*/ 251 h 10015"/>
              <a:gd name="connsiteX5" fmla="*/ 1793 w 10000"/>
              <a:gd name="connsiteY5" fmla="*/ 341 h 10015"/>
              <a:gd name="connsiteX6" fmla="*/ 2089 w 10000"/>
              <a:gd name="connsiteY6" fmla="*/ 447 h 10015"/>
              <a:gd name="connsiteX7" fmla="*/ 2379 w 10000"/>
              <a:gd name="connsiteY7" fmla="*/ 553 h 10015"/>
              <a:gd name="connsiteX8" fmla="*/ 2791 w 10000"/>
              <a:gd name="connsiteY8" fmla="*/ 735 h 10015"/>
              <a:gd name="connsiteX9" fmla="*/ 3192 w 10000"/>
              <a:gd name="connsiteY9" fmla="*/ 927 h 10015"/>
              <a:gd name="connsiteX10" fmla="*/ 3639 w 10000"/>
              <a:gd name="connsiteY10" fmla="*/ 1201 h 10015"/>
              <a:gd name="connsiteX11" fmla="*/ 4158 w 10000"/>
              <a:gd name="connsiteY11" fmla="*/ 1534 h 10015"/>
              <a:gd name="connsiteX12" fmla="*/ 4555 w 10000"/>
              <a:gd name="connsiteY12" fmla="*/ 1830 h 10015"/>
              <a:gd name="connsiteX13" fmla="*/ 5092 w 10000"/>
              <a:gd name="connsiteY13" fmla="*/ 2258 h 10015"/>
              <a:gd name="connsiteX14" fmla="*/ 5546 w 10000"/>
              <a:gd name="connsiteY14" fmla="*/ 2706 h 10015"/>
              <a:gd name="connsiteX15" fmla="*/ 5882 w 10000"/>
              <a:gd name="connsiteY15" fmla="*/ 3043 h 10015"/>
              <a:gd name="connsiteX16" fmla="*/ 6165 w 10000"/>
              <a:gd name="connsiteY16" fmla="*/ 3331 h 10015"/>
              <a:gd name="connsiteX17" fmla="*/ 6498 w 10000"/>
              <a:gd name="connsiteY17" fmla="*/ 3751 h 10015"/>
              <a:gd name="connsiteX18" fmla="*/ 6796 w 10000"/>
              <a:gd name="connsiteY18" fmla="*/ 4101 h 10015"/>
              <a:gd name="connsiteX19" fmla="*/ 7299 w 10000"/>
              <a:gd name="connsiteY19" fmla="*/ 4814 h 10015"/>
              <a:gd name="connsiteX20" fmla="*/ 7862 w 10000"/>
              <a:gd name="connsiteY20" fmla="*/ 5661 h 10015"/>
              <a:gd name="connsiteX21" fmla="*/ 8298 w 10000"/>
              <a:gd name="connsiteY21" fmla="*/ 6431 h 10015"/>
              <a:gd name="connsiteX22" fmla="*/ 8926 w 10000"/>
              <a:gd name="connsiteY22" fmla="*/ 7643 h 10015"/>
              <a:gd name="connsiteX23" fmla="*/ 9486 w 10000"/>
              <a:gd name="connsiteY23" fmla="*/ 8851 h 10015"/>
              <a:gd name="connsiteX24" fmla="*/ 10000 w 10000"/>
              <a:gd name="connsiteY24" fmla="*/ 10000 h 10015"/>
              <a:gd name="connsiteX25" fmla="*/ 2 w 10000"/>
              <a:gd name="connsiteY25" fmla="*/ 10015 h 10015"/>
              <a:gd name="connsiteX26" fmla="*/ 0 w 10000"/>
              <a:gd name="connsiteY26" fmla="*/ 5 h 10015"/>
              <a:gd name="connsiteX27" fmla="*/ 234 w 10000"/>
              <a:gd name="connsiteY27" fmla="*/ 0 h 10015"/>
              <a:gd name="connsiteX0" fmla="*/ 234 w 10000"/>
              <a:gd name="connsiteY0" fmla="*/ 0 h 10015"/>
              <a:gd name="connsiteX1" fmla="*/ 586 w 10000"/>
              <a:gd name="connsiteY1" fmla="*/ 60 h 10015"/>
              <a:gd name="connsiteX2" fmla="*/ 934 w 10000"/>
              <a:gd name="connsiteY2" fmla="*/ 111 h 10015"/>
              <a:gd name="connsiteX3" fmla="*/ 1256 w 10000"/>
              <a:gd name="connsiteY3" fmla="*/ 168 h 10015"/>
              <a:gd name="connsiteX4" fmla="*/ 1523 w 10000"/>
              <a:gd name="connsiteY4" fmla="*/ 251 h 10015"/>
              <a:gd name="connsiteX5" fmla="*/ 1793 w 10000"/>
              <a:gd name="connsiteY5" fmla="*/ 341 h 10015"/>
              <a:gd name="connsiteX6" fmla="*/ 2089 w 10000"/>
              <a:gd name="connsiteY6" fmla="*/ 447 h 10015"/>
              <a:gd name="connsiteX7" fmla="*/ 2379 w 10000"/>
              <a:gd name="connsiteY7" fmla="*/ 553 h 10015"/>
              <a:gd name="connsiteX8" fmla="*/ 2791 w 10000"/>
              <a:gd name="connsiteY8" fmla="*/ 735 h 10015"/>
              <a:gd name="connsiteX9" fmla="*/ 3192 w 10000"/>
              <a:gd name="connsiteY9" fmla="*/ 927 h 10015"/>
              <a:gd name="connsiteX10" fmla="*/ 3639 w 10000"/>
              <a:gd name="connsiteY10" fmla="*/ 1201 h 10015"/>
              <a:gd name="connsiteX11" fmla="*/ 4158 w 10000"/>
              <a:gd name="connsiteY11" fmla="*/ 1534 h 10015"/>
              <a:gd name="connsiteX12" fmla="*/ 4555 w 10000"/>
              <a:gd name="connsiteY12" fmla="*/ 1830 h 10015"/>
              <a:gd name="connsiteX13" fmla="*/ 5092 w 10000"/>
              <a:gd name="connsiteY13" fmla="*/ 2258 h 10015"/>
              <a:gd name="connsiteX14" fmla="*/ 5546 w 10000"/>
              <a:gd name="connsiteY14" fmla="*/ 2706 h 10015"/>
              <a:gd name="connsiteX15" fmla="*/ 5882 w 10000"/>
              <a:gd name="connsiteY15" fmla="*/ 3043 h 10015"/>
              <a:gd name="connsiteX16" fmla="*/ 6165 w 10000"/>
              <a:gd name="connsiteY16" fmla="*/ 3331 h 10015"/>
              <a:gd name="connsiteX17" fmla="*/ 6498 w 10000"/>
              <a:gd name="connsiteY17" fmla="*/ 3751 h 10015"/>
              <a:gd name="connsiteX18" fmla="*/ 6796 w 10000"/>
              <a:gd name="connsiteY18" fmla="*/ 4101 h 10015"/>
              <a:gd name="connsiteX19" fmla="*/ 7299 w 10000"/>
              <a:gd name="connsiteY19" fmla="*/ 4814 h 10015"/>
              <a:gd name="connsiteX20" fmla="*/ 7862 w 10000"/>
              <a:gd name="connsiteY20" fmla="*/ 5661 h 10015"/>
              <a:gd name="connsiteX21" fmla="*/ 8298 w 10000"/>
              <a:gd name="connsiteY21" fmla="*/ 6431 h 10015"/>
              <a:gd name="connsiteX22" fmla="*/ 8926 w 10000"/>
              <a:gd name="connsiteY22" fmla="*/ 7643 h 10015"/>
              <a:gd name="connsiteX23" fmla="*/ 9486 w 10000"/>
              <a:gd name="connsiteY23" fmla="*/ 8851 h 10015"/>
              <a:gd name="connsiteX24" fmla="*/ 10000 w 10000"/>
              <a:gd name="connsiteY24" fmla="*/ 10000 h 10015"/>
              <a:gd name="connsiteX25" fmla="*/ 2 w 10000"/>
              <a:gd name="connsiteY25" fmla="*/ 10015 h 10015"/>
              <a:gd name="connsiteX26" fmla="*/ 0 w 10000"/>
              <a:gd name="connsiteY26" fmla="*/ 5 h 10015"/>
              <a:gd name="connsiteX27" fmla="*/ 234 w 10000"/>
              <a:gd name="connsiteY27" fmla="*/ 0 h 10015"/>
              <a:gd name="connsiteX0" fmla="*/ 229 w 10000"/>
              <a:gd name="connsiteY0" fmla="*/ 26 h 10010"/>
              <a:gd name="connsiteX1" fmla="*/ 586 w 10000"/>
              <a:gd name="connsiteY1" fmla="*/ 55 h 10010"/>
              <a:gd name="connsiteX2" fmla="*/ 934 w 10000"/>
              <a:gd name="connsiteY2" fmla="*/ 106 h 10010"/>
              <a:gd name="connsiteX3" fmla="*/ 1256 w 10000"/>
              <a:gd name="connsiteY3" fmla="*/ 163 h 10010"/>
              <a:gd name="connsiteX4" fmla="*/ 1523 w 10000"/>
              <a:gd name="connsiteY4" fmla="*/ 246 h 10010"/>
              <a:gd name="connsiteX5" fmla="*/ 1793 w 10000"/>
              <a:gd name="connsiteY5" fmla="*/ 336 h 10010"/>
              <a:gd name="connsiteX6" fmla="*/ 2089 w 10000"/>
              <a:gd name="connsiteY6" fmla="*/ 442 h 10010"/>
              <a:gd name="connsiteX7" fmla="*/ 2379 w 10000"/>
              <a:gd name="connsiteY7" fmla="*/ 548 h 10010"/>
              <a:gd name="connsiteX8" fmla="*/ 2791 w 10000"/>
              <a:gd name="connsiteY8" fmla="*/ 730 h 10010"/>
              <a:gd name="connsiteX9" fmla="*/ 3192 w 10000"/>
              <a:gd name="connsiteY9" fmla="*/ 922 h 10010"/>
              <a:gd name="connsiteX10" fmla="*/ 3639 w 10000"/>
              <a:gd name="connsiteY10" fmla="*/ 1196 h 10010"/>
              <a:gd name="connsiteX11" fmla="*/ 4158 w 10000"/>
              <a:gd name="connsiteY11" fmla="*/ 1529 h 10010"/>
              <a:gd name="connsiteX12" fmla="*/ 4555 w 10000"/>
              <a:gd name="connsiteY12" fmla="*/ 1825 h 10010"/>
              <a:gd name="connsiteX13" fmla="*/ 5092 w 10000"/>
              <a:gd name="connsiteY13" fmla="*/ 2253 h 10010"/>
              <a:gd name="connsiteX14" fmla="*/ 5546 w 10000"/>
              <a:gd name="connsiteY14" fmla="*/ 2701 h 10010"/>
              <a:gd name="connsiteX15" fmla="*/ 5882 w 10000"/>
              <a:gd name="connsiteY15" fmla="*/ 3038 h 10010"/>
              <a:gd name="connsiteX16" fmla="*/ 6165 w 10000"/>
              <a:gd name="connsiteY16" fmla="*/ 3326 h 10010"/>
              <a:gd name="connsiteX17" fmla="*/ 6498 w 10000"/>
              <a:gd name="connsiteY17" fmla="*/ 3746 h 10010"/>
              <a:gd name="connsiteX18" fmla="*/ 6796 w 10000"/>
              <a:gd name="connsiteY18" fmla="*/ 4096 h 10010"/>
              <a:gd name="connsiteX19" fmla="*/ 7299 w 10000"/>
              <a:gd name="connsiteY19" fmla="*/ 4809 h 10010"/>
              <a:gd name="connsiteX20" fmla="*/ 7862 w 10000"/>
              <a:gd name="connsiteY20" fmla="*/ 5656 h 10010"/>
              <a:gd name="connsiteX21" fmla="*/ 8298 w 10000"/>
              <a:gd name="connsiteY21" fmla="*/ 6426 h 10010"/>
              <a:gd name="connsiteX22" fmla="*/ 8926 w 10000"/>
              <a:gd name="connsiteY22" fmla="*/ 7638 h 10010"/>
              <a:gd name="connsiteX23" fmla="*/ 9486 w 10000"/>
              <a:gd name="connsiteY23" fmla="*/ 8846 h 10010"/>
              <a:gd name="connsiteX24" fmla="*/ 10000 w 10000"/>
              <a:gd name="connsiteY24" fmla="*/ 9995 h 10010"/>
              <a:gd name="connsiteX25" fmla="*/ 2 w 10000"/>
              <a:gd name="connsiteY25" fmla="*/ 10010 h 10010"/>
              <a:gd name="connsiteX26" fmla="*/ 0 w 10000"/>
              <a:gd name="connsiteY26" fmla="*/ 0 h 10010"/>
              <a:gd name="connsiteX27" fmla="*/ 229 w 10000"/>
              <a:gd name="connsiteY27" fmla="*/ 26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0000" h="10010">
                <a:moveTo>
                  <a:pt x="229" y="26"/>
                </a:moveTo>
                <a:cubicBezTo>
                  <a:pt x="353" y="44"/>
                  <a:pt x="469" y="42"/>
                  <a:pt x="586" y="55"/>
                </a:cubicBezTo>
                <a:cubicBezTo>
                  <a:pt x="703" y="68"/>
                  <a:pt x="818" y="89"/>
                  <a:pt x="934" y="106"/>
                </a:cubicBezTo>
                <a:cubicBezTo>
                  <a:pt x="1046" y="124"/>
                  <a:pt x="1149" y="144"/>
                  <a:pt x="1256" y="163"/>
                </a:cubicBezTo>
                <a:lnTo>
                  <a:pt x="1523" y="246"/>
                </a:lnTo>
                <a:lnTo>
                  <a:pt x="1793" y="336"/>
                </a:lnTo>
                <a:lnTo>
                  <a:pt x="2089" y="442"/>
                </a:lnTo>
                <a:cubicBezTo>
                  <a:pt x="2187" y="477"/>
                  <a:pt x="2262" y="500"/>
                  <a:pt x="2379" y="548"/>
                </a:cubicBezTo>
                <a:cubicBezTo>
                  <a:pt x="2496" y="596"/>
                  <a:pt x="2654" y="669"/>
                  <a:pt x="2791" y="730"/>
                </a:cubicBezTo>
                <a:cubicBezTo>
                  <a:pt x="2927" y="792"/>
                  <a:pt x="3051" y="844"/>
                  <a:pt x="3192" y="922"/>
                </a:cubicBezTo>
                <a:cubicBezTo>
                  <a:pt x="3333" y="1000"/>
                  <a:pt x="3490" y="1105"/>
                  <a:pt x="3639" y="1196"/>
                </a:cubicBezTo>
                <a:cubicBezTo>
                  <a:pt x="3800" y="1297"/>
                  <a:pt x="4005" y="1424"/>
                  <a:pt x="4158" y="1529"/>
                </a:cubicBezTo>
                <a:cubicBezTo>
                  <a:pt x="4311" y="1634"/>
                  <a:pt x="4399" y="1704"/>
                  <a:pt x="4555" y="1825"/>
                </a:cubicBezTo>
                <a:cubicBezTo>
                  <a:pt x="4711" y="1946"/>
                  <a:pt x="4913" y="2110"/>
                  <a:pt x="5092" y="2253"/>
                </a:cubicBezTo>
                <a:cubicBezTo>
                  <a:pt x="5257" y="2399"/>
                  <a:pt x="5395" y="2552"/>
                  <a:pt x="5546" y="2701"/>
                </a:cubicBezTo>
                <a:cubicBezTo>
                  <a:pt x="5678" y="2832"/>
                  <a:pt x="5770" y="2926"/>
                  <a:pt x="5882" y="3038"/>
                </a:cubicBezTo>
                <a:cubicBezTo>
                  <a:pt x="5985" y="3142"/>
                  <a:pt x="6062" y="3208"/>
                  <a:pt x="6165" y="3326"/>
                </a:cubicBezTo>
                <a:cubicBezTo>
                  <a:pt x="6268" y="3444"/>
                  <a:pt x="6387" y="3606"/>
                  <a:pt x="6498" y="3746"/>
                </a:cubicBezTo>
                <a:cubicBezTo>
                  <a:pt x="6603" y="3874"/>
                  <a:pt x="6697" y="3979"/>
                  <a:pt x="6796" y="4096"/>
                </a:cubicBezTo>
                <a:cubicBezTo>
                  <a:pt x="6930" y="4273"/>
                  <a:pt x="7131" y="4571"/>
                  <a:pt x="7299" y="4809"/>
                </a:cubicBezTo>
                <a:cubicBezTo>
                  <a:pt x="7477" y="5069"/>
                  <a:pt x="7696" y="5387"/>
                  <a:pt x="7862" y="5656"/>
                </a:cubicBezTo>
                <a:cubicBezTo>
                  <a:pt x="8028" y="5925"/>
                  <a:pt x="8121" y="6096"/>
                  <a:pt x="8298" y="6426"/>
                </a:cubicBezTo>
                <a:cubicBezTo>
                  <a:pt x="8475" y="6756"/>
                  <a:pt x="8728" y="7235"/>
                  <a:pt x="8926" y="7638"/>
                </a:cubicBezTo>
                <a:cubicBezTo>
                  <a:pt x="9124" y="8041"/>
                  <a:pt x="9299" y="8443"/>
                  <a:pt x="9486" y="8846"/>
                </a:cubicBezTo>
                <a:cubicBezTo>
                  <a:pt x="9665" y="9239"/>
                  <a:pt x="9829" y="9612"/>
                  <a:pt x="10000" y="9995"/>
                </a:cubicBezTo>
                <a:lnTo>
                  <a:pt x="2" y="10010"/>
                </a:lnTo>
                <a:cubicBezTo>
                  <a:pt x="1" y="6673"/>
                  <a:pt x="1" y="3337"/>
                  <a:pt x="0" y="0"/>
                </a:cubicBezTo>
                <a:lnTo>
                  <a:pt x="229" y="2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12700" cap="flat" cmpd="sng">
            <a:noFill/>
            <a:prstDash val="solid"/>
            <a:round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endParaRPr lang="fr-FR" sz="240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F3680117-A583-4BC3-8DBF-9FD956AB3840}"/>
              </a:ext>
            </a:extLst>
          </p:cNvPr>
          <p:cNvSpPr txBox="1">
            <a:spLocks/>
          </p:cNvSpPr>
          <p:nvPr userDrawn="1"/>
        </p:nvSpPr>
        <p:spPr>
          <a:xfrm>
            <a:off x="292137" y="5382254"/>
            <a:ext cx="6129903" cy="654096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nl-NL" sz="3600" b="0" dirty="0">
                <a:solidFill>
                  <a:schemeClr val="bg1"/>
                </a:solidFill>
                <a:latin typeface="Vinci Sans" panose="02000000000000000000" pitchFamily="50" charset="0"/>
              </a:rPr>
              <a:t>Muchas gracias</a:t>
            </a:r>
            <a:endParaRPr lang="fr-FR" sz="3600" b="0" cap="none" dirty="0">
              <a:solidFill>
                <a:schemeClr val="bg1"/>
              </a:solidFill>
              <a:latin typeface="Vinci Sans" panose="02000000000000000000" pitchFamily="50" charset="0"/>
            </a:endParaRPr>
          </a:p>
        </p:txBody>
      </p:sp>
      <p:sp>
        <p:nvSpPr>
          <p:cNvPr id="10" name="Espace réservé pour une image  20">
            <a:extLst>
              <a:ext uri="{FF2B5EF4-FFF2-40B4-BE49-F238E27FC236}">
                <a16:creationId xmlns:a16="http://schemas.microsoft.com/office/drawing/2014/main" id="{BAB84B4C-9AD7-4078-9469-F5D191A804E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588435" y="1003045"/>
            <a:ext cx="4311428" cy="4734863"/>
          </a:xfrm>
          <a:custGeom>
            <a:avLst/>
            <a:gdLst>
              <a:gd name="connsiteX0" fmla="*/ 2227385 w 6044400"/>
              <a:gd name="connsiteY0" fmla="*/ 0 h 4143153"/>
              <a:gd name="connsiteX1" fmla="*/ 2442246 w 6044400"/>
              <a:gd name="connsiteY1" fmla="*/ 2597 h 4143153"/>
              <a:gd name="connsiteX2" fmla="*/ 5615266 w 6044400"/>
              <a:gd name="connsiteY2" fmla="*/ 354124 h 4143153"/>
              <a:gd name="connsiteX3" fmla="*/ 5942867 w 6044400"/>
              <a:gd name="connsiteY3" fmla="*/ 434846 h 4143153"/>
              <a:gd name="connsiteX4" fmla="*/ 6044400 w 6044400"/>
              <a:gd name="connsiteY4" fmla="*/ 511023 h 4143153"/>
              <a:gd name="connsiteX5" fmla="*/ 6044400 w 6044400"/>
              <a:gd name="connsiteY5" fmla="*/ 1228503 h 4143153"/>
              <a:gd name="connsiteX6" fmla="*/ 6044400 w 6044400"/>
              <a:gd name="connsiteY6" fmla="*/ 1254629 h 4143153"/>
              <a:gd name="connsiteX7" fmla="*/ 6044400 w 6044400"/>
              <a:gd name="connsiteY7" fmla="*/ 1302554 h 4143153"/>
              <a:gd name="connsiteX8" fmla="*/ 6044400 w 6044400"/>
              <a:gd name="connsiteY8" fmla="*/ 1339878 h 4143153"/>
              <a:gd name="connsiteX9" fmla="*/ 6044400 w 6044400"/>
              <a:gd name="connsiteY9" fmla="*/ 1367926 h 4143153"/>
              <a:gd name="connsiteX10" fmla="*/ 6044400 w 6044400"/>
              <a:gd name="connsiteY10" fmla="*/ 1388023 h 4143153"/>
              <a:gd name="connsiteX11" fmla="*/ 6044400 w 6044400"/>
              <a:gd name="connsiteY11" fmla="*/ 1401495 h 4143153"/>
              <a:gd name="connsiteX12" fmla="*/ 6044400 w 6044400"/>
              <a:gd name="connsiteY12" fmla="*/ 1413863 h 4143153"/>
              <a:gd name="connsiteX13" fmla="*/ 6044400 w 6044400"/>
              <a:gd name="connsiteY13" fmla="*/ 1415630 h 4143153"/>
              <a:gd name="connsiteX14" fmla="*/ 6044400 w 6044400"/>
              <a:gd name="connsiteY14" fmla="*/ 4143153 h 4143153"/>
              <a:gd name="connsiteX15" fmla="*/ 0 w 6044400"/>
              <a:gd name="connsiteY15" fmla="*/ 4143153 h 4143153"/>
              <a:gd name="connsiteX16" fmla="*/ 0 w 6044400"/>
              <a:gd name="connsiteY16" fmla="*/ 3959500 h 4143153"/>
              <a:gd name="connsiteX17" fmla="*/ 0 w 6044400"/>
              <a:gd name="connsiteY17" fmla="*/ 1494981 h 4143153"/>
              <a:gd name="connsiteX18" fmla="*/ 0 w 6044400"/>
              <a:gd name="connsiteY18" fmla="*/ 1492359 h 4143153"/>
              <a:gd name="connsiteX19" fmla="*/ 0 w 6044400"/>
              <a:gd name="connsiteY19" fmla="*/ 1486131 h 4143153"/>
              <a:gd name="connsiteX20" fmla="*/ 1684243 w 6044400"/>
              <a:gd name="connsiteY20" fmla="*/ 2271145 h 4143153"/>
              <a:gd name="connsiteX21" fmla="*/ 0 w 6044400"/>
              <a:gd name="connsiteY21" fmla="*/ 1454007 h 4143153"/>
              <a:gd name="connsiteX22" fmla="*/ 0 w 6044400"/>
              <a:gd name="connsiteY22" fmla="*/ 1424179 h 4143153"/>
              <a:gd name="connsiteX23" fmla="*/ 0 w 6044400"/>
              <a:gd name="connsiteY23" fmla="*/ 1392384 h 4143153"/>
              <a:gd name="connsiteX24" fmla="*/ 0 w 6044400"/>
              <a:gd name="connsiteY24" fmla="*/ 1382549 h 4143153"/>
              <a:gd name="connsiteX25" fmla="*/ 0 w 6044400"/>
              <a:gd name="connsiteY25" fmla="*/ 1327153 h 4143153"/>
              <a:gd name="connsiteX26" fmla="*/ 0 w 6044400"/>
              <a:gd name="connsiteY26" fmla="*/ 1256023 h 4143153"/>
              <a:gd name="connsiteX27" fmla="*/ 0 w 6044400"/>
              <a:gd name="connsiteY27" fmla="*/ 1231417 h 4143153"/>
              <a:gd name="connsiteX28" fmla="*/ 0 w 6044400"/>
              <a:gd name="connsiteY28" fmla="*/ 1228503 h 4143153"/>
              <a:gd name="connsiteX29" fmla="*/ 0 w 6044400"/>
              <a:gd name="connsiteY29" fmla="*/ 1085073 h 4143153"/>
              <a:gd name="connsiteX30" fmla="*/ 0 w 6044400"/>
              <a:gd name="connsiteY30" fmla="*/ 1058721 h 4143153"/>
              <a:gd name="connsiteX31" fmla="*/ 0 w 6044400"/>
              <a:gd name="connsiteY31" fmla="*/ 952655 h 4143153"/>
              <a:gd name="connsiteX32" fmla="*/ 0 w 6044400"/>
              <a:gd name="connsiteY32" fmla="*/ 951862 h 4143153"/>
              <a:gd name="connsiteX33" fmla="*/ 0 w 6044400"/>
              <a:gd name="connsiteY33" fmla="*/ 833468 h 4143153"/>
              <a:gd name="connsiteX34" fmla="*/ 0 w 6044400"/>
              <a:gd name="connsiteY34" fmla="*/ 828840 h 4143153"/>
              <a:gd name="connsiteX35" fmla="*/ 0 w 6044400"/>
              <a:gd name="connsiteY35" fmla="*/ 726814 h 4143153"/>
              <a:gd name="connsiteX36" fmla="*/ 0 w 6044400"/>
              <a:gd name="connsiteY36" fmla="*/ 688517 h 4143153"/>
              <a:gd name="connsiteX37" fmla="*/ 0 w 6044400"/>
              <a:gd name="connsiteY37" fmla="*/ 631998 h 4143153"/>
              <a:gd name="connsiteX38" fmla="*/ 0 w 6044400"/>
              <a:gd name="connsiteY38" fmla="*/ 529754 h 4143153"/>
              <a:gd name="connsiteX39" fmla="*/ 0 w 6044400"/>
              <a:gd name="connsiteY39" fmla="*/ 475093 h 4143153"/>
              <a:gd name="connsiteX40" fmla="*/ 0 w 6044400"/>
              <a:gd name="connsiteY40" fmla="*/ 351413 h 4143153"/>
              <a:gd name="connsiteX41" fmla="*/ 0 w 6044400"/>
              <a:gd name="connsiteY41" fmla="*/ 311109 h 4143153"/>
              <a:gd name="connsiteX42" fmla="*/ 0 w 6044400"/>
              <a:gd name="connsiteY42" fmla="*/ 156641 h 4143153"/>
              <a:gd name="connsiteX43" fmla="*/ 832114 w 6044400"/>
              <a:gd name="connsiteY43" fmla="*/ 61160 h 4143153"/>
              <a:gd name="connsiteX44" fmla="*/ 1108528 w 6044400"/>
              <a:gd name="connsiteY44" fmla="*/ 38207 h 4143153"/>
              <a:gd name="connsiteX45" fmla="*/ 1165665 w 6044400"/>
              <a:gd name="connsiteY45" fmla="*/ 33908 h 4143153"/>
              <a:gd name="connsiteX46" fmla="*/ 2227385 w 6044400"/>
              <a:gd name="connsiteY46" fmla="*/ 0 h 4143153"/>
              <a:gd name="connsiteX0" fmla="*/ 2227385 w 6044400"/>
              <a:gd name="connsiteY0" fmla="*/ 0 h 4143153"/>
              <a:gd name="connsiteX1" fmla="*/ 2442246 w 6044400"/>
              <a:gd name="connsiteY1" fmla="*/ 2597 h 4143153"/>
              <a:gd name="connsiteX2" fmla="*/ 5615266 w 6044400"/>
              <a:gd name="connsiteY2" fmla="*/ 354124 h 4143153"/>
              <a:gd name="connsiteX3" fmla="*/ 5942867 w 6044400"/>
              <a:gd name="connsiteY3" fmla="*/ 434846 h 4143153"/>
              <a:gd name="connsiteX4" fmla="*/ 6044400 w 6044400"/>
              <a:gd name="connsiteY4" fmla="*/ 511023 h 4143153"/>
              <a:gd name="connsiteX5" fmla="*/ 6044400 w 6044400"/>
              <a:gd name="connsiteY5" fmla="*/ 1228503 h 4143153"/>
              <a:gd name="connsiteX6" fmla="*/ 6044400 w 6044400"/>
              <a:gd name="connsiteY6" fmla="*/ 1254629 h 4143153"/>
              <a:gd name="connsiteX7" fmla="*/ 6044400 w 6044400"/>
              <a:gd name="connsiteY7" fmla="*/ 1302554 h 4143153"/>
              <a:gd name="connsiteX8" fmla="*/ 6044400 w 6044400"/>
              <a:gd name="connsiteY8" fmla="*/ 1339878 h 4143153"/>
              <a:gd name="connsiteX9" fmla="*/ 6044400 w 6044400"/>
              <a:gd name="connsiteY9" fmla="*/ 1367926 h 4143153"/>
              <a:gd name="connsiteX10" fmla="*/ 6044400 w 6044400"/>
              <a:gd name="connsiteY10" fmla="*/ 1388023 h 4143153"/>
              <a:gd name="connsiteX11" fmla="*/ 6044400 w 6044400"/>
              <a:gd name="connsiteY11" fmla="*/ 1401495 h 4143153"/>
              <a:gd name="connsiteX12" fmla="*/ 6044400 w 6044400"/>
              <a:gd name="connsiteY12" fmla="*/ 1413863 h 4143153"/>
              <a:gd name="connsiteX13" fmla="*/ 6044400 w 6044400"/>
              <a:gd name="connsiteY13" fmla="*/ 1415630 h 4143153"/>
              <a:gd name="connsiteX14" fmla="*/ 6044400 w 6044400"/>
              <a:gd name="connsiteY14" fmla="*/ 4143153 h 4143153"/>
              <a:gd name="connsiteX15" fmla="*/ 0 w 6044400"/>
              <a:gd name="connsiteY15" fmla="*/ 4143153 h 4143153"/>
              <a:gd name="connsiteX16" fmla="*/ 0 w 6044400"/>
              <a:gd name="connsiteY16" fmla="*/ 3959500 h 4143153"/>
              <a:gd name="connsiteX17" fmla="*/ 0 w 6044400"/>
              <a:gd name="connsiteY17" fmla="*/ 1494981 h 4143153"/>
              <a:gd name="connsiteX18" fmla="*/ 0 w 6044400"/>
              <a:gd name="connsiteY18" fmla="*/ 1492359 h 4143153"/>
              <a:gd name="connsiteX19" fmla="*/ 0 w 6044400"/>
              <a:gd name="connsiteY19" fmla="*/ 1486131 h 4143153"/>
              <a:gd name="connsiteX20" fmla="*/ 1684243 w 6044400"/>
              <a:gd name="connsiteY20" fmla="*/ 2271145 h 4143153"/>
              <a:gd name="connsiteX21" fmla="*/ 0 w 6044400"/>
              <a:gd name="connsiteY21" fmla="*/ 1454007 h 4143153"/>
              <a:gd name="connsiteX22" fmla="*/ 2134576 w 6044400"/>
              <a:gd name="connsiteY22" fmla="*/ 1868604 h 4143153"/>
              <a:gd name="connsiteX23" fmla="*/ 0 w 6044400"/>
              <a:gd name="connsiteY23" fmla="*/ 1392384 h 4143153"/>
              <a:gd name="connsiteX24" fmla="*/ 0 w 6044400"/>
              <a:gd name="connsiteY24" fmla="*/ 1382549 h 4143153"/>
              <a:gd name="connsiteX25" fmla="*/ 0 w 6044400"/>
              <a:gd name="connsiteY25" fmla="*/ 1327153 h 4143153"/>
              <a:gd name="connsiteX26" fmla="*/ 0 w 6044400"/>
              <a:gd name="connsiteY26" fmla="*/ 1256023 h 4143153"/>
              <a:gd name="connsiteX27" fmla="*/ 0 w 6044400"/>
              <a:gd name="connsiteY27" fmla="*/ 1231417 h 4143153"/>
              <a:gd name="connsiteX28" fmla="*/ 0 w 6044400"/>
              <a:gd name="connsiteY28" fmla="*/ 1228503 h 4143153"/>
              <a:gd name="connsiteX29" fmla="*/ 0 w 6044400"/>
              <a:gd name="connsiteY29" fmla="*/ 1085073 h 4143153"/>
              <a:gd name="connsiteX30" fmla="*/ 0 w 6044400"/>
              <a:gd name="connsiteY30" fmla="*/ 1058721 h 4143153"/>
              <a:gd name="connsiteX31" fmla="*/ 0 w 6044400"/>
              <a:gd name="connsiteY31" fmla="*/ 952655 h 4143153"/>
              <a:gd name="connsiteX32" fmla="*/ 0 w 6044400"/>
              <a:gd name="connsiteY32" fmla="*/ 951862 h 4143153"/>
              <a:gd name="connsiteX33" fmla="*/ 0 w 6044400"/>
              <a:gd name="connsiteY33" fmla="*/ 833468 h 4143153"/>
              <a:gd name="connsiteX34" fmla="*/ 0 w 6044400"/>
              <a:gd name="connsiteY34" fmla="*/ 828840 h 4143153"/>
              <a:gd name="connsiteX35" fmla="*/ 0 w 6044400"/>
              <a:gd name="connsiteY35" fmla="*/ 726814 h 4143153"/>
              <a:gd name="connsiteX36" fmla="*/ 0 w 6044400"/>
              <a:gd name="connsiteY36" fmla="*/ 688517 h 4143153"/>
              <a:gd name="connsiteX37" fmla="*/ 0 w 6044400"/>
              <a:gd name="connsiteY37" fmla="*/ 631998 h 4143153"/>
              <a:gd name="connsiteX38" fmla="*/ 0 w 6044400"/>
              <a:gd name="connsiteY38" fmla="*/ 529754 h 4143153"/>
              <a:gd name="connsiteX39" fmla="*/ 0 w 6044400"/>
              <a:gd name="connsiteY39" fmla="*/ 475093 h 4143153"/>
              <a:gd name="connsiteX40" fmla="*/ 0 w 6044400"/>
              <a:gd name="connsiteY40" fmla="*/ 351413 h 4143153"/>
              <a:gd name="connsiteX41" fmla="*/ 0 w 6044400"/>
              <a:gd name="connsiteY41" fmla="*/ 311109 h 4143153"/>
              <a:gd name="connsiteX42" fmla="*/ 0 w 6044400"/>
              <a:gd name="connsiteY42" fmla="*/ 156641 h 4143153"/>
              <a:gd name="connsiteX43" fmla="*/ 832114 w 6044400"/>
              <a:gd name="connsiteY43" fmla="*/ 61160 h 4143153"/>
              <a:gd name="connsiteX44" fmla="*/ 1108528 w 6044400"/>
              <a:gd name="connsiteY44" fmla="*/ 38207 h 4143153"/>
              <a:gd name="connsiteX45" fmla="*/ 1165665 w 6044400"/>
              <a:gd name="connsiteY45" fmla="*/ 33908 h 4143153"/>
              <a:gd name="connsiteX46" fmla="*/ 2227385 w 6044400"/>
              <a:gd name="connsiteY46" fmla="*/ 0 h 4143153"/>
              <a:gd name="connsiteX0" fmla="*/ 2227385 w 6044400"/>
              <a:gd name="connsiteY0" fmla="*/ 0 h 4143153"/>
              <a:gd name="connsiteX1" fmla="*/ 2442246 w 6044400"/>
              <a:gd name="connsiteY1" fmla="*/ 2597 h 4143153"/>
              <a:gd name="connsiteX2" fmla="*/ 5615266 w 6044400"/>
              <a:gd name="connsiteY2" fmla="*/ 354124 h 4143153"/>
              <a:gd name="connsiteX3" fmla="*/ 5942867 w 6044400"/>
              <a:gd name="connsiteY3" fmla="*/ 434846 h 4143153"/>
              <a:gd name="connsiteX4" fmla="*/ 6044400 w 6044400"/>
              <a:gd name="connsiteY4" fmla="*/ 511023 h 4143153"/>
              <a:gd name="connsiteX5" fmla="*/ 6044400 w 6044400"/>
              <a:gd name="connsiteY5" fmla="*/ 1228503 h 4143153"/>
              <a:gd name="connsiteX6" fmla="*/ 6044400 w 6044400"/>
              <a:gd name="connsiteY6" fmla="*/ 1254629 h 4143153"/>
              <a:gd name="connsiteX7" fmla="*/ 6044400 w 6044400"/>
              <a:gd name="connsiteY7" fmla="*/ 1302554 h 4143153"/>
              <a:gd name="connsiteX8" fmla="*/ 6044400 w 6044400"/>
              <a:gd name="connsiteY8" fmla="*/ 1339878 h 4143153"/>
              <a:gd name="connsiteX9" fmla="*/ 6044400 w 6044400"/>
              <a:gd name="connsiteY9" fmla="*/ 1367926 h 4143153"/>
              <a:gd name="connsiteX10" fmla="*/ 6044400 w 6044400"/>
              <a:gd name="connsiteY10" fmla="*/ 1388023 h 4143153"/>
              <a:gd name="connsiteX11" fmla="*/ 6044400 w 6044400"/>
              <a:gd name="connsiteY11" fmla="*/ 1401495 h 4143153"/>
              <a:gd name="connsiteX12" fmla="*/ 6044400 w 6044400"/>
              <a:gd name="connsiteY12" fmla="*/ 1413863 h 4143153"/>
              <a:gd name="connsiteX13" fmla="*/ 6044400 w 6044400"/>
              <a:gd name="connsiteY13" fmla="*/ 1415630 h 4143153"/>
              <a:gd name="connsiteX14" fmla="*/ 6044400 w 6044400"/>
              <a:gd name="connsiteY14" fmla="*/ 4143153 h 4143153"/>
              <a:gd name="connsiteX15" fmla="*/ 0 w 6044400"/>
              <a:gd name="connsiteY15" fmla="*/ 4143153 h 4143153"/>
              <a:gd name="connsiteX16" fmla="*/ 0 w 6044400"/>
              <a:gd name="connsiteY16" fmla="*/ 3959500 h 4143153"/>
              <a:gd name="connsiteX17" fmla="*/ 0 w 6044400"/>
              <a:gd name="connsiteY17" fmla="*/ 1494981 h 4143153"/>
              <a:gd name="connsiteX18" fmla="*/ 0 w 6044400"/>
              <a:gd name="connsiteY18" fmla="*/ 1492359 h 4143153"/>
              <a:gd name="connsiteX19" fmla="*/ 0 w 6044400"/>
              <a:gd name="connsiteY19" fmla="*/ 1486131 h 4143153"/>
              <a:gd name="connsiteX20" fmla="*/ 1684243 w 6044400"/>
              <a:gd name="connsiteY20" fmla="*/ 2271145 h 4143153"/>
              <a:gd name="connsiteX21" fmla="*/ 1909409 w 6044400"/>
              <a:gd name="connsiteY21" fmla="*/ 2046573 h 4143153"/>
              <a:gd name="connsiteX22" fmla="*/ 2134576 w 6044400"/>
              <a:gd name="connsiteY22" fmla="*/ 1868604 h 4143153"/>
              <a:gd name="connsiteX23" fmla="*/ 0 w 6044400"/>
              <a:gd name="connsiteY23" fmla="*/ 1392384 h 4143153"/>
              <a:gd name="connsiteX24" fmla="*/ 0 w 6044400"/>
              <a:gd name="connsiteY24" fmla="*/ 1382549 h 4143153"/>
              <a:gd name="connsiteX25" fmla="*/ 0 w 6044400"/>
              <a:gd name="connsiteY25" fmla="*/ 1327153 h 4143153"/>
              <a:gd name="connsiteX26" fmla="*/ 0 w 6044400"/>
              <a:gd name="connsiteY26" fmla="*/ 1256023 h 4143153"/>
              <a:gd name="connsiteX27" fmla="*/ 0 w 6044400"/>
              <a:gd name="connsiteY27" fmla="*/ 1231417 h 4143153"/>
              <a:gd name="connsiteX28" fmla="*/ 0 w 6044400"/>
              <a:gd name="connsiteY28" fmla="*/ 1228503 h 4143153"/>
              <a:gd name="connsiteX29" fmla="*/ 0 w 6044400"/>
              <a:gd name="connsiteY29" fmla="*/ 1085073 h 4143153"/>
              <a:gd name="connsiteX30" fmla="*/ 0 w 6044400"/>
              <a:gd name="connsiteY30" fmla="*/ 1058721 h 4143153"/>
              <a:gd name="connsiteX31" fmla="*/ 0 w 6044400"/>
              <a:gd name="connsiteY31" fmla="*/ 952655 h 4143153"/>
              <a:gd name="connsiteX32" fmla="*/ 0 w 6044400"/>
              <a:gd name="connsiteY32" fmla="*/ 951862 h 4143153"/>
              <a:gd name="connsiteX33" fmla="*/ 0 w 6044400"/>
              <a:gd name="connsiteY33" fmla="*/ 833468 h 4143153"/>
              <a:gd name="connsiteX34" fmla="*/ 0 w 6044400"/>
              <a:gd name="connsiteY34" fmla="*/ 828840 h 4143153"/>
              <a:gd name="connsiteX35" fmla="*/ 0 w 6044400"/>
              <a:gd name="connsiteY35" fmla="*/ 726814 h 4143153"/>
              <a:gd name="connsiteX36" fmla="*/ 0 w 6044400"/>
              <a:gd name="connsiteY36" fmla="*/ 688517 h 4143153"/>
              <a:gd name="connsiteX37" fmla="*/ 0 w 6044400"/>
              <a:gd name="connsiteY37" fmla="*/ 631998 h 4143153"/>
              <a:gd name="connsiteX38" fmla="*/ 0 w 6044400"/>
              <a:gd name="connsiteY38" fmla="*/ 529754 h 4143153"/>
              <a:gd name="connsiteX39" fmla="*/ 0 w 6044400"/>
              <a:gd name="connsiteY39" fmla="*/ 475093 h 4143153"/>
              <a:gd name="connsiteX40" fmla="*/ 0 w 6044400"/>
              <a:gd name="connsiteY40" fmla="*/ 351413 h 4143153"/>
              <a:gd name="connsiteX41" fmla="*/ 0 w 6044400"/>
              <a:gd name="connsiteY41" fmla="*/ 311109 h 4143153"/>
              <a:gd name="connsiteX42" fmla="*/ 0 w 6044400"/>
              <a:gd name="connsiteY42" fmla="*/ 156641 h 4143153"/>
              <a:gd name="connsiteX43" fmla="*/ 832114 w 6044400"/>
              <a:gd name="connsiteY43" fmla="*/ 61160 h 4143153"/>
              <a:gd name="connsiteX44" fmla="*/ 1108528 w 6044400"/>
              <a:gd name="connsiteY44" fmla="*/ 38207 h 4143153"/>
              <a:gd name="connsiteX45" fmla="*/ 1165665 w 6044400"/>
              <a:gd name="connsiteY45" fmla="*/ 33908 h 4143153"/>
              <a:gd name="connsiteX46" fmla="*/ 2227385 w 6044400"/>
              <a:gd name="connsiteY46" fmla="*/ 0 h 4143153"/>
              <a:gd name="connsiteX0" fmla="*/ 2227385 w 6044400"/>
              <a:gd name="connsiteY0" fmla="*/ 0 h 4143153"/>
              <a:gd name="connsiteX1" fmla="*/ 2442246 w 6044400"/>
              <a:gd name="connsiteY1" fmla="*/ 2597 h 4143153"/>
              <a:gd name="connsiteX2" fmla="*/ 5615266 w 6044400"/>
              <a:gd name="connsiteY2" fmla="*/ 354124 h 4143153"/>
              <a:gd name="connsiteX3" fmla="*/ 5942867 w 6044400"/>
              <a:gd name="connsiteY3" fmla="*/ 434846 h 4143153"/>
              <a:gd name="connsiteX4" fmla="*/ 6044400 w 6044400"/>
              <a:gd name="connsiteY4" fmla="*/ 511023 h 4143153"/>
              <a:gd name="connsiteX5" fmla="*/ 6044400 w 6044400"/>
              <a:gd name="connsiteY5" fmla="*/ 1228503 h 4143153"/>
              <a:gd name="connsiteX6" fmla="*/ 6044400 w 6044400"/>
              <a:gd name="connsiteY6" fmla="*/ 1254629 h 4143153"/>
              <a:gd name="connsiteX7" fmla="*/ 6044400 w 6044400"/>
              <a:gd name="connsiteY7" fmla="*/ 1302554 h 4143153"/>
              <a:gd name="connsiteX8" fmla="*/ 6044400 w 6044400"/>
              <a:gd name="connsiteY8" fmla="*/ 1339878 h 4143153"/>
              <a:gd name="connsiteX9" fmla="*/ 6044400 w 6044400"/>
              <a:gd name="connsiteY9" fmla="*/ 1367926 h 4143153"/>
              <a:gd name="connsiteX10" fmla="*/ 6044400 w 6044400"/>
              <a:gd name="connsiteY10" fmla="*/ 1388023 h 4143153"/>
              <a:gd name="connsiteX11" fmla="*/ 6044400 w 6044400"/>
              <a:gd name="connsiteY11" fmla="*/ 1401495 h 4143153"/>
              <a:gd name="connsiteX12" fmla="*/ 6044400 w 6044400"/>
              <a:gd name="connsiteY12" fmla="*/ 1413863 h 4143153"/>
              <a:gd name="connsiteX13" fmla="*/ 6044400 w 6044400"/>
              <a:gd name="connsiteY13" fmla="*/ 1415630 h 4143153"/>
              <a:gd name="connsiteX14" fmla="*/ 6044400 w 6044400"/>
              <a:gd name="connsiteY14" fmla="*/ 4143153 h 4143153"/>
              <a:gd name="connsiteX15" fmla="*/ 0 w 6044400"/>
              <a:gd name="connsiteY15" fmla="*/ 4143153 h 4143153"/>
              <a:gd name="connsiteX16" fmla="*/ 0 w 6044400"/>
              <a:gd name="connsiteY16" fmla="*/ 3959500 h 4143153"/>
              <a:gd name="connsiteX17" fmla="*/ 0 w 6044400"/>
              <a:gd name="connsiteY17" fmla="*/ 1494981 h 4143153"/>
              <a:gd name="connsiteX18" fmla="*/ 0 w 6044400"/>
              <a:gd name="connsiteY18" fmla="*/ 1492359 h 4143153"/>
              <a:gd name="connsiteX19" fmla="*/ 0 w 6044400"/>
              <a:gd name="connsiteY19" fmla="*/ 1486131 h 4143153"/>
              <a:gd name="connsiteX20" fmla="*/ 1684243 w 6044400"/>
              <a:gd name="connsiteY20" fmla="*/ 2271145 h 4143153"/>
              <a:gd name="connsiteX21" fmla="*/ 1909409 w 6044400"/>
              <a:gd name="connsiteY21" fmla="*/ 2046573 h 4143153"/>
              <a:gd name="connsiteX22" fmla="*/ 2134576 w 6044400"/>
              <a:gd name="connsiteY22" fmla="*/ 1868604 h 4143153"/>
              <a:gd name="connsiteX23" fmla="*/ 0 w 6044400"/>
              <a:gd name="connsiteY23" fmla="*/ 1392384 h 4143153"/>
              <a:gd name="connsiteX24" fmla="*/ 2368749 w 6044400"/>
              <a:gd name="connsiteY24" fmla="*/ 1692940 h 4143153"/>
              <a:gd name="connsiteX25" fmla="*/ 0 w 6044400"/>
              <a:gd name="connsiteY25" fmla="*/ 1327153 h 4143153"/>
              <a:gd name="connsiteX26" fmla="*/ 0 w 6044400"/>
              <a:gd name="connsiteY26" fmla="*/ 1256023 h 4143153"/>
              <a:gd name="connsiteX27" fmla="*/ 0 w 6044400"/>
              <a:gd name="connsiteY27" fmla="*/ 1231417 h 4143153"/>
              <a:gd name="connsiteX28" fmla="*/ 0 w 6044400"/>
              <a:gd name="connsiteY28" fmla="*/ 1228503 h 4143153"/>
              <a:gd name="connsiteX29" fmla="*/ 0 w 6044400"/>
              <a:gd name="connsiteY29" fmla="*/ 1085073 h 4143153"/>
              <a:gd name="connsiteX30" fmla="*/ 0 w 6044400"/>
              <a:gd name="connsiteY30" fmla="*/ 1058721 h 4143153"/>
              <a:gd name="connsiteX31" fmla="*/ 0 w 6044400"/>
              <a:gd name="connsiteY31" fmla="*/ 952655 h 4143153"/>
              <a:gd name="connsiteX32" fmla="*/ 0 w 6044400"/>
              <a:gd name="connsiteY32" fmla="*/ 951862 h 4143153"/>
              <a:gd name="connsiteX33" fmla="*/ 0 w 6044400"/>
              <a:gd name="connsiteY33" fmla="*/ 833468 h 4143153"/>
              <a:gd name="connsiteX34" fmla="*/ 0 w 6044400"/>
              <a:gd name="connsiteY34" fmla="*/ 828840 h 4143153"/>
              <a:gd name="connsiteX35" fmla="*/ 0 w 6044400"/>
              <a:gd name="connsiteY35" fmla="*/ 726814 h 4143153"/>
              <a:gd name="connsiteX36" fmla="*/ 0 w 6044400"/>
              <a:gd name="connsiteY36" fmla="*/ 688517 h 4143153"/>
              <a:gd name="connsiteX37" fmla="*/ 0 w 6044400"/>
              <a:gd name="connsiteY37" fmla="*/ 631998 h 4143153"/>
              <a:gd name="connsiteX38" fmla="*/ 0 w 6044400"/>
              <a:gd name="connsiteY38" fmla="*/ 529754 h 4143153"/>
              <a:gd name="connsiteX39" fmla="*/ 0 w 6044400"/>
              <a:gd name="connsiteY39" fmla="*/ 475093 h 4143153"/>
              <a:gd name="connsiteX40" fmla="*/ 0 w 6044400"/>
              <a:gd name="connsiteY40" fmla="*/ 351413 h 4143153"/>
              <a:gd name="connsiteX41" fmla="*/ 0 w 6044400"/>
              <a:gd name="connsiteY41" fmla="*/ 311109 h 4143153"/>
              <a:gd name="connsiteX42" fmla="*/ 0 w 6044400"/>
              <a:gd name="connsiteY42" fmla="*/ 156641 h 4143153"/>
              <a:gd name="connsiteX43" fmla="*/ 832114 w 6044400"/>
              <a:gd name="connsiteY43" fmla="*/ 61160 h 4143153"/>
              <a:gd name="connsiteX44" fmla="*/ 1108528 w 6044400"/>
              <a:gd name="connsiteY44" fmla="*/ 38207 h 4143153"/>
              <a:gd name="connsiteX45" fmla="*/ 1165665 w 6044400"/>
              <a:gd name="connsiteY45" fmla="*/ 33908 h 4143153"/>
              <a:gd name="connsiteX46" fmla="*/ 2227385 w 6044400"/>
              <a:gd name="connsiteY46" fmla="*/ 0 h 4143153"/>
              <a:gd name="connsiteX0" fmla="*/ 2227385 w 6044400"/>
              <a:gd name="connsiteY0" fmla="*/ 0 h 4143153"/>
              <a:gd name="connsiteX1" fmla="*/ 2442246 w 6044400"/>
              <a:gd name="connsiteY1" fmla="*/ 2597 h 4143153"/>
              <a:gd name="connsiteX2" fmla="*/ 5615266 w 6044400"/>
              <a:gd name="connsiteY2" fmla="*/ 354124 h 4143153"/>
              <a:gd name="connsiteX3" fmla="*/ 5942867 w 6044400"/>
              <a:gd name="connsiteY3" fmla="*/ 434846 h 4143153"/>
              <a:gd name="connsiteX4" fmla="*/ 6044400 w 6044400"/>
              <a:gd name="connsiteY4" fmla="*/ 511023 h 4143153"/>
              <a:gd name="connsiteX5" fmla="*/ 6044400 w 6044400"/>
              <a:gd name="connsiteY5" fmla="*/ 1228503 h 4143153"/>
              <a:gd name="connsiteX6" fmla="*/ 6044400 w 6044400"/>
              <a:gd name="connsiteY6" fmla="*/ 1254629 h 4143153"/>
              <a:gd name="connsiteX7" fmla="*/ 6044400 w 6044400"/>
              <a:gd name="connsiteY7" fmla="*/ 1302554 h 4143153"/>
              <a:gd name="connsiteX8" fmla="*/ 6044400 w 6044400"/>
              <a:gd name="connsiteY8" fmla="*/ 1339878 h 4143153"/>
              <a:gd name="connsiteX9" fmla="*/ 6044400 w 6044400"/>
              <a:gd name="connsiteY9" fmla="*/ 1367926 h 4143153"/>
              <a:gd name="connsiteX10" fmla="*/ 6044400 w 6044400"/>
              <a:gd name="connsiteY10" fmla="*/ 1388023 h 4143153"/>
              <a:gd name="connsiteX11" fmla="*/ 6044400 w 6044400"/>
              <a:gd name="connsiteY11" fmla="*/ 1401495 h 4143153"/>
              <a:gd name="connsiteX12" fmla="*/ 6044400 w 6044400"/>
              <a:gd name="connsiteY12" fmla="*/ 1413863 h 4143153"/>
              <a:gd name="connsiteX13" fmla="*/ 6044400 w 6044400"/>
              <a:gd name="connsiteY13" fmla="*/ 1415630 h 4143153"/>
              <a:gd name="connsiteX14" fmla="*/ 6044400 w 6044400"/>
              <a:gd name="connsiteY14" fmla="*/ 4143153 h 4143153"/>
              <a:gd name="connsiteX15" fmla="*/ 0 w 6044400"/>
              <a:gd name="connsiteY15" fmla="*/ 4143153 h 4143153"/>
              <a:gd name="connsiteX16" fmla="*/ 0 w 6044400"/>
              <a:gd name="connsiteY16" fmla="*/ 3959500 h 4143153"/>
              <a:gd name="connsiteX17" fmla="*/ 0 w 6044400"/>
              <a:gd name="connsiteY17" fmla="*/ 1494981 h 4143153"/>
              <a:gd name="connsiteX18" fmla="*/ 0 w 6044400"/>
              <a:gd name="connsiteY18" fmla="*/ 1492359 h 4143153"/>
              <a:gd name="connsiteX19" fmla="*/ 0 w 6044400"/>
              <a:gd name="connsiteY19" fmla="*/ 1486131 h 4143153"/>
              <a:gd name="connsiteX20" fmla="*/ 1684243 w 6044400"/>
              <a:gd name="connsiteY20" fmla="*/ 2271145 h 4143153"/>
              <a:gd name="connsiteX21" fmla="*/ 1909409 w 6044400"/>
              <a:gd name="connsiteY21" fmla="*/ 2046573 h 4143153"/>
              <a:gd name="connsiteX22" fmla="*/ 2134576 w 6044400"/>
              <a:gd name="connsiteY22" fmla="*/ 1868604 h 4143153"/>
              <a:gd name="connsiteX23" fmla="*/ 2251663 w 6044400"/>
              <a:gd name="connsiteY23" fmla="*/ 1780374 h 4143153"/>
              <a:gd name="connsiteX24" fmla="*/ 2368749 w 6044400"/>
              <a:gd name="connsiteY24" fmla="*/ 1692940 h 4143153"/>
              <a:gd name="connsiteX25" fmla="*/ 0 w 6044400"/>
              <a:gd name="connsiteY25" fmla="*/ 1327153 h 4143153"/>
              <a:gd name="connsiteX26" fmla="*/ 0 w 6044400"/>
              <a:gd name="connsiteY26" fmla="*/ 1256023 h 4143153"/>
              <a:gd name="connsiteX27" fmla="*/ 0 w 6044400"/>
              <a:gd name="connsiteY27" fmla="*/ 1231417 h 4143153"/>
              <a:gd name="connsiteX28" fmla="*/ 0 w 6044400"/>
              <a:gd name="connsiteY28" fmla="*/ 1228503 h 4143153"/>
              <a:gd name="connsiteX29" fmla="*/ 0 w 6044400"/>
              <a:gd name="connsiteY29" fmla="*/ 1085073 h 4143153"/>
              <a:gd name="connsiteX30" fmla="*/ 0 w 6044400"/>
              <a:gd name="connsiteY30" fmla="*/ 1058721 h 4143153"/>
              <a:gd name="connsiteX31" fmla="*/ 0 w 6044400"/>
              <a:gd name="connsiteY31" fmla="*/ 952655 h 4143153"/>
              <a:gd name="connsiteX32" fmla="*/ 0 w 6044400"/>
              <a:gd name="connsiteY32" fmla="*/ 951862 h 4143153"/>
              <a:gd name="connsiteX33" fmla="*/ 0 w 6044400"/>
              <a:gd name="connsiteY33" fmla="*/ 833468 h 4143153"/>
              <a:gd name="connsiteX34" fmla="*/ 0 w 6044400"/>
              <a:gd name="connsiteY34" fmla="*/ 828840 h 4143153"/>
              <a:gd name="connsiteX35" fmla="*/ 0 w 6044400"/>
              <a:gd name="connsiteY35" fmla="*/ 726814 h 4143153"/>
              <a:gd name="connsiteX36" fmla="*/ 0 w 6044400"/>
              <a:gd name="connsiteY36" fmla="*/ 688517 h 4143153"/>
              <a:gd name="connsiteX37" fmla="*/ 0 w 6044400"/>
              <a:gd name="connsiteY37" fmla="*/ 631998 h 4143153"/>
              <a:gd name="connsiteX38" fmla="*/ 0 w 6044400"/>
              <a:gd name="connsiteY38" fmla="*/ 529754 h 4143153"/>
              <a:gd name="connsiteX39" fmla="*/ 0 w 6044400"/>
              <a:gd name="connsiteY39" fmla="*/ 475093 h 4143153"/>
              <a:gd name="connsiteX40" fmla="*/ 0 w 6044400"/>
              <a:gd name="connsiteY40" fmla="*/ 351413 h 4143153"/>
              <a:gd name="connsiteX41" fmla="*/ 0 w 6044400"/>
              <a:gd name="connsiteY41" fmla="*/ 311109 h 4143153"/>
              <a:gd name="connsiteX42" fmla="*/ 0 w 6044400"/>
              <a:gd name="connsiteY42" fmla="*/ 156641 h 4143153"/>
              <a:gd name="connsiteX43" fmla="*/ 832114 w 6044400"/>
              <a:gd name="connsiteY43" fmla="*/ 61160 h 4143153"/>
              <a:gd name="connsiteX44" fmla="*/ 1108528 w 6044400"/>
              <a:gd name="connsiteY44" fmla="*/ 38207 h 4143153"/>
              <a:gd name="connsiteX45" fmla="*/ 1165665 w 6044400"/>
              <a:gd name="connsiteY45" fmla="*/ 33908 h 4143153"/>
              <a:gd name="connsiteX46" fmla="*/ 2227385 w 6044400"/>
              <a:gd name="connsiteY46" fmla="*/ 0 h 4143153"/>
              <a:gd name="connsiteX0" fmla="*/ 2227385 w 6044400"/>
              <a:gd name="connsiteY0" fmla="*/ 0 h 4143153"/>
              <a:gd name="connsiteX1" fmla="*/ 2442246 w 6044400"/>
              <a:gd name="connsiteY1" fmla="*/ 2597 h 4143153"/>
              <a:gd name="connsiteX2" fmla="*/ 5615266 w 6044400"/>
              <a:gd name="connsiteY2" fmla="*/ 354124 h 4143153"/>
              <a:gd name="connsiteX3" fmla="*/ 5942867 w 6044400"/>
              <a:gd name="connsiteY3" fmla="*/ 434846 h 4143153"/>
              <a:gd name="connsiteX4" fmla="*/ 6044400 w 6044400"/>
              <a:gd name="connsiteY4" fmla="*/ 511023 h 4143153"/>
              <a:gd name="connsiteX5" fmla="*/ 6044400 w 6044400"/>
              <a:gd name="connsiteY5" fmla="*/ 1228503 h 4143153"/>
              <a:gd name="connsiteX6" fmla="*/ 6044400 w 6044400"/>
              <a:gd name="connsiteY6" fmla="*/ 1254629 h 4143153"/>
              <a:gd name="connsiteX7" fmla="*/ 6044400 w 6044400"/>
              <a:gd name="connsiteY7" fmla="*/ 1302554 h 4143153"/>
              <a:gd name="connsiteX8" fmla="*/ 6044400 w 6044400"/>
              <a:gd name="connsiteY8" fmla="*/ 1339878 h 4143153"/>
              <a:gd name="connsiteX9" fmla="*/ 6044400 w 6044400"/>
              <a:gd name="connsiteY9" fmla="*/ 1367926 h 4143153"/>
              <a:gd name="connsiteX10" fmla="*/ 6044400 w 6044400"/>
              <a:gd name="connsiteY10" fmla="*/ 1388023 h 4143153"/>
              <a:gd name="connsiteX11" fmla="*/ 6044400 w 6044400"/>
              <a:gd name="connsiteY11" fmla="*/ 1401495 h 4143153"/>
              <a:gd name="connsiteX12" fmla="*/ 6044400 w 6044400"/>
              <a:gd name="connsiteY12" fmla="*/ 1413863 h 4143153"/>
              <a:gd name="connsiteX13" fmla="*/ 6044400 w 6044400"/>
              <a:gd name="connsiteY13" fmla="*/ 1415630 h 4143153"/>
              <a:gd name="connsiteX14" fmla="*/ 6044400 w 6044400"/>
              <a:gd name="connsiteY14" fmla="*/ 4143153 h 4143153"/>
              <a:gd name="connsiteX15" fmla="*/ 0 w 6044400"/>
              <a:gd name="connsiteY15" fmla="*/ 4143153 h 4143153"/>
              <a:gd name="connsiteX16" fmla="*/ 0 w 6044400"/>
              <a:gd name="connsiteY16" fmla="*/ 3959500 h 4143153"/>
              <a:gd name="connsiteX17" fmla="*/ 0 w 6044400"/>
              <a:gd name="connsiteY17" fmla="*/ 1494981 h 4143153"/>
              <a:gd name="connsiteX18" fmla="*/ 0 w 6044400"/>
              <a:gd name="connsiteY18" fmla="*/ 1492359 h 4143153"/>
              <a:gd name="connsiteX19" fmla="*/ 0 w 6044400"/>
              <a:gd name="connsiteY19" fmla="*/ 1486131 h 4143153"/>
              <a:gd name="connsiteX20" fmla="*/ 1684243 w 6044400"/>
              <a:gd name="connsiteY20" fmla="*/ 2271145 h 4143153"/>
              <a:gd name="connsiteX21" fmla="*/ 1917876 w 6044400"/>
              <a:gd name="connsiteY21" fmla="*/ 2053203 h 4143153"/>
              <a:gd name="connsiteX22" fmla="*/ 2134576 w 6044400"/>
              <a:gd name="connsiteY22" fmla="*/ 1868604 h 4143153"/>
              <a:gd name="connsiteX23" fmla="*/ 2251663 w 6044400"/>
              <a:gd name="connsiteY23" fmla="*/ 1780374 h 4143153"/>
              <a:gd name="connsiteX24" fmla="*/ 2368749 w 6044400"/>
              <a:gd name="connsiteY24" fmla="*/ 1692940 h 4143153"/>
              <a:gd name="connsiteX25" fmla="*/ 0 w 6044400"/>
              <a:gd name="connsiteY25" fmla="*/ 1327153 h 4143153"/>
              <a:gd name="connsiteX26" fmla="*/ 0 w 6044400"/>
              <a:gd name="connsiteY26" fmla="*/ 1256023 h 4143153"/>
              <a:gd name="connsiteX27" fmla="*/ 0 w 6044400"/>
              <a:gd name="connsiteY27" fmla="*/ 1231417 h 4143153"/>
              <a:gd name="connsiteX28" fmla="*/ 0 w 6044400"/>
              <a:gd name="connsiteY28" fmla="*/ 1228503 h 4143153"/>
              <a:gd name="connsiteX29" fmla="*/ 0 w 6044400"/>
              <a:gd name="connsiteY29" fmla="*/ 1085073 h 4143153"/>
              <a:gd name="connsiteX30" fmla="*/ 0 w 6044400"/>
              <a:gd name="connsiteY30" fmla="*/ 1058721 h 4143153"/>
              <a:gd name="connsiteX31" fmla="*/ 0 w 6044400"/>
              <a:gd name="connsiteY31" fmla="*/ 952655 h 4143153"/>
              <a:gd name="connsiteX32" fmla="*/ 0 w 6044400"/>
              <a:gd name="connsiteY32" fmla="*/ 951862 h 4143153"/>
              <a:gd name="connsiteX33" fmla="*/ 0 w 6044400"/>
              <a:gd name="connsiteY33" fmla="*/ 833468 h 4143153"/>
              <a:gd name="connsiteX34" fmla="*/ 0 w 6044400"/>
              <a:gd name="connsiteY34" fmla="*/ 828840 h 4143153"/>
              <a:gd name="connsiteX35" fmla="*/ 0 w 6044400"/>
              <a:gd name="connsiteY35" fmla="*/ 726814 h 4143153"/>
              <a:gd name="connsiteX36" fmla="*/ 0 w 6044400"/>
              <a:gd name="connsiteY36" fmla="*/ 688517 h 4143153"/>
              <a:gd name="connsiteX37" fmla="*/ 0 w 6044400"/>
              <a:gd name="connsiteY37" fmla="*/ 631998 h 4143153"/>
              <a:gd name="connsiteX38" fmla="*/ 0 w 6044400"/>
              <a:gd name="connsiteY38" fmla="*/ 529754 h 4143153"/>
              <a:gd name="connsiteX39" fmla="*/ 0 w 6044400"/>
              <a:gd name="connsiteY39" fmla="*/ 475093 h 4143153"/>
              <a:gd name="connsiteX40" fmla="*/ 0 w 6044400"/>
              <a:gd name="connsiteY40" fmla="*/ 351413 h 4143153"/>
              <a:gd name="connsiteX41" fmla="*/ 0 w 6044400"/>
              <a:gd name="connsiteY41" fmla="*/ 311109 h 4143153"/>
              <a:gd name="connsiteX42" fmla="*/ 0 w 6044400"/>
              <a:gd name="connsiteY42" fmla="*/ 156641 h 4143153"/>
              <a:gd name="connsiteX43" fmla="*/ 832114 w 6044400"/>
              <a:gd name="connsiteY43" fmla="*/ 61160 h 4143153"/>
              <a:gd name="connsiteX44" fmla="*/ 1108528 w 6044400"/>
              <a:gd name="connsiteY44" fmla="*/ 38207 h 4143153"/>
              <a:gd name="connsiteX45" fmla="*/ 1165665 w 6044400"/>
              <a:gd name="connsiteY45" fmla="*/ 33908 h 4143153"/>
              <a:gd name="connsiteX46" fmla="*/ 2227385 w 6044400"/>
              <a:gd name="connsiteY46" fmla="*/ 0 h 4143153"/>
              <a:gd name="connsiteX0" fmla="*/ 2227385 w 6049412"/>
              <a:gd name="connsiteY0" fmla="*/ 0 h 4143153"/>
              <a:gd name="connsiteX1" fmla="*/ 2442246 w 6049412"/>
              <a:gd name="connsiteY1" fmla="*/ 2597 h 4143153"/>
              <a:gd name="connsiteX2" fmla="*/ 5615266 w 6049412"/>
              <a:gd name="connsiteY2" fmla="*/ 354124 h 4143153"/>
              <a:gd name="connsiteX3" fmla="*/ 5976734 w 6049412"/>
              <a:gd name="connsiteY3" fmla="*/ 368537 h 4143153"/>
              <a:gd name="connsiteX4" fmla="*/ 6044400 w 6049412"/>
              <a:gd name="connsiteY4" fmla="*/ 511023 h 4143153"/>
              <a:gd name="connsiteX5" fmla="*/ 6044400 w 6049412"/>
              <a:gd name="connsiteY5" fmla="*/ 1228503 h 4143153"/>
              <a:gd name="connsiteX6" fmla="*/ 6044400 w 6049412"/>
              <a:gd name="connsiteY6" fmla="*/ 1254629 h 4143153"/>
              <a:gd name="connsiteX7" fmla="*/ 6044400 w 6049412"/>
              <a:gd name="connsiteY7" fmla="*/ 1302554 h 4143153"/>
              <a:gd name="connsiteX8" fmla="*/ 6044400 w 6049412"/>
              <a:gd name="connsiteY8" fmla="*/ 1339878 h 4143153"/>
              <a:gd name="connsiteX9" fmla="*/ 6044400 w 6049412"/>
              <a:gd name="connsiteY9" fmla="*/ 1367926 h 4143153"/>
              <a:gd name="connsiteX10" fmla="*/ 6044400 w 6049412"/>
              <a:gd name="connsiteY10" fmla="*/ 1388023 h 4143153"/>
              <a:gd name="connsiteX11" fmla="*/ 6044400 w 6049412"/>
              <a:gd name="connsiteY11" fmla="*/ 1401495 h 4143153"/>
              <a:gd name="connsiteX12" fmla="*/ 6044400 w 6049412"/>
              <a:gd name="connsiteY12" fmla="*/ 1413863 h 4143153"/>
              <a:gd name="connsiteX13" fmla="*/ 6044400 w 6049412"/>
              <a:gd name="connsiteY13" fmla="*/ 1415630 h 4143153"/>
              <a:gd name="connsiteX14" fmla="*/ 6044400 w 6049412"/>
              <a:gd name="connsiteY14" fmla="*/ 4143153 h 4143153"/>
              <a:gd name="connsiteX15" fmla="*/ 0 w 6049412"/>
              <a:gd name="connsiteY15" fmla="*/ 4143153 h 4143153"/>
              <a:gd name="connsiteX16" fmla="*/ 0 w 6049412"/>
              <a:gd name="connsiteY16" fmla="*/ 3959500 h 4143153"/>
              <a:gd name="connsiteX17" fmla="*/ 0 w 6049412"/>
              <a:gd name="connsiteY17" fmla="*/ 1494981 h 4143153"/>
              <a:gd name="connsiteX18" fmla="*/ 0 w 6049412"/>
              <a:gd name="connsiteY18" fmla="*/ 1492359 h 4143153"/>
              <a:gd name="connsiteX19" fmla="*/ 0 w 6049412"/>
              <a:gd name="connsiteY19" fmla="*/ 1486131 h 4143153"/>
              <a:gd name="connsiteX20" fmla="*/ 1684243 w 6049412"/>
              <a:gd name="connsiteY20" fmla="*/ 2271145 h 4143153"/>
              <a:gd name="connsiteX21" fmla="*/ 1917876 w 6049412"/>
              <a:gd name="connsiteY21" fmla="*/ 2053203 h 4143153"/>
              <a:gd name="connsiteX22" fmla="*/ 2134576 w 6049412"/>
              <a:gd name="connsiteY22" fmla="*/ 1868604 h 4143153"/>
              <a:gd name="connsiteX23" fmla="*/ 2251663 w 6049412"/>
              <a:gd name="connsiteY23" fmla="*/ 1780374 h 4143153"/>
              <a:gd name="connsiteX24" fmla="*/ 2368749 w 6049412"/>
              <a:gd name="connsiteY24" fmla="*/ 1692940 h 4143153"/>
              <a:gd name="connsiteX25" fmla="*/ 0 w 6049412"/>
              <a:gd name="connsiteY25" fmla="*/ 1327153 h 4143153"/>
              <a:gd name="connsiteX26" fmla="*/ 0 w 6049412"/>
              <a:gd name="connsiteY26" fmla="*/ 1256023 h 4143153"/>
              <a:gd name="connsiteX27" fmla="*/ 0 w 6049412"/>
              <a:gd name="connsiteY27" fmla="*/ 1231417 h 4143153"/>
              <a:gd name="connsiteX28" fmla="*/ 0 w 6049412"/>
              <a:gd name="connsiteY28" fmla="*/ 1228503 h 4143153"/>
              <a:gd name="connsiteX29" fmla="*/ 0 w 6049412"/>
              <a:gd name="connsiteY29" fmla="*/ 1085073 h 4143153"/>
              <a:gd name="connsiteX30" fmla="*/ 0 w 6049412"/>
              <a:gd name="connsiteY30" fmla="*/ 1058721 h 4143153"/>
              <a:gd name="connsiteX31" fmla="*/ 0 w 6049412"/>
              <a:gd name="connsiteY31" fmla="*/ 952655 h 4143153"/>
              <a:gd name="connsiteX32" fmla="*/ 0 w 6049412"/>
              <a:gd name="connsiteY32" fmla="*/ 951862 h 4143153"/>
              <a:gd name="connsiteX33" fmla="*/ 0 w 6049412"/>
              <a:gd name="connsiteY33" fmla="*/ 833468 h 4143153"/>
              <a:gd name="connsiteX34" fmla="*/ 0 w 6049412"/>
              <a:gd name="connsiteY34" fmla="*/ 828840 h 4143153"/>
              <a:gd name="connsiteX35" fmla="*/ 0 w 6049412"/>
              <a:gd name="connsiteY35" fmla="*/ 726814 h 4143153"/>
              <a:gd name="connsiteX36" fmla="*/ 0 w 6049412"/>
              <a:gd name="connsiteY36" fmla="*/ 688517 h 4143153"/>
              <a:gd name="connsiteX37" fmla="*/ 0 w 6049412"/>
              <a:gd name="connsiteY37" fmla="*/ 631998 h 4143153"/>
              <a:gd name="connsiteX38" fmla="*/ 0 w 6049412"/>
              <a:gd name="connsiteY38" fmla="*/ 529754 h 4143153"/>
              <a:gd name="connsiteX39" fmla="*/ 0 w 6049412"/>
              <a:gd name="connsiteY39" fmla="*/ 475093 h 4143153"/>
              <a:gd name="connsiteX40" fmla="*/ 0 w 6049412"/>
              <a:gd name="connsiteY40" fmla="*/ 351413 h 4143153"/>
              <a:gd name="connsiteX41" fmla="*/ 0 w 6049412"/>
              <a:gd name="connsiteY41" fmla="*/ 311109 h 4143153"/>
              <a:gd name="connsiteX42" fmla="*/ 0 w 6049412"/>
              <a:gd name="connsiteY42" fmla="*/ 156641 h 4143153"/>
              <a:gd name="connsiteX43" fmla="*/ 832114 w 6049412"/>
              <a:gd name="connsiteY43" fmla="*/ 61160 h 4143153"/>
              <a:gd name="connsiteX44" fmla="*/ 1108528 w 6049412"/>
              <a:gd name="connsiteY44" fmla="*/ 38207 h 4143153"/>
              <a:gd name="connsiteX45" fmla="*/ 1165665 w 6049412"/>
              <a:gd name="connsiteY45" fmla="*/ 33908 h 4143153"/>
              <a:gd name="connsiteX46" fmla="*/ 2227385 w 6049412"/>
              <a:gd name="connsiteY46" fmla="*/ 0 h 4143153"/>
              <a:gd name="connsiteX0" fmla="*/ 2227385 w 6048785"/>
              <a:gd name="connsiteY0" fmla="*/ 0 h 4143153"/>
              <a:gd name="connsiteX1" fmla="*/ 2442246 w 6048785"/>
              <a:gd name="connsiteY1" fmla="*/ 2597 h 4143153"/>
              <a:gd name="connsiteX2" fmla="*/ 5615266 w 6048785"/>
              <a:gd name="connsiteY2" fmla="*/ 354124 h 4143153"/>
              <a:gd name="connsiteX3" fmla="*/ 5985200 w 6048785"/>
              <a:gd name="connsiteY3" fmla="*/ 371853 h 4143153"/>
              <a:gd name="connsiteX4" fmla="*/ 6044400 w 6048785"/>
              <a:gd name="connsiteY4" fmla="*/ 511023 h 4143153"/>
              <a:gd name="connsiteX5" fmla="*/ 6044400 w 6048785"/>
              <a:gd name="connsiteY5" fmla="*/ 1228503 h 4143153"/>
              <a:gd name="connsiteX6" fmla="*/ 6044400 w 6048785"/>
              <a:gd name="connsiteY6" fmla="*/ 1254629 h 4143153"/>
              <a:gd name="connsiteX7" fmla="*/ 6044400 w 6048785"/>
              <a:gd name="connsiteY7" fmla="*/ 1302554 h 4143153"/>
              <a:gd name="connsiteX8" fmla="*/ 6044400 w 6048785"/>
              <a:gd name="connsiteY8" fmla="*/ 1339878 h 4143153"/>
              <a:gd name="connsiteX9" fmla="*/ 6044400 w 6048785"/>
              <a:gd name="connsiteY9" fmla="*/ 1367926 h 4143153"/>
              <a:gd name="connsiteX10" fmla="*/ 6044400 w 6048785"/>
              <a:gd name="connsiteY10" fmla="*/ 1388023 h 4143153"/>
              <a:gd name="connsiteX11" fmla="*/ 6044400 w 6048785"/>
              <a:gd name="connsiteY11" fmla="*/ 1401495 h 4143153"/>
              <a:gd name="connsiteX12" fmla="*/ 6044400 w 6048785"/>
              <a:gd name="connsiteY12" fmla="*/ 1413863 h 4143153"/>
              <a:gd name="connsiteX13" fmla="*/ 6044400 w 6048785"/>
              <a:gd name="connsiteY13" fmla="*/ 1415630 h 4143153"/>
              <a:gd name="connsiteX14" fmla="*/ 6044400 w 6048785"/>
              <a:gd name="connsiteY14" fmla="*/ 4143153 h 4143153"/>
              <a:gd name="connsiteX15" fmla="*/ 0 w 6048785"/>
              <a:gd name="connsiteY15" fmla="*/ 4143153 h 4143153"/>
              <a:gd name="connsiteX16" fmla="*/ 0 w 6048785"/>
              <a:gd name="connsiteY16" fmla="*/ 3959500 h 4143153"/>
              <a:gd name="connsiteX17" fmla="*/ 0 w 6048785"/>
              <a:gd name="connsiteY17" fmla="*/ 1494981 h 4143153"/>
              <a:gd name="connsiteX18" fmla="*/ 0 w 6048785"/>
              <a:gd name="connsiteY18" fmla="*/ 1492359 h 4143153"/>
              <a:gd name="connsiteX19" fmla="*/ 0 w 6048785"/>
              <a:gd name="connsiteY19" fmla="*/ 1486131 h 4143153"/>
              <a:gd name="connsiteX20" fmla="*/ 1684243 w 6048785"/>
              <a:gd name="connsiteY20" fmla="*/ 2271145 h 4143153"/>
              <a:gd name="connsiteX21" fmla="*/ 1917876 w 6048785"/>
              <a:gd name="connsiteY21" fmla="*/ 2053203 h 4143153"/>
              <a:gd name="connsiteX22" fmla="*/ 2134576 w 6048785"/>
              <a:gd name="connsiteY22" fmla="*/ 1868604 h 4143153"/>
              <a:gd name="connsiteX23" fmla="*/ 2251663 w 6048785"/>
              <a:gd name="connsiteY23" fmla="*/ 1780374 h 4143153"/>
              <a:gd name="connsiteX24" fmla="*/ 2368749 w 6048785"/>
              <a:gd name="connsiteY24" fmla="*/ 1692940 h 4143153"/>
              <a:gd name="connsiteX25" fmla="*/ 0 w 6048785"/>
              <a:gd name="connsiteY25" fmla="*/ 1327153 h 4143153"/>
              <a:gd name="connsiteX26" fmla="*/ 0 w 6048785"/>
              <a:gd name="connsiteY26" fmla="*/ 1256023 h 4143153"/>
              <a:gd name="connsiteX27" fmla="*/ 0 w 6048785"/>
              <a:gd name="connsiteY27" fmla="*/ 1231417 h 4143153"/>
              <a:gd name="connsiteX28" fmla="*/ 0 w 6048785"/>
              <a:gd name="connsiteY28" fmla="*/ 1228503 h 4143153"/>
              <a:gd name="connsiteX29" fmla="*/ 0 w 6048785"/>
              <a:gd name="connsiteY29" fmla="*/ 1085073 h 4143153"/>
              <a:gd name="connsiteX30" fmla="*/ 0 w 6048785"/>
              <a:gd name="connsiteY30" fmla="*/ 1058721 h 4143153"/>
              <a:gd name="connsiteX31" fmla="*/ 0 w 6048785"/>
              <a:gd name="connsiteY31" fmla="*/ 952655 h 4143153"/>
              <a:gd name="connsiteX32" fmla="*/ 0 w 6048785"/>
              <a:gd name="connsiteY32" fmla="*/ 951862 h 4143153"/>
              <a:gd name="connsiteX33" fmla="*/ 0 w 6048785"/>
              <a:gd name="connsiteY33" fmla="*/ 833468 h 4143153"/>
              <a:gd name="connsiteX34" fmla="*/ 0 w 6048785"/>
              <a:gd name="connsiteY34" fmla="*/ 828840 h 4143153"/>
              <a:gd name="connsiteX35" fmla="*/ 0 w 6048785"/>
              <a:gd name="connsiteY35" fmla="*/ 726814 h 4143153"/>
              <a:gd name="connsiteX36" fmla="*/ 0 w 6048785"/>
              <a:gd name="connsiteY36" fmla="*/ 688517 h 4143153"/>
              <a:gd name="connsiteX37" fmla="*/ 0 w 6048785"/>
              <a:gd name="connsiteY37" fmla="*/ 631998 h 4143153"/>
              <a:gd name="connsiteX38" fmla="*/ 0 w 6048785"/>
              <a:gd name="connsiteY38" fmla="*/ 529754 h 4143153"/>
              <a:gd name="connsiteX39" fmla="*/ 0 w 6048785"/>
              <a:gd name="connsiteY39" fmla="*/ 475093 h 4143153"/>
              <a:gd name="connsiteX40" fmla="*/ 0 w 6048785"/>
              <a:gd name="connsiteY40" fmla="*/ 351413 h 4143153"/>
              <a:gd name="connsiteX41" fmla="*/ 0 w 6048785"/>
              <a:gd name="connsiteY41" fmla="*/ 311109 h 4143153"/>
              <a:gd name="connsiteX42" fmla="*/ 0 w 6048785"/>
              <a:gd name="connsiteY42" fmla="*/ 156641 h 4143153"/>
              <a:gd name="connsiteX43" fmla="*/ 832114 w 6048785"/>
              <a:gd name="connsiteY43" fmla="*/ 61160 h 4143153"/>
              <a:gd name="connsiteX44" fmla="*/ 1108528 w 6048785"/>
              <a:gd name="connsiteY44" fmla="*/ 38207 h 4143153"/>
              <a:gd name="connsiteX45" fmla="*/ 1165665 w 6048785"/>
              <a:gd name="connsiteY45" fmla="*/ 33908 h 4143153"/>
              <a:gd name="connsiteX46" fmla="*/ 2227385 w 6048785"/>
              <a:gd name="connsiteY46" fmla="*/ 0 h 4143153"/>
              <a:gd name="connsiteX0" fmla="*/ 2227385 w 6049098"/>
              <a:gd name="connsiteY0" fmla="*/ 0 h 4143153"/>
              <a:gd name="connsiteX1" fmla="*/ 2442246 w 6049098"/>
              <a:gd name="connsiteY1" fmla="*/ 2597 h 4143153"/>
              <a:gd name="connsiteX2" fmla="*/ 5615266 w 6049098"/>
              <a:gd name="connsiteY2" fmla="*/ 354124 h 4143153"/>
              <a:gd name="connsiteX3" fmla="*/ 5980966 w 6049098"/>
              <a:gd name="connsiteY3" fmla="*/ 388431 h 4143153"/>
              <a:gd name="connsiteX4" fmla="*/ 6044400 w 6049098"/>
              <a:gd name="connsiteY4" fmla="*/ 511023 h 4143153"/>
              <a:gd name="connsiteX5" fmla="*/ 6044400 w 6049098"/>
              <a:gd name="connsiteY5" fmla="*/ 1228503 h 4143153"/>
              <a:gd name="connsiteX6" fmla="*/ 6044400 w 6049098"/>
              <a:gd name="connsiteY6" fmla="*/ 1254629 h 4143153"/>
              <a:gd name="connsiteX7" fmla="*/ 6044400 w 6049098"/>
              <a:gd name="connsiteY7" fmla="*/ 1302554 h 4143153"/>
              <a:gd name="connsiteX8" fmla="*/ 6044400 w 6049098"/>
              <a:gd name="connsiteY8" fmla="*/ 1339878 h 4143153"/>
              <a:gd name="connsiteX9" fmla="*/ 6044400 w 6049098"/>
              <a:gd name="connsiteY9" fmla="*/ 1367926 h 4143153"/>
              <a:gd name="connsiteX10" fmla="*/ 6044400 w 6049098"/>
              <a:gd name="connsiteY10" fmla="*/ 1388023 h 4143153"/>
              <a:gd name="connsiteX11" fmla="*/ 6044400 w 6049098"/>
              <a:gd name="connsiteY11" fmla="*/ 1401495 h 4143153"/>
              <a:gd name="connsiteX12" fmla="*/ 6044400 w 6049098"/>
              <a:gd name="connsiteY12" fmla="*/ 1413863 h 4143153"/>
              <a:gd name="connsiteX13" fmla="*/ 6044400 w 6049098"/>
              <a:gd name="connsiteY13" fmla="*/ 1415630 h 4143153"/>
              <a:gd name="connsiteX14" fmla="*/ 6044400 w 6049098"/>
              <a:gd name="connsiteY14" fmla="*/ 4143153 h 4143153"/>
              <a:gd name="connsiteX15" fmla="*/ 0 w 6049098"/>
              <a:gd name="connsiteY15" fmla="*/ 4143153 h 4143153"/>
              <a:gd name="connsiteX16" fmla="*/ 0 w 6049098"/>
              <a:gd name="connsiteY16" fmla="*/ 3959500 h 4143153"/>
              <a:gd name="connsiteX17" fmla="*/ 0 w 6049098"/>
              <a:gd name="connsiteY17" fmla="*/ 1494981 h 4143153"/>
              <a:gd name="connsiteX18" fmla="*/ 0 w 6049098"/>
              <a:gd name="connsiteY18" fmla="*/ 1492359 h 4143153"/>
              <a:gd name="connsiteX19" fmla="*/ 0 w 6049098"/>
              <a:gd name="connsiteY19" fmla="*/ 1486131 h 4143153"/>
              <a:gd name="connsiteX20" fmla="*/ 1684243 w 6049098"/>
              <a:gd name="connsiteY20" fmla="*/ 2271145 h 4143153"/>
              <a:gd name="connsiteX21" fmla="*/ 1917876 w 6049098"/>
              <a:gd name="connsiteY21" fmla="*/ 2053203 h 4143153"/>
              <a:gd name="connsiteX22" fmla="*/ 2134576 w 6049098"/>
              <a:gd name="connsiteY22" fmla="*/ 1868604 h 4143153"/>
              <a:gd name="connsiteX23" fmla="*/ 2251663 w 6049098"/>
              <a:gd name="connsiteY23" fmla="*/ 1780374 h 4143153"/>
              <a:gd name="connsiteX24" fmla="*/ 2368749 w 6049098"/>
              <a:gd name="connsiteY24" fmla="*/ 1692940 h 4143153"/>
              <a:gd name="connsiteX25" fmla="*/ 0 w 6049098"/>
              <a:gd name="connsiteY25" fmla="*/ 1327153 h 4143153"/>
              <a:gd name="connsiteX26" fmla="*/ 0 w 6049098"/>
              <a:gd name="connsiteY26" fmla="*/ 1256023 h 4143153"/>
              <a:gd name="connsiteX27" fmla="*/ 0 w 6049098"/>
              <a:gd name="connsiteY27" fmla="*/ 1231417 h 4143153"/>
              <a:gd name="connsiteX28" fmla="*/ 0 w 6049098"/>
              <a:gd name="connsiteY28" fmla="*/ 1228503 h 4143153"/>
              <a:gd name="connsiteX29" fmla="*/ 0 w 6049098"/>
              <a:gd name="connsiteY29" fmla="*/ 1085073 h 4143153"/>
              <a:gd name="connsiteX30" fmla="*/ 0 w 6049098"/>
              <a:gd name="connsiteY30" fmla="*/ 1058721 h 4143153"/>
              <a:gd name="connsiteX31" fmla="*/ 0 w 6049098"/>
              <a:gd name="connsiteY31" fmla="*/ 952655 h 4143153"/>
              <a:gd name="connsiteX32" fmla="*/ 0 w 6049098"/>
              <a:gd name="connsiteY32" fmla="*/ 951862 h 4143153"/>
              <a:gd name="connsiteX33" fmla="*/ 0 w 6049098"/>
              <a:gd name="connsiteY33" fmla="*/ 833468 h 4143153"/>
              <a:gd name="connsiteX34" fmla="*/ 0 w 6049098"/>
              <a:gd name="connsiteY34" fmla="*/ 828840 h 4143153"/>
              <a:gd name="connsiteX35" fmla="*/ 0 w 6049098"/>
              <a:gd name="connsiteY35" fmla="*/ 726814 h 4143153"/>
              <a:gd name="connsiteX36" fmla="*/ 0 w 6049098"/>
              <a:gd name="connsiteY36" fmla="*/ 688517 h 4143153"/>
              <a:gd name="connsiteX37" fmla="*/ 0 w 6049098"/>
              <a:gd name="connsiteY37" fmla="*/ 631998 h 4143153"/>
              <a:gd name="connsiteX38" fmla="*/ 0 w 6049098"/>
              <a:gd name="connsiteY38" fmla="*/ 529754 h 4143153"/>
              <a:gd name="connsiteX39" fmla="*/ 0 w 6049098"/>
              <a:gd name="connsiteY39" fmla="*/ 475093 h 4143153"/>
              <a:gd name="connsiteX40" fmla="*/ 0 w 6049098"/>
              <a:gd name="connsiteY40" fmla="*/ 351413 h 4143153"/>
              <a:gd name="connsiteX41" fmla="*/ 0 w 6049098"/>
              <a:gd name="connsiteY41" fmla="*/ 311109 h 4143153"/>
              <a:gd name="connsiteX42" fmla="*/ 0 w 6049098"/>
              <a:gd name="connsiteY42" fmla="*/ 156641 h 4143153"/>
              <a:gd name="connsiteX43" fmla="*/ 832114 w 6049098"/>
              <a:gd name="connsiteY43" fmla="*/ 61160 h 4143153"/>
              <a:gd name="connsiteX44" fmla="*/ 1108528 w 6049098"/>
              <a:gd name="connsiteY44" fmla="*/ 38207 h 4143153"/>
              <a:gd name="connsiteX45" fmla="*/ 1165665 w 6049098"/>
              <a:gd name="connsiteY45" fmla="*/ 33908 h 4143153"/>
              <a:gd name="connsiteX46" fmla="*/ 2227385 w 6049098"/>
              <a:gd name="connsiteY46" fmla="*/ 0 h 4143153"/>
              <a:gd name="connsiteX0" fmla="*/ 2227385 w 6049098"/>
              <a:gd name="connsiteY0" fmla="*/ 0 h 4143153"/>
              <a:gd name="connsiteX1" fmla="*/ 2442246 w 6049098"/>
              <a:gd name="connsiteY1" fmla="*/ 2597 h 4143153"/>
              <a:gd name="connsiteX2" fmla="*/ 5615266 w 6049098"/>
              <a:gd name="connsiteY2" fmla="*/ 354124 h 4143153"/>
              <a:gd name="connsiteX3" fmla="*/ 5980966 w 6049098"/>
              <a:gd name="connsiteY3" fmla="*/ 388431 h 4143153"/>
              <a:gd name="connsiteX4" fmla="*/ 6044400 w 6049098"/>
              <a:gd name="connsiteY4" fmla="*/ 511023 h 4143153"/>
              <a:gd name="connsiteX5" fmla="*/ 6044400 w 6049098"/>
              <a:gd name="connsiteY5" fmla="*/ 1228503 h 4143153"/>
              <a:gd name="connsiteX6" fmla="*/ 6044400 w 6049098"/>
              <a:gd name="connsiteY6" fmla="*/ 1254629 h 4143153"/>
              <a:gd name="connsiteX7" fmla="*/ 6044400 w 6049098"/>
              <a:gd name="connsiteY7" fmla="*/ 1302554 h 4143153"/>
              <a:gd name="connsiteX8" fmla="*/ 6044400 w 6049098"/>
              <a:gd name="connsiteY8" fmla="*/ 1339878 h 4143153"/>
              <a:gd name="connsiteX9" fmla="*/ 6044400 w 6049098"/>
              <a:gd name="connsiteY9" fmla="*/ 1367926 h 4143153"/>
              <a:gd name="connsiteX10" fmla="*/ 6044400 w 6049098"/>
              <a:gd name="connsiteY10" fmla="*/ 1388023 h 4143153"/>
              <a:gd name="connsiteX11" fmla="*/ 6044400 w 6049098"/>
              <a:gd name="connsiteY11" fmla="*/ 1401495 h 4143153"/>
              <a:gd name="connsiteX12" fmla="*/ 6044400 w 6049098"/>
              <a:gd name="connsiteY12" fmla="*/ 1413863 h 4143153"/>
              <a:gd name="connsiteX13" fmla="*/ 6044400 w 6049098"/>
              <a:gd name="connsiteY13" fmla="*/ 1415630 h 4143153"/>
              <a:gd name="connsiteX14" fmla="*/ 6044400 w 6049098"/>
              <a:gd name="connsiteY14" fmla="*/ 4143153 h 4143153"/>
              <a:gd name="connsiteX15" fmla="*/ 0 w 6049098"/>
              <a:gd name="connsiteY15" fmla="*/ 4143153 h 4143153"/>
              <a:gd name="connsiteX16" fmla="*/ 0 w 6049098"/>
              <a:gd name="connsiteY16" fmla="*/ 3959500 h 4143153"/>
              <a:gd name="connsiteX17" fmla="*/ 0 w 6049098"/>
              <a:gd name="connsiteY17" fmla="*/ 1494981 h 4143153"/>
              <a:gd name="connsiteX18" fmla="*/ 0 w 6049098"/>
              <a:gd name="connsiteY18" fmla="*/ 1492359 h 4143153"/>
              <a:gd name="connsiteX19" fmla="*/ 0 w 6049098"/>
              <a:gd name="connsiteY19" fmla="*/ 1486131 h 4143153"/>
              <a:gd name="connsiteX20" fmla="*/ 1684243 w 6049098"/>
              <a:gd name="connsiteY20" fmla="*/ 2271145 h 4143153"/>
              <a:gd name="connsiteX21" fmla="*/ 1917876 w 6049098"/>
              <a:gd name="connsiteY21" fmla="*/ 2053203 h 4143153"/>
              <a:gd name="connsiteX22" fmla="*/ 2134576 w 6049098"/>
              <a:gd name="connsiteY22" fmla="*/ 1868604 h 4143153"/>
              <a:gd name="connsiteX23" fmla="*/ 2251663 w 6049098"/>
              <a:gd name="connsiteY23" fmla="*/ 1780374 h 4143153"/>
              <a:gd name="connsiteX24" fmla="*/ 2368749 w 6049098"/>
              <a:gd name="connsiteY24" fmla="*/ 1692940 h 4143153"/>
              <a:gd name="connsiteX25" fmla="*/ 0 w 6049098"/>
              <a:gd name="connsiteY25" fmla="*/ 1327153 h 4143153"/>
              <a:gd name="connsiteX26" fmla="*/ 0 w 6049098"/>
              <a:gd name="connsiteY26" fmla="*/ 1256023 h 4143153"/>
              <a:gd name="connsiteX27" fmla="*/ 0 w 6049098"/>
              <a:gd name="connsiteY27" fmla="*/ 1231417 h 4143153"/>
              <a:gd name="connsiteX28" fmla="*/ 0 w 6049098"/>
              <a:gd name="connsiteY28" fmla="*/ 1228503 h 4143153"/>
              <a:gd name="connsiteX29" fmla="*/ 0 w 6049098"/>
              <a:gd name="connsiteY29" fmla="*/ 1085073 h 4143153"/>
              <a:gd name="connsiteX30" fmla="*/ 0 w 6049098"/>
              <a:gd name="connsiteY30" fmla="*/ 1058721 h 4143153"/>
              <a:gd name="connsiteX31" fmla="*/ 0 w 6049098"/>
              <a:gd name="connsiteY31" fmla="*/ 952655 h 4143153"/>
              <a:gd name="connsiteX32" fmla="*/ 0 w 6049098"/>
              <a:gd name="connsiteY32" fmla="*/ 951862 h 4143153"/>
              <a:gd name="connsiteX33" fmla="*/ 0 w 6049098"/>
              <a:gd name="connsiteY33" fmla="*/ 833468 h 4143153"/>
              <a:gd name="connsiteX34" fmla="*/ 0 w 6049098"/>
              <a:gd name="connsiteY34" fmla="*/ 828840 h 4143153"/>
              <a:gd name="connsiteX35" fmla="*/ 0 w 6049098"/>
              <a:gd name="connsiteY35" fmla="*/ 726814 h 4143153"/>
              <a:gd name="connsiteX36" fmla="*/ 0 w 6049098"/>
              <a:gd name="connsiteY36" fmla="*/ 688517 h 4143153"/>
              <a:gd name="connsiteX37" fmla="*/ 0 w 6049098"/>
              <a:gd name="connsiteY37" fmla="*/ 631998 h 4143153"/>
              <a:gd name="connsiteX38" fmla="*/ 0 w 6049098"/>
              <a:gd name="connsiteY38" fmla="*/ 529754 h 4143153"/>
              <a:gd name="connsiteX39" fmla="*/ 0 w 6049098"/>
              <a:gd name="connsiteY39" fmla="*/ 475093 h 4143153"/>
              <a:gd name="connsiteX40" fmla="*/ 0 w 6049098"/>
              <a:gd name="connsiteY40" fmla="*/ 351413 h 4143153"/>
              <a:gd name="connsiteX41" fmla="*/ 0 w 6049098"/>
              <a:gd name="connsiteY41" fmla="*/ 311109 h 4143153"/>
              <a:gd name="connsiteX42" fmla="*/ 0 w 6049098"/>
              <a:gd name="connsiteY42" fmla="*/ 156641 h 4143153"/>
              <a:gd name="connsiteX43" fmla="*/ 832114 w 6049098"/>
              <a:gd name="connsiteY43" fmla="*/ 61160 h 4143153"/>
              <a:gd name="connsiteX44" fmla="*/ 1108528 w 6049098"/>
              <a:gd name="connsiteY44" fmla="*/ 38207 h 4143153"/>
              <a:gd name="connsiteX45" fmla="*/ 1165665 w 6049098"/>
              <a:gd name="connsiteY45" fmla="*/ 33908 h 4143153"/>
              <a:gd name="connsiteX46" fmla="*/ 2227385 w 6049098"/>
              <a:gd name="connsiteY46" fmla="*/ 0 h 4143153"/>
              <a:gd name="connsiteX0" fmla="*/ 2227385 w 6049098"/>
              <a:gd name="connsiteY0" fmla="*/ 0 h 4143153"/>
              <a:gd name="connsiteX1" fmla="*/ 2442246 w 6049098"/>
              <a:gd name="connsiteY1" fmla="*/ 2597 h 4143153"/>
              <a:gd name="connsiteX2" fmla="*/ 5615266 w 6049098"/>
              <a:gd name="connsiteY2" fmla="*/ 354124 h 4143153"/>
              <a:gd name="connsiteX3" fmla="*/ 5980966 w 6049098"/>
              <a:gd name="connsiteY3" fmla="*/ 388431 h 4143153"/>
              <a:gd name="connsiteX4" fmla="*/ 6044400 w 6049098"/>
              <a:gd name="connsiteY4" fmla="*/ 511023 h 4143153"/>
              <a:gd name="connsiteX5" fmla="*/ 6044400 w 6049098"/>
              <a:gd name="connsiteY5" fmla="*/ 1228503 h 4143153"/>
              <a:gd name="connsiteX6" fmla="*/ 6044400 w 6049098"/>
              <a:gd name="connsiteY6" fmla="*/ 1254629 h 4143153"/>
              <a:gd name="connsiteX7" fmla="*/ 6044400 w 6049098"/>
              <a:gd name="connsiteY7" fmla="*/ 1302554 h 4143153"/>
              <a:gd name="connsiteX8" fmla="*/ 6044400 w 6049098"/>
              <a:gd name="connsiteY8" fmla="*/ 1339878 h 4143153"/>
              <a:gd name="connsiteX9" fmla="*/ 6044400 w 6049098"/>
              <a:gd name="connsiteY9" fmla="*/ 1367926 h 4143153"/>
              <a:gd name="connsiteX10" fmla="*/ 6044400 w 6049098"/>
              <a:gd name="connsiteY10" fmla="*/ 1388023 h 4143153"/>
              <a:gd name="connsiteX11" fmla="*/ 6044400 w 6049098"/>
              <a:gd name="connsiteY11" fmla="*/ 1401495 h 4143153"/>
              <a:gd name="connsiteX12" fmla="*/ 6044400 w 6049098"/>
              <a:gd name="connsiteY12" fmla="*/ 1413863 h 4143153"/>
              <a:gd name="connsiteX13" fmla="*/ 6044400 w 6049098"/>
              <a:gd name="connsiteY13" fmla="*/ 1415630 h 4143153"/>
              <a:gd name="connsiteX14" fmla="*/ 6044400 w 6049098"/>
              <a:gd name="connsiteY14" fmla="*/ 4143153 h 4143153"/>
              <a:gd name="connsiteX15" fmla="*/ 0 w 6049098"/>
              <a:gd name="connsiteY15" fmla="*/ 4143153 h 4143153"/>
              <a:gd name="connsiteX16" fmla="*/ 0 w 6049098"/>
              <a:gd name="connsiteY16" fmla="*/ 3959500 h 4143153"/>
              <a:gd name="connsiteX17" fmla="*/ 0 w 6049098"/>
              <a:gd name="connsiteY17" fmla="*/ 1494981 h 4143153"/>
              <a:gd name="connsiteX18" fmla="*/ 0 w 6049098"/>
              <a:gd name="connsiteY18" fmla="*/ 1492359 h 4143153"/>
              <a:gd name="connsiteX19" fmla="*/ 0 w 6049098"/>
              <a:gd name="connsiteY19" fmla="*/ 1486131 h 4143153"/>
              <a:gd name="connsiteX20" fmla="*/ 1684243 w 6049098"/>
              <a:gd name="connsiteY20" fmla="*/ 2271145 h 4143153"/>
              <a:gd name="connsiteX21" fmla="*/ 1917876 w 6049098"/>
              <a:gd name="connsiteY21" fmla="*/ 2053203 h 4143153"/>
              <a:gd name="connsiteX22" fmla="*/ 2134576 w 6049098"/>
              <a:gd name="connsiteY22" fmla="*/ 1868604 h 4143153"/>
              <a:gd name="connsiteX23" fmla="*/ 2251663 w 6049098"/>
              <a:gd name="connsiteY23" fmla="*/ 1780374 h 4143153"/>
              <a:gd name="connsiteX24" fmla="*/ 2368749 w 6049098"/>
              <a:gd name="connsiteY24" fmla="*/ 1692940 h 4143153"/>
              <a:gd name="connsiteX25" fmla="*/ 0 w 6049098"/>
              <a:gd name="connsiteY25" fmla="*/ 1327153 h 4143153"/>
              <a:gd name="connsiteX26" fmla="*/ 0 w 6049098"/>
              <a:gd name="connsiteY26" fmla="*/ 1256023 h 4143153"/>
              <a:gd name="connsiteX27" fmla="*/ 0 w 6049098"/>
              <a:gd name="connsiteY27" fmla="*/ 1231417 h 4143153"/>
              <a:gd name="connsiteX28" fmla="*/ 0 w 6049098"/>
              <a:gd name="connsiteY28" fmla="*/ 1228503 h 4143153"/>
              <a:gd name="connsiteX29" fmla="*/ 0 w 6049098"/>
              <a:gd name="connsiteY29" fmla="*/ 1085073 h 4143153"/>
              <a:gd name="connsiteX30" fmla="*/ 0 w 6049098"/>
              <a:gd name="connsiteY30" fmla="*/ 1058721 h 4143153"/>
              <a:gd name="connsiteX31" fmla="*/ 0 w 6049098"/>
              <a:gd name="connsiteY31" fmla="*/ 952655 h 4143153"/>
              <a:gd name="connsiteX32" fmla="*/ 0 w 6049098"/>
              <a:gd name="connsiteY32" fmla="*/ 951862 h 4143153"/>
              <a:gd name="connsiteX33" fmla="*/ 0 w 6049098"/>
              <a:gd name="connsiteY33" fmla="*/ 833468 h 4143153"/>
              <a:gd name="connsiteX34" fmla="*/ 0 w 6049098"/>
              <a:gd name="connsiteY34" fmla="*/ 828840 h 4143153"/>
              <a:gd name="connsiteX35" fmla="*/ 0 w 6049098"/>
              <a:gd name="connsiteY35" fmla="*/ 726814 h 4143153"/>
              <a:gd name="connsiteX36" fmla="*/ 0 w 6049098"/>
              <a:gd name="connsiteY36" fmla="*/ 688517 h 4143153"/>
              <a:gd name="connsiteX37" fmla="*/ 0 w 6049098"/>
              <a:gd name="connsiteY37" fmla="*/ 631998 h 4143153"/>
              <a:gd name="connsiteX38" fmla="*/ 0 w 6049098"/>
              <a:gd name="connsiteY38" fmla="*/ 529754 h 4143153"/>
              <a:gd name="connsiteX39" fmla="*/ 0 w 6049098"/>
              <a:gd name="connsiteY39" fmla="*/ 475093 h 4143153"/>
              <a:gd name="connsiteX40" fmla="*/ 0 w 6049098"/>
              <a:gd name="connsiteY40" fmla="*/ 351413 h 4143153"/>
              <a:gd name="connsiteX41" fmla="*/ 0 w 6049098"/>
              <a:gd name="connsiteY41" fmla="*/ 311109 h 4143153"/>
              <a:gd name="connsiteX42" fmla="*/ 0 w 6049098"/>
              <a:gd name="connsiteY42" fmla="*/ 156641 h 4143153"/>
              <a:gd name="connsiteX43" fmla="*/ 832114 w 6049098"/>
              <a:gd name="connsiteY43" fmla="*/ 61160 h 4143153"/>
              <a:gd name="connsiteX44" fmla="*/ 1108528 w 6049098"/>
              <a:gd name="connsiteY44" fmla="*/ 38207 h 4143153"/>
              <a:gd name="connsiteX45" fmla="*/ 1165665 w 6049098"/>
              <a:gd name="connsiteY45" fmla="*/ 33908 h 4143153"/>
              <a:gd name="connsiteX46" fmla="*/ 2227385 w 6049098"/>
              <a:gd name="connsiteY46" fmla="*/ 0 h 4143153"/>
              <a:gd name="connsiteX0" fmla="*/ 2227385 w 6044466"/>
              <a:gd name="connsiteY0" fmla="*/ 0 h 4143153"/>
              <a:gd name="connsiteX1" fmla="*/ 2442246 w 6044466"/>
              <a:gd name="connsiteY1" fmla="*/ 2597 h 4143153"/>
              <a:gd name="connsiteX2" fmla="*/ 5615266 w 6044466"/>
              <a:gd name="connsiteY2" fmla="*/ 354124 h 4143153"/>
              <a:gd name="connsiteX3" fmla="*/ 6044466 w 6044466"/>
              <a:gd name="connsiteY3" fmla="*/ 388431 h 4143153"/>
              <a:gd name="connsiteX4" fmla="*/ 6044400 w 6044466"/>
              <a:gd name="connsiteY4" fmla="*/ 511023 h 4143153"/>
              <a:gd name="connsiteX5" fmla="*/ 6044400 w 6044466"/>
              <a:gd name="connsiteY5" fmla="*/ 1228503 h 4143153"/>
              <a:gd name="connsiteX6" fmla="*/ 6044400 w 6044466"/>
              <a:gd name="connsiteY6" fmla="*/ 1254629 h 4143153"/>
              <a:gd name="connsiteX7" fmla="*/ 6044400 w 6044466"/>
              <a:gd name="connsiteY7" fmla="*/ 1302554 h 4143153"/>
              <a:gd name="connsiteX8" fmla="*/ 6044400 w 6044466"/>
              <a:gd name="connsiteY8" fmla="*/ 1339878 h 4143153"/>
              <a:gd name="connsiteX9" fmla="*/ 6044400 w 6044466"/>
              <a:gd name="connsiteY9" fmla="*/ 1367926 h 4143153"/>
              <a:gd name="connsiteX10" fmla="*/ 6044400 w 6044466"/>
              <a:gd name="connsiteY10" fmla="*/ 1388023 h 4143153"/>
              <a:gd name="connsiteX11" fmla="*/ 6044400 w 6044466"/>
              <a:gd name="connsiteY11" fmla="*/ 1401495 h 4143153"/>
              <a:gd name="connsiteX12" fmla="*/ 6044400 w 6044466"/>
              <a:gd name="connsiteY12" fmla="*/ 1413863 h 4143153"/>
              <a:gd name="connsiteX13" fmla="*/ 6044400 w 6044466"/>
              <a:gd name="connsiteY13" fmla="*/ 1415630 h 4143153"/>
              <a:gd name="connsiteX14" fmla="*/ 6044400 w 6044466"/>
              <a:gd name="connsiteY14" fmla="*/ 4143153 h 4143153"/>
              <a:gd name="connsiteX15" fmla="*/ 0 w 6044466"/>
              <a:gd name="connsiteY15" fmla="*/ 4143153 h 4143153"/>
              <a:gd name="connsiteX16" fmla="*/ 0 w 6044466"/>
              <a:gd name="connsiteY16" fmla="*/ 3959500 h 4143153"/>
              <a:gd name="connsiteX17" fmla="*/ 0 w 6044466"/>
              <a:gd name="connsiteY17" fmla="*/ 1494981 h 4143153"/>
              <a:gd name="connsiteX18" fmla="*/ 0 w 6044466"/>
              <a:gd name="connsiteY18" fmla="*/ 1492359 h 4143153"/>
              <a:gd name="connsiteX19" fmla="*/ 0 w 6044466"/>
              <a:gd name="connsiteY19" fmla="*/ 1486131 h 4143153"/>
              <a:gd name="connsiteX20" fmla="*/ 1684243 w 6044466"/>
              <a:gd name="connsiteY20" fmla="*/ 2271145 h 4143153"/>
              <a:gd name="connsiteX21" fmla="*/ 1917876 w 6044466"/>
              <a:gd name="connsiteY21" fmla="*/ 2053203 h 4143153"/>
              <a:gd name="connsiteX22" fmla="*/ 2134576 w 6044466"/>
              <a:gd name="connsiteY22" fmla="*/ 1868604 h 4143153"/>
              <a:gd name="connsiteX23" fmla="*/ 2251663 w 6044466"/>
              <a:gd name="connsiteY23" fmla="*/ 1780374 h 4143153"/>
              <a:gd name="connsiteX24" fmla="*/ 2368749 w 6044466"/>
              <a:gd name="connsiteY24" fmla="*/ 1692940 h 4143153"/>
              <a:gd name="connsiteX25" fmla="*/ 0 w 6044466"/>
              <a:gd name="connsiteY25" fmla="*/ 1327153 h 4143153"/>
              <a:gd name="connsiteX26" fmla="*/ 0 w 6044466"/>
              <a:gd name="connsiteY26" fmla="*/ 1256023 h 4143153"/>
              <a:gd name="connsiteX27" fmla="*/ 0 w 6044466"/>
              <a:gd name="connsiteY27" fmla="*/ 1231417 h 4143153"/>
              <a:gd name="connsiteX28" fmla="*/ 0 w 6044466"/>
              <a:gd name="connsiteY28" fmla="*/ 1228503 h 4143153"/>
              <a:gd name="connsiteX29" fmla="*/ 0 w 6044466"/>
              <a:gd name="connsiteY29" fmla="*/ 1085073 h 4143153"/>
              <a:gd name="connsiteX30" fmla="*/ 0 w 6044466"/>
              <a:gd name="connsiteY30" fmla="*/ 1058721 h 4143153"/>
              <a:gd name="connsiteX31" fmla="*/ 0 w 6044466"/>
              <a:gd name="connsiteY31" fmla="*/ 952655 h 4143153"/>
              <a:gd name="connsiteX32" fmla="*/ 0 w 6044466"/>
              <a:gd name="connsiteY32" fmla="*/ 951862 h 4143153"/>
              <a:gd name="connsiteX33" fmla="*/ 0 w 6044466"/>
              <a:gd name="connsiteY33" fmla="*/ 833468 h 4143153"/>
              <a:gd name="connsiteX34" fmla="*/ 0 w 6044466"/>
              <a:gd name="connsiteY34" fmla="*/ 828840 h 4143153"/>
              <a:gd name="connsiteX35" fmla="*/ 0 w 6044466"/>
              <a:gd name="connsiteY35" fmla="*/ 726814 h 4143153"/>
              <a:gd name="connsiteX36" fmla="*/ 0 w 6044466"/>
              <a:gd name="connsiteY36" fmla="*/ 688517 h 4143153"/>
              <a:gd name="connsiteX37" fmla="*/ 0 w 6044466"/>
              <a:gd name="connsiteY37" fmla="*/ 631998 h 4143153"/>
              <a:gd name="connsiteX38" fmla="*/ 0 w 6044466"/>
              <a:gd name="connsiteY38" fmla="*/ 529754 h 4143153"/>
              <a:gd name="connsiteX39" fmla="*/ 0 w 6044466"/>
              <a:gd name="connsiteY39" fmla="*/ 475093 h 4143153"/>
              <a:gd name="connsiteX40" fmla="*/ 0 w 6044466"/>
              <a:gd name="connsiteY40" fmla="*/ 351413 h 4143153"/>
              <a:gd name="connsiteX41" fmla="*/ 0 w 6044466"/>
              <a:gd name="connsiteY41" fmla="*/ 311109 h 4143153"/>
              <a:gd name="connsiteX42" fmla="*/ 0 w 6044466"/>
              <a:gd name="connsiteY42" fmla="*/ 156641 h 4143153"/>
              <a:gd name="connsiteX43" fmla="*/ 832114 w 6044466"/>
              <a:gd name="connsiteY43" fmla="*/ 61160 h 4143153"/>
              <a:gd name="connsiteX44" fmla="*/ 1108528 w 6044466"/>
              <a:gd name="connsiteY44" fmla="*/ 38207 h 4143153"/>
              <a:gd name="connsiteX45" fmla="*/ 1165665 w 6044466"/>
              <a:gd name="connsiteY45" fmla="*/ 33908 h 4143153"/>
              <a:gd name="connsiteX46" fmla="*/ 2227385 w 6044466"/>
              <a:gd name="connsiteY46" fmla="*/ 0 h 4143153"/>
              <a:gd name="connsiteX0" fmla="*/ 2227385 w 6076552"/>
              <a:gd name="connsiteY0" fmla="*/ 0 h 4143153"/>
              <a:gd name="connsiteX1" fmla="*/ 2442246 w 6076552"/>
              <a:gd name="connsiteY1" fmla="*/ 2597 h 4143153"/>
              <a:gd name="connsiteX2" fmla="*/ 5611032 w 6076552"/>
              <a:gd name="connsiteY2" fmla="*/ 360755 h 4143153"/>
              <a:gd name="connsiteX3" fmla="*/ 6044466 w 6076552"/>
              <a:gd name="connsiteY3" fmla="*/ 388431 h 4143153"/>
              <a:gd name="connsiteX4" fmla="*/ 6044400 w 6076552"/>
              <a:gd name="connsiteY4" fmla="*/ 511023 h 4143153"/>
              <a:gd name="connsiteX5" fmla="*/ 6044400 w 6076552"/>
              <a:gd name="connsiteY5" fmla="*/ 1228503 h 4143153"/>
              <a:gd name="connsiteX6" fmla="*/ 6044400 w 6076552"/>
              <a:gd name="connsiteY6" fmla="*/ 1254629 h 4143153"/>
              <a:gd name="connsiteX7" fmla="*/ 6044400 w 6076552"/>
              <a:gd name="connsiteY7" fmla="*/ 1302554 h 4143153"/>
              <a:gd name="connsiteX8" fmla="*/ 6044400 w 6076552"/>
              <a:gd name="connsiteY8" fmla="*/ 1339878 h 4143153"/>
              <a:gd name="connsiteX9" fmla="*/ 6044400 w 6076552"/>
              <a:gd name="connsiteY9" fmla="*/ 1367926 h 4143153"/>
              <a:gd name="connsiteX10" fmla="*/ 6044400 w 6076552"/>
              <a:gd name="connsiteY10" fmla="*/ 1388023 h 4143153"/>
              <a:gd name="connsiteX11" fmla="*/ 6044400 w 6076552"/>
              <a:gd name="connsiteY11" fmla="*/ 1401495 h 4143153"/>
              <a:gd name="connsiteX12" fmla="*/ 6044400 w 6076552"/>
              <a:gd name="connsiteY12" fmla="*/ 1413863 h 4143153"/>
              <a:gd name="connsiteX13" fmla="*/ 6044400 w 6076552"/>
              <a:gd name="connsiteY13" fmla="*/ 1415630 h 4143153"/>
              <a:gd name="connsiteX14" fmla="*/ 6044400 w 6076552"/>
              <a:gd name="connsiteY14" fmla="*/ 4143153 h 4143153"/>
              <a:gd name="connsiteX15" fmla="*/ 0 w 6076552"/>
              <a:gd name="connsiteY15" fmla="*/ 4143153 h 4143153"/>
              <a:gd name="connsiteX16" fmla="*/ 0 w 6076552"/>
              <a:gd name="connsiteY16" fmla="*/ 3959500 h 4143153"/>
              <a:gd name="connsiteX17" fmla="*/ 0 w 6076552"/>
              <a:gd name="connsiteY17" fmla="*/ 1494981 h 4143153"/>
              <a:gd name="connsiteX18" fmla="*/ 0 w 6076552"/>
              <a:gd name="connsiteY18" fmla="*/ 1492359 h 4143153"/>
              <a:gd name="connsiteX19" fmla="*/ 0 w 6076552"/>
              <a:gd name="connsiteY19" fmla="*/ 1486131 h 4143153"/>
              <a:gd name="connsiteX20" fmla="*/ 1684243 w 6076552"/>
              <a:gd name="connsiteY20" fmla="*/ 2271145 h 4143153"/>
              <a:gd name="connsiteX21" fmla="*/ 1917876 w 6076552"/>
              <a:gd name="connsiteY21" fmla="*/ 2053203 h 4143153"/>
              <a:gd name="connsiteX22" fmla="*/ 2134576 w 6076552"/>
              <a:gd name="connsiteY22" fmla="*/ 1868604 h 4143153"/>
              <a:gd name="connsiteX23" fmla="*/ 2251663 w 6076552"/>
              <a:gd name="connsiteY23" fmla="*/ 1780374 h 4143153"/>
              <a:gd name="connsiteX24" fmla="*/ 2368749 w 6076552"/>
              <a:gd name="connsiteY24" fmla="*/ 1692940 h 4143153"/>
              <a:gd name="connsiteX25" fmla="*/ 0 w 6076552"/>
              <a:gd name="connsiteY25" fmla="*/ 1327153 h 4143153"/>
              <a:gd name="connsiteX26" fmla="*/ 0 w 6076552"/>
              <a:gd name="connsiteY26" fmla="*/ 1256023 h 4143153"/>
              <a:gd name="connsiteX27" fmla="*/ 0 w 6076552"/>
              <a:gd name="connsiteY27" fmla="*/ 1231417 h 4143153"/>
              <a:gd name="connsiteX28" fmla="*/ 0 w 6076552"/>
              <a:gd name="connsiteY28" fmla="*/ 1228503 h 4143153"/>
              <a:gd name="connsiteX29" fmla="*/ 0 w 6076552"/>
              <a:gd name="connsiteY29" fmla="*/ 1085073 h 4143153"/>
              <a:gd name="connsiteX30" fmla="*/ 0 w 6076552"/>
              <a:gd name="connsiteY30" fmla="*/ 1058721 h 4143153"/>
              <a:gd name="connsiteX31" fmla="*/ 0 w 6076552"/>
              <a:gd name="connsiteY31" fmla="*/ 952655 h 4143153"/>
              <a:gd name="connsiteX32" fmla="*/ 0 w 6076552"/>
              <a:gd name="connsiteY32" fmla="*/ 951862 h 4143153"/>
              <a:gd name="connsiteX33" fmla="*/ 0 w 6076552"/>
              <a:gd name="connsiteY33" fmla="*/ 833468 h 4143153"/>
              <a:gd name="connsiteX34" fmla="*/ 0 w 6076552"/>
              <a:gd name="connsiteY34" fmla="*/ 828840 h 4143153"/>
              <a:gd name="connsiteX35" fmla="*/ 0 w 6076552"/>
              <a:gd name="connsiteY35" fmla="*/ 726814 h 4143153"/>
              <a:gd name="connsiteX36" fmla="*/ 0 w 6076552"/>
              <a:gd name="connsiteY36" fmla="*/ 688517 h 4143153"/>
              <a:gd name="connsiteX37" fmla="*/ 0 w 6076552"/>
              <a:gd name="connsiteY37" fmla="*/ 631998 h 4143153"/>
              <a:gd name="connsiteX38" fmla="*/ 0 w 6076552"/>
              <a:gd name="connsiteY38" fmla="*/ 529754 h 4143153"/>
              <a:gd name="connsiteX39" fmla="*/ 0 w 6076552"/>
              <a:gd name="connsiteY39" fmla="*/ 475093 h 4143153"/>
              <a:gd name="connsiteX40" fmla="*/ 0 w 6076552"/>
              <a:gd name="connsiteY40" fmla="*/ 351413 h 4143153"/>
              <a:gd name="connsiteX41" fmla="*/ 0 w 6076552"/>
              <a:gd name="connsiteY41" fmla="*/ 311109 h 4143153"/>
              <a:gd name="connsiteX42" fmla="*/ 0 w 6076552"/>
              <a:gd name="connsiteY42" fmla="*/ 156641 h 4143153"/>
              <a:gd name="connsiteX43" fmla="*/ 832114 w 6076552"/>
              <a:gd name="connsiteY43" fmla="*/ 61160 h 4143153"/>
              <a:gd name="connsiteX44" fmla="*/ 1108528 w 6076552"/>
              <a:gd name="connsiteY44" fmla="*/ 38207 h 4143153"/>
              <a:gd name="connsiteX45" fmla="*/ 1165665 w 6076552"/>
              <a:gd name="connsiteY45" fmla="*/ 33908 h 4143153"/>
              <a:gd name="connsiteX46" fmla="*/ 2227385 w 6076552"/>
              <a:gd name="connsiteY46" fmla="*/ 0 h 4143153"/>
              <a:gd name="connsiteX0" fmla="*/ 2227385 w 6076552"/>
              <a:gd name="connsiteY0" fmla="*/ 0 h 4143153"/>
              <a:gd name="connsiteX1" fmla="*/ 2442246 w 6076552"/>
              <a:gd name="connsiteY1" fmla="*/ 2597 h 4143153"/>
              <a:gd name="connsiteX2" fmla="*/ 5611032 w 6076552"/>
              <a:gd name="connsiteY2" fmla="*/ 360755 h 4143153"/>
              <a:gd name="connsiteX3" fmla="*/ 6044466 w 6076552"/>
              <a:gd name="connsiteY3" fmla="*/ 388431 h 4143153"/>
              <a:gd name="connsiteX4" fmla="*/ 6044400 w 6076552"/>
              <a:gd name="connsiteY4" fmla="*/ 511023 h 4143153"/>
              <a:gd name="connsiteX5" fmla="*/ 6044400 w 6076552"/>
              <a:gd name="connsiteY5" fmla="*/ 1228503 h 4143153"/>
              <a:gd name="connsiteX6" fmla="*/ 6044400 w 6076552"/>
              <a:gd name="connsiteY6" fmla="*/ 1254629 h 4143153"/>
              <a:gd name="connsiteX7" fmla="*/ 6044400 w 6076552"/>
              <a:gd name="connsiteY7" fmla="*/ 1302554 h 4143153"/>
              <a:gd name="connsiteX8" fmla="*/ 6044400 w 6076552"/>
              <a:gd name="connsiteY8" fmla="*/ 1339878 h 4143153"/>
              <a:gd name="connsiteX9" fmla="*/ 6044400 w 6076552"/>
              <a:gd name="connsiteY9" fmla="*/ 1367926 h 4143153"/>
              <a:gd name="connsiteX10" fmla="*/ 6044400 w 6076552"/>
              <a:gd name="connsiteY10" fmla="*/ 1388023 h 4143153"/>
              <a:gd name="connsiteX11" fmla="*/ 6044400 w 6076552"/>
              <a:gd name="connsiteY11" fmla="*/ 1401495 h 4143153"/>
              <a:gd name="connsiteX12" fmla="*/ 6044400 w 6076552"/>
              <a:gd name="connsiteY12" fmla="*/ 1413863 h 4143153"/>
              <a:gd name="connsiteX13" fmla="*/ 6044400 w 6076552"/>
              <a:gd name="connsiteY13" fmla="*/ 1415630 h 4143153"/>
              <a:gd name="connsiteX14" fmla="*/ 6044400 w 6076552"/>
              <a:gd name="connsiteY14" fmla="*/ 4143153 h 4143153"/>
              <a:gd name="connsiteX15" fmla="*/ 0 w 6076552"/>
              <a:gd name="connsiteY15" fmla="*/ 4143153 h 4143153"/>
              <a:gd name="connsiteX16" fmla="*/ 0 w 6076552"/>
              <a:gd name="connsiteY16" fmla="*/ 3959500 h 4143153"/>
              <a:gd name="connsiteX17" fmla="*/ 0 w 6076552"/>
              <a:gd name="connsiteY17" fmla="*/ 1494981 h 4143153"/>
              <a:gd name="connsiteX18" fmla="*/ 0 w 6076552"/>
              <a:gd name="connsiteY18" fmla="*/ 1492359 h 4143153"/>
              <a:gd name="connsiteX19" fmla="*/ 0 w 6076552"/>
              <a:gd name="connsiteY19" fmla="*/ 1486131 h 4143153"/>
              <a:gd name="connsiteX20" fmla="*/ 1684243 w 6076552"/>
              <a:gd name="connsiteY20" fmla="*/ 2271145 h 4143153"/>
              <a:gd name="connsiteX21" fmla="*/ 1917876 w 6076552"/>
              <a:gd name="connsiteY21" fmla="*/ 2053203 h 4143153"/>
              <a:gd name="connsiteX22" fmla="*/ 2134576 w 6076552"/>
              <a:gd name="connsiteY22" fmla="*/ 1868604 h 4143153"/>
              <a:gd name="connsiteX23" fmla="*/ 2251663 w 6076552"/>
              <a:gd name="connsiteY23" fmla="*/ 1780374 h 4143153"/>
              <a:gd name="connsiteX24" fmla="*/ 2368749 w 6076552"/>
              <a:gd name="connsiteY24" fmla="*/ 1692940 h 4143153"/>
              <a:gd name="connsiteX25" fmla="*/ 0 w 6076552"/>
              <a:gd name="connsiteY25" fmla="*/ 1327153 h 4143153"/>
              <a:gd name="connsiteX26" fmla="*/ 0 w 6076552"/>
              <a:gd name="connsiteY26" fmla="*/ 1256023 h 4143153"/>
              <a:gd name="connsiteX27" fmla="*/ 0 w 6076552"/>
              <a:gd name="connsiteY27" fmla="*/ 1231417 h 4143153"/>
              <a:gd name="connsiteX28" fmla="*/ 0 w 6076552"/>
              <a:gd name="connsiteY28" fmla="*/ 1228503 h 4143153"/>
              <a:gd name="connsiteX29" fmla="*/ 0 w 6076552"/>
              <a:gd name="connsiteY29" fmla="*/ 1085073 h 4143153"/>
              <a:gd name="connsiteX30" fmla="*/ 0 w 6076552"/>
              <a:gd name="connsiteY30" fmla="*/ 1058721 h 4143153"/>
              <a:gd name="connsiteX31" fmla="*/ 0 w 6076552"/>
              <a:gd name="connsiteY31" fmla="*/ 952655 h 4143153"/>
              <a:gd name="connsiteX32" fmla="*/ 0 w 6076552"/>
              <a:gd name="connsiteY32" fmla="*/ 951862 h 4143153"/>
              <a:gd name="connsiteX33" fmla="*/ 0 w 6076552"/>
              <a:gd name="connsiteY33" fmla="*/ 833468 h 4143153"/>
              <a:gd name="connsiteX34" fmla="*/ 0 w 6076552"/>
              <a:gd name="connsiteY34" fmla="*/ 828840 h 4143153"/>
              <a:gd name="connsiteX35" fmla="*/ 0 w 6076552"/>
              <a:gd name="connsiteY35" fmla="*/ 726814 h 4143153"/>
              <a:gd name="connsiteX36" fmla="*/ 0 w 6076552"/>
              <a:gd name="connsiteY36" fmla="*/ 688517 h 4143153"/>
              <a:gd name="connsiteX37" fmla="*/ 0 w 6076552"/>
              <a:gd name="connsiteY37" fmla="*/ 631998 h 4143153"/>
              <a:gd name="connsiteX38" fmla="*/ 0 w 6076552"/>
              <a:gd name="connsiteY38" fmla="*/ 529754 h 4143153"/>
              <a:gd name="connsiteX39" fmla="*/ 0 w 6076552"/>
              <a:gd name="connsiteY39" fmla="*/ 475093 h 4143153"/>
              <a:gd name="connsiteX40" fmla="*/ 0 w 6076552"/>
              <a:gd name="connsiteY40" fmla="*/ 351413 h 4143153"/>
              <a:gd name="connsiteX41" fmla="*/ 0 w 6076552"/>
              <a:gd name="connsiteY41" fmla="*/ 311109 h 4143153"/>
              <a:gd name="connsiteX42" fmla="*/ 0 w 6076552"/>
              <a:gd name="connsiteY42" fmla="*/ 156641 h 4143153"/>
              <a:gd name="connsiteX43" fmla="*/ 832114 w 6076552"/>
              <a:gd name="connsiteY43" fmla="*/ 61160 h 4143153"/>
              <a:gd name="connsiteX44" fmla="*/ 1108528 w 6076552"/>
              <a:gd name="connsiteY44" fmla="*/ 38207 h 4143153"/>
              <a:gd name="connsiteX45" fmla="*/ 1165665 w 6076552"/>
              <a:gd name="connsiteY45" fmla="*/ 33908 h 4143153"/>
              <a:gd name="connsiteX46" fmla="*/ 2227385 w 6076552"/>
              <a:gd name="connsiteY46" fmla="*/ 0 h 4143153"/>
              <a:gd name="connsiteX0" fmla="*/ 2227385 w 6076552"/>
              <a:gd name="connsiteY0" fmla="*/ 0 h 4143153"/>
              <a:gd name="connsiteX1" fmla="*/ 2442246 w 6076552"/>
              <a:gd name="connsiteY1" fmla="*/ 2597 h 4143153"/>
              <a:gd name="connsiteX2" fmla="*/ 5611032 w 6076552"/>
              <a:gd name="connsiteY2" fmla="*/ 360755 h 4143153"/>
              <a:gd name="connsiteX3" fmla="*/ 6044466 w 6076552"/>
              <a:gd name="connsiteY3" fmla="*/ 388431 h 4143153"/>
              <a:gd name="connsiteX4" fmla="*/ 6044400 w 6076552"/>
              <a:gd name="connsiteY4" fmla="*/ 511023 h 4143153"/>
              <a:gd name="connsiteX5" fmla="*/ 6044400 w 6076552"/>
              <a:gd name="connsiteY5" fmla="*/ 1228503 h 4143153"/>
              <a:gd name="connsiteX6" fmla="*/ 6044400 w 6076552"/>
              <a:gd name="connsiteY6" fmla="*/ 1254629 h 4143153"/>
              <a:gd name="connsiteX7" fmla="*/ 6044400 w 6076552"/>
              <a:gd name="connsiteY7" fmla="*/ 1302554 h 4143153"/>
              <a:gd name="connsiteX8" fmla="*/ 6044400 w 6076552"/>
              <a:gd name="connsiteY8" fmla="*/ 1339878 h 4143153"/>
              <a:gd name="connsiteX9" fmla="*/ 6044400 w 6076552"/>
              <a:gd name="connsiteY9" fmla="*/ 1367926 h 4143153"/>
              <a:gd name="connsiteX10" fmla="*/ 6044400 w 6076552"/>
              <a:gd name="connsiteY10" fmla="*/ 1388023 h 4143153"/>
              <a:gd name="connsiteX11" fmla="*/ 6044400 w 6076552"/>
              <a:gd name="connsiteY11" fmla="*/ 1401495 h 4143153"/>
              <a:gd name="connsiteX12" fmla="*/ 6044400 w 6076552"/>
              <a:gd name="connsiteY12" fmla="*/ 1413863 h 4143153"/>
              <a:gd name="connsiteX13" fmla="*/ 6044400 w 6076552"/>
              <a:gd name="connsiteY13" fmla="*/ 1415630 h 4143153"/>
              <a:gd name="connsiteX14" fmla="*/ 6044400 w 6076552"/>
              <a:gd name="connsiteY14" fmla="*/ 4143153 h 4143153"/>
              <a:gd name="connsiteX15" fmla="*/ 0 w 6076552"/>
              <a:gd name="connsiteY15" fmla="*/ 4143153 h 4143153"/>
              <a:gd name="connsiteX16" fmla="*/ 0 w 6076552"/>
              <a:gd name="connsiteY16" fmla="*/ 3959500 h 4143153"/>
              <a:gd name="connsiteX17" fmla="*/ 0 w 6076552"/>
              <a:gd name="connsiteY17" fmla="*/ 1494981 h 4143153"/>
              <a:gd name="connsiteX18" fmla="*/ 0 w 6076552"/>
              <a:gd name="connsiteY18" fmla="*/ 1492359 h 4143153"/>
              <a:gd name="connsiteX19" fmla="*/ 0 w 6076552"/>
              <a:gd name="connsiteY19" fmla="*/ 1486131 h 4143153"/>
              <a:gd name="connsiteX20" fmla="*/ 1684243 w 6076552"/>
              <a:gd name="connsiteY20" fmla="*/ 2271145 h 4143153"/>
              <a:gd name="connsiteX21" fmla="*/ 1917876 w 6076552"/>
              <a:gd name="connsiteY21" fmla="*/ 2053203 h 4143153"/>
              <a:gd name="connsiteX22" fmla="*/ 2134576 w 6076552"/>
              <a:gd name="connsiteY22" fmla="*/ 1868604 h 4143153"/>
              <a:gd name="connsiteX23" fmla="*/ 2251663 w 6076552"/>
              <a:gd name="connsiteY23" fmla="*/ 1780374 h 4143153"/>
              <a:gd name="connsiteX24" fmla="*/ 2368749 w 6076552"/>
              <a:gd name="connsiteY24" fmla="*/ 1692940 h 4143153"/>
              <a:gd name="connsiteX25" fmla="*/ 0 w 6076552"/>
              <a:gd name="connsiteY25" fmla="*/ 1327153 h 4143153"/>
              <a:gd name="connsiteX26" fmla="*/ 0 w 6076552"/>
              <a:gd name="connsiteY26" fmla="*/ 1256023 h 4143153"/>
              <a:gd name="connsiteX27" fmla="*/ 0 w 6076552"/>
              <a:gd name="connsiteY27" fmla="*/ 1231417 h 4143153"/>
              <a:gd name="connsiteX28" fmla="*/ 0 w 6076552"/>
              <a:gd name="connsiteY28" fmla="*/ 1228503 h 4143153"/>
              <a:gd name="connsiteX29" fmla="*/ 0 w 6076552"/>
              <a:gd name="connsiteY29" fmla="*/ 1085073 h 4143153"/>
              <a:gd name="connsiteX30" fmla="*/ 0 w 6076552"/>
              <a:gd name="connsiteY30" fmla="*/ 1058721 h 4143153"/>
              <a:gd name="connsiteX31" fmla="*/ 0 w 6076552"/>
              <a:gd name="connsiteY31" fmla="*/ 952655 h 4143153"/>
              <a:gd name="connsiteX32" fmla="*/ 0 w 6076552"/>
              <a:gd name="connsiteY32" fmla="*/ 951862 h 4143153"/>
              <a:gd name="connsiteX33" fmla="*/ 0 w 6076552"/>
              <a:gd name="connsiteY33" fmla="*/ 833468 h 4143153"/>
              <a:gd name="connsiteX34" fmla="*/ 0 w 6076552"/>
              <a:gd name="connsiteY34" fmla="*/ 828840 h 4143153"/>
              <a:gd name="connsiteX35" fmla="*/ 0 w 6076552"/>
              <a:gd name="connsiteY35" fmla="*/ 726814 h 4143153"/>
              <a:gd name="connsiteX36" fmla="*/ 0 w 6076552"/>
              <a:gd name="connsiteY36" fmla="*/ 688517 h 4143153"/>
              <a:gd name="connsiteX37" fmla="*/ 0 w 6076552"/>
              <a:gd name="connsiteY37" fmla="*/ 631998 h 4143153"/>
              <a:gd name="connsiteX38" fmla="*/ 0 w 6076552"/>
              <a:gd name="connsiteY38" fmla="*/ 529754 h 4143153"/>
              <a:gd name="connsiteX39" fmla="*/ 0 w 6076552"/>
              <a:gd name="connsiteY39" fmla="*/ 475093 h 4143153"/>
              <a:gd name="connsiteX40" fmla="*/ 0 w 6076552"/>
              <a:gd name="connsiteY40" fmla="*/ 351413 h 4143153"/>
              <a:gd name="connsiteX41" fmla="*/ 0 w 6076552"/>
              <a:gd name="connsiteY41" fmla="*/ 311109 h 4143153"/>
              <a:gd name="connsiteX42" fmla="*/ 0 w 6076552"/>
              <a:gd name="connsiteY42" fmla="*/ 156641 h 4143153"/>
              <a:gd name="connsiteX43" fmla="*/ 832114 w 6076552"/>
              <a:gd name="connsiteY43" fmla="*/ 61160 h 4143153"/>
              <a:gd name="connsiteX44" fmla="*/ 1108528 w 6076552"/>
              <a:gd name="connsiteY44" fmla="*/ 38207 h 4143153"/>
              <a:gd name="connsiteX45" fmla="*/ 1165665 w 6076552"/>
              <a:gd name="connsiteY45" fmla="*/ 33908 h 4143153"/>
              <a:gd name="connsiteX46" fmla="*/ 2227385 w 6076552"/>
              <a:gd name="connsiteY46" fmla="*/ 0 h 4143153"/>
              <a:gd name="connsiteX0" fmla="*/ 2227385 w 6093799"/>
              <a:gd name="connsiteY0" fmla="*/ 0 h 4143153"/>
              <a:gd name="connsiteX1" fmla="*/ 2442246 w 6093799"/>
              <a:gd name="connsiteY1" fmla="*/ 2597 h 4143153"/>
              <a:gd name="connsiteX2" fmla="*/ 5378199 w 6093799"/>
              <a:gd name="connsiteY2" fmla="*/ 400540 h 4143153"/>
              <a:gd name="connsiteX3" fmla="*/ 6044466 w 6093799"/>
              <a:gd name="connsiteY3" fmla="*/ 388431 h 4143153"/>
              <a:gd name="connsiteX4" fmla="*/ 6044400 w 6093799"/>
              <a:gd name="connsiteY4" fmla="*/ 511023 h 4143153"/>
              <a:gd name="connsiteX5" fmla="*/ 6044400 w 6093799"/>
              <a:gd name="connsiteY5" fmla="*/ 1228503 h 4143153"/>
              <a:gd name="connsiteX6" fmla="*/ 6044400 w 6093799"/>
              <a:gd name="connsiteY6" fmla="*/ 1254629 h 4143153"/>
              <a:gd name="connsiteX7" fmla="*/ 6044400 w 6093799"/>
              <a:gd name="connsiteY7" fmla="*/ 1302554 h 4143153"/>
              <a:gd name="connsiteX8" fmla="*/ 6044400 w 6093799"/>
              <a:gd name="connsiteY8" fmla="*/ 1339878 h 4143153"/>
              <a:gd name="connsiteX9" fmla="*/ 6044400 w 6093799"/>
              <a:gd name="connsiteY9" fmla="*/ 1367926 h 4143153"/>
              <a:gd name="connsiteX10" fmla="*/ 6044400 w 6093799"/>
              <a:gd name="connsiteY10" fmla="*/ 1388023 h 4143153"/>
              <a:gd name="connsiteX11" fmla="*/ 6044400 w 6093799"/>
              <a:gd name="connsiteY11" fmla="*/ 1401495 h 4143153"/>
              <a:gd name="connsiteX12" fmla="*/ 6044400 w 6093799"/>
              <a:gd name="connsiteY12" fmla="*/ 1413863 h 4143153"/>
              <a:gd name="connsiteX13" fmla="*/ 6044400 w 6093799"/>
              <a:gd name="connsiteY13" fmla="*/ 1415630 h 4143153"/>
              <a:gd name="connsiteX14" fmla="*/ 6044400 w 6093799"/>
              <a:gd name="connsiteY14" fmla="*/ 4143153 h 4143153"/>
              <a:gd name="connsiteX15" fmla="*/ 0 w 6093799"/>
              <a:gd name="connsiteY15" fmla="*/ 4143153 h 4143153"/>
              <a:gd name="connsiteX16" fmla="*/ 0 w 6093799"/>
              <a:gd name="connsiteY16" fmla="*/ 3959500 h 4143153"/>
              <a:gd name="connsiteX17" fmla="*/ 0 w 6093799"/>
              <a:gd name="connsiteY17" fmla="*/ 1494981 h 4143153"/>
              <a:gd name="connsiteX18" fmla="*/ 0 w 6093799"/>
              <a:gd name="connsiteY18" fmla="*/ 1492359 h 4143153"/>
              <a:gd name="connsiteX19" fmla="*/ 0 w 6093799"/>
              <a:gd name="connsiteY19" fmla="*/ 1486131 h 4143153"/>
              <a:gd name="connsiteX20" fmla="*/ 1684243 w 6093799"/>
              <a:gd name="connsiteY20" fmla="*/ 2271145 h 4143153"/>
              <a:gd name="connsiteX21" fmla="*/ 1917876 w 6093799"/>
              <a:gd name="connsiteY21" fmla="*/ 2053203 h 4143153"/>
              <a:gd name="connsiteX22" fmla="*/ 2134576 w 6093799"/>
              <a:gd name="connsiteY22" fmla="*/ 1868604 h 4143153"/>
              <a:gd name="connsiteX23" fmla="*/ 2251663 w 6093799"/>
              <a:gd name="connsiteY23" fmla="*/ 1780374 h 4143153"/>
              <a:gd name="connsiteX24" fmla="*/ 2368749 w 6093799"/>
              <a:gd name="connsiteY24" fmla="*/ 1692940 h 4143153"/>
              <a:gd name="connsiteX25" fmla="*/ 0 w 6093799"/>
              <a:gd name="connsiteY25" fmla="*/ 1327153 h 4143153"/>
              <a:gd name="connsiteX26" fmla="*/ 0 w 6093799"/>
              <a:gd name="connsiteY26" fmla="*/ 1256023 h 4143153"/>
              <a:gd name="connsiteX27" fmla="*/ 0 w 6093799"/>
              <a:gd name="connsiteY27" fmla="*/ 1231417 h 4143153"/>
              <a:gd name="connsiteX28" fmla="*/ 0 w 6093799"/>
              <a:gd name="connsiteY28" fmla="*/ 1228503 h 4143153"/>
              <a:gd name="connsiteX29" fmla="*/ 0 w 6093799"/>
              <a:gd name="connsiteY29" fmla="*/ 1085073 h 4143153"/>
              <a:gd name="connsiteX30" fmla="*/ 0 w 6093799"/>
              <a:gd name="connsiteY30" fmla="*/ 1058721 h 4143153"/>
              <a:gd name="connsiteX31" fmla="*/ 0 w 6093799"/>
              <a:gd name="connsiteY31" fmla="*/ 952655 h 4143153"/>
              <a:gd name="connsiteX32" fmla="*/ 0 w 6093799"/>
              <a:gd name="connsiteY32" fmla="*/ 951862 h 4143153"/>
              <a:gd name="connsiteX33" fmla="*/ 0 w 6093799"/>
              <a:gd name="connsiteY33" fmla="*/ 833468 h 4143153"/>
              <a:gd name="connsiteX34" fmla="*/ 0 w 6093799"/>
              <a:gd name="connsiteY34" fmla="*/ 828840 h 4143153"/>
              <a:gd name="connsiteX35" fmla="*/ 0 w 6093799"/>
              <a:gd name="connsiteY35" fmla="*/ 726814 h 4143153"/>
              <a:gd name="connsiteX36" fmla="*/ 0 w 6093799"/>
              <a:gd name="connsiteY36" fmla="*/ 688517 h 4143153"/>
              <a:gd name="connsiteX37" fmla="*/ 0 w 6093799"/>
              <a:gd name="connsiteY37" fmla="*/ 631998 h 4143153"/>
              <a:gd name="connsiteX38" fmla="*/ 0 w 6093799"/>
              <a:gd name="connsiteY38" fmla="*/ 529754 h 4143153"/>
              <a:gd name="connsiteX39" fmla="*/ 0 w 6093799"/>
              <a:gd name="connsiteY39" fmla="*/ 475093 h 4143153"/>
              <a:gd name="connsiteX40" fmla="*/ 0 w 6093799"/>
              <a:gd name="connsiteY40" fmla="*/ 351413 h 4143153"/>
              <a:gd name="connsiteX41" fmla="*/ 0 w 6093799"/>
              <a:gd name="connsiteY41" fmla="*/ 311109 h 4143153"/>
              <a:gd name="connsiteX42" fmla="*/ 0 w 6093799"/>
              <a:gd name="connsiteY42" fmla="*/ 156641 h 4143153"/>
              <a:gd name="connsiteX43" fmla="*/ 832114 w 6093799"/>
              <a:gd name="connsiteY43" fmla="*/ 61160 h 4143153"/>
              <a:gd name="connsiteX44" fmla="*/ 1108528 w 6093799"/>
              <a:gd name="connsiteY44" fmla="*/ 38207 h 4143153"/>
              <a:gd name="connsiteX45" fmla="*/ 1165665 w 6093799"/>
              <a:gd name="connsiteY45" fmla="*/ 33908 h 4143153"/>
              <a:gd name="connsiteX46" fmla="*/ 2227385 w 6093799"/>
              <a:gd name="connsiteY46" fmla="*/ 0 h 4143153"/>
              <a:gd name="connsiteX0" fmla="*/ 2227385 w 6093799"/>
              <a:gd name="connsiteY0" fmla="*/ 0 h 4143153"/>
              <a:gd name="connsiteX1" fmla="*/ 2442246 w 6093799"/>
              <a:gd name="connsiteY1" fmla="*/ 2597 h 4143153"/>
              <a:gd name="connsiteX2" fmla="*/ 5378199 w 6093799"/>
              <a:gd name="connsiteY2" fmla="*/ 400540 h 4143153"/>
              <a:gd name="connsiteX3" fmla="*/ 6044466 w 6093799"/>
              <a:gd name="connsiteY3" fmla="*/ 388431 h 4143153"/>
              <a:gd name="connsiteX4" fmla="*/ 6044400 w 6093799"/>
              <a:gd name="connsiteY4" fmla="*/ 511023 h 4143153"/>
              <a:gd name="connsiteX5" fmla="*/ 6044400 w 6093799"/>
              <a:gd name="connsiteY5" fmla="*/ 1228503 h 4143153"/>
              <a:gd name="connsiteX6" fmla="*/ 6044400 w 6093799"/>
              <a:gd name="connsiteY6" fmla="*/ 1254629 h 4143153"/>
              <a:gd name="connsiteX7" fmla="*/ 6044400 w 6093799"/>
              <a:gd name="connsiteY7" fmla="*/ 1302554 h 4143153"/>
              <a:gd name="connsiteX8" fmla="*/ 6044400 w 6093799"/>
              <a:gd name="connsiteY8" fmla="*/ 1339878 h 4143153"/>
              <a:gd name="connsiteX9" fmla="*/ 6044400 w 6093799"/>
              <a:gd name="connsiteY9" fmla="*/ 1367926 h 4143153"/>
              <a:gd name="connsiteX10" fmla="*/ 6044400 w 6093799"/>
              <a:gd name="connsiteY10" fmla="*/ 1388023 h 4143153"/>
              <a:gd name="connsiteX11" fmla="*/ 6044400 w 6093799"/>
              <a:gd name="connsiteY11" fmla="*/ 1401495 h 4143153"/>
              <a:gd name="connsiteX12" fmla="*/ 6044400 w 6093799"/>
              <a:gd name="connsiteY12" fmla="*/ 1413863 h 4143153"/>
              <a:gd name="connsiteX13" fmla="*/ 6044400 w 6093799"/>
              <a:gd name="connsiteY13" fmla="*/ 1415630 h 4143153"/>
              <a:gd name="connsiteX14" fmla="*/ 6044400 w 6093799"/>
              <a:gd name="connsiteY14" fmla="*/ 4143153 h 4143153"/>
              <a:gd name="connsiteX15" fmla="*/ 0 w 6093799"/>
              <a:gd name="connsiteY15" fmla="*/ 4143153 h 4143153"/>
              <a:gd name="connsiteX16" fmla="*/ 0 w 6093799"/>
              <a:gd name="connsiteY16" fmla="*/ 3959500 h 4143153"/>
              <a:gd name="connsiteX17" fmla="*/ 0 w 6093799"/>
              <a:gd name="connsiteY17" fmla="*/ 1494981 h 4143153"/>
              <a:gd name="connsiteX18" fmla="*/ 0 w 6093799"/>
              <a:gd name="connsiteY18" fmla="*/ 1492359 h 4143153"/>
              <a:gd name="connsiteX19" fmla="*/ 0 w 6093799"/>
              <a:gd name="connsiteY19" fmla="*/ 1486131 h 4143153"/>
              <a:gd name="connsiteX20" fmla="*/ 1684243 w 6093799"/>
              <a:gd name="connsiteY20" fmla="*/ 2271145 h 4143153"/>
              <a:gd name="connsiteX21" fmla="*/ 1917876 w 6093799"/>
              <a:gd name="connsiteY21" fmla="*/ 2053203 h 4143153"/>
              <a:gd name="connsiteX22" fmla="*/ 2134576 w 6093799"/>
              <a:gd name="connsiteY22" fmla="*/ 1868604 h 4143153"/>
              <a:gd name="connsiteX23" fmla="*/ 2251663 w 6093799"/>
              <a:gd name="connsiteY23" fmla="*/ 1780374 h 4143153"/>
              <a:gd name="connsiteX24" fmla="*/ 2368749 w 6093799"/>
              <a:gd name="connsiteY24" fmla="*/ 1692940 h 4143153"/>
              <a:gd name="connsiteX25" fmla="*/ 0 w 6093799"/>
              <a:gd name="connsiteY25" fmla="*/ 1327153 h 4143153"/>
              <a:gd name="connsiteX26" fmla="*/ 0 w 6093799"/>
              <a:gd name="connsiteY26" fmla="*/ 1256023 h 4143153"/>
              <a:gd name="connsiteX27" fmla="*/ 0 w 6093799"/>
              <a:gd name="connsiteY27" fmla="*/ 1231417 h 4143153"/>
              <a:gd name="connsiteX28" fmla="*/ 0 w 6093799"/>
              <a:gd name="connsiteY28" fmla="*/ 1228503 h 4143153"/>
              <a:gd name="connsiteX29" fmla="*/ 0 w 6093799"/>
              <a:gd name="connsiteY29" fmla="*/ 1085073 h 4143153"/>
              <a:gd name="connsiteX30" fmla="*/ 0 w 6093799"/>
              <a:gd name="connsiteY30" fmla="*/ 1058721 h 4143153"/>
              <a:gd name="connsiteX31" fmla="*/ 0 w 6093799"/>
              <a:gd name="connsiteY31" fmla="*/ 952655 h 4143153"/>
              <a:gd name="connsiteX32" fmla="*/ 0 w 6093799"/>
              <a:gd name="connsiteY32" fmla="*/ 951862 h 4143153"/>
              <a:gd name="connsiteX33" fmla="*/ 0 w 6093799"/>
              <a:gd name="connsiteY33" fmla="*/ 833468 h 4143153"/>
              <a:gd name="connsiteX34" fmla="*/ 0 w 6093799"/>
              <a:gd name="connsiteY34" fmla="*/ 828840 h 4143153"/>
              <a:gd name="connsiteX35" fmla="*/ 0 w 6093799"/>
              <a:gd name="connsiteY35" fmla="*/ 726814 h 4143153"/>
              <a:gd name="connsiteX36" fmla="*/ 0 w 6093799"/>
              <a:gd name="connsiteY36" fmla="*/ 688517 h 4143153"/>
              <a:gd name="connsiteX37" fmla="*/ 0 w 6093799"/>
              <a:gd name="connsiteY37" fmla="*/ 631998 h 4143153"/>
              <a:gd name="connsiteX38" fmla="*/ 0 w 6093799"/>
              <a:gd name="connsiteY38" fmla="*/ 529754 h 4143153"/>
              <a:gd name="connsiteX39" fmla="*/ 0 w 6093799"/>
              <a:gd name="connsiteY39" fmla="*/ 475093 h 4143153"/>
              <a:gd name="connsiteX40" fmla="*/ 0 w 6093799"/>
              <a:gd name="connsiteY40" fmla="*/ 351413 h 4143153"/>
              <a:gd name="connsiteX41" fmla="*/ 0 w 6093799"/>
              <a:gd name="connsiteY41" fmla="*/ 311109 h 4143153"/>
              <a:gd name="connsiteX42" fmla="*/ 0 w 6093799"/>
              <a:gd name="connsiteY42" fmla="*/ 156641 h 4143153"/>
              <a:gd name="connsiteX43" fmla="*/ 832114 w 6093799"/>
              <a:gd name="connsiteY43" fmla="*/ 61160 h 4143153"/>
              <a:gd name="connsiteX44" fmla="*/ 1108528 w 6093799"/>
              <a:gd name="connsiteY44" fmla="*/ 38207 h 4143153"/>
              <a:gd name="connsiteX45" fmla="*/ 1165665 w 6093799"/>
              <a:gd name="connsiteY45" fmla="*/ 33908 h 4143153"/>
              <a:gd name="connsiteX46" fmla="*/ 2227385 w 6093799"/>
              <a:gd name="connsiteY46" fmla="*/ 0 h 4143153"/>
              <a:gd name="connsiteX0" fmla="*/ 2227385 w 6093799"/>
              <a:gd name="connsiteY0" fmla="*/ 0 h 4143153"/>
              <a:gd name="connsiteX1" fmla="*/ 2442246 w 6093799"/>
              <a:gd name="connsiteY1" fmla="*/ 2597 h 4143153"/>
              <a:gd name="connsiteX2" fmla="*/ 5378199 w 6093799"/>
              <a:gd name="connsiteY2" fmla="*/ 400540 h 4143153"/>
              <a:gd name="connsiteX3" fmla="*/ 6044466 w 6093799"/>
              <a:gd name="connsiteY3" fmla="*/ 388431 h 4143153"/>
              <a:gd name="connsiteX4" fmla="*/ 6044400 w 6093799"/>
              <a:gd name="connsiteY4" fmla="*/ 511023 h 4143153"/>
              <a:gd name="connsiteX5" fmla="*/ 6044400 w 6093799"/>
              <a:gd name="connsiteY5" fmla="*/ 1228503 h 4143153"/>
              <a:gd name="connsiteX6" fmla="*/ 6044400 w 6093799"/>
              <a:gd name="connsiteY6" fmla="*/ 1254629 h 4143153"/>
              <a:gd name="connsiteX7" fmla="*/ 6044400 w 6093799"/>
              <a:gd name="connsiteY7" fmla="*/ 1302554 h 4143153"/>
              <a:gd name="connsiteX8" fmla="*/ 6044400 w 6093799"/>
              <a:gd name="connsiteY8" fmla="*/ 1339878 h 4143153"/>
              <a:gd name="connsiteX9" fmla="*/ 6044400 w 6093799"/>
              <a:gd name="connsiteY9" fmla="*/ 1367926 h 4143153"/>
              <a:gd name="connsiteX10" fmla="*/ 6044400 w 6093799"/>
              <a:gd name="connsiteY10" fmla="*/ 1388023 h 4143153"/>
              <a:gd name="connsiteX11" fmla="*/ 6044400 w 6093799"/>
              <a:gd name="connsiteY11" fmla="*/ 1401495 h 4143153"/>
              <a:gd name="connsiteX12" fmla="*/ 6044400 w 6093799"/>
              <a:gd name="connsiteY12" fmla="*/ 1413863 h 4143153"/>
              <a:gd name="connsiteX13" fmla="*/ 6044400 w 6093799"/>
              <a:gd name="connsiteY13" fmla="*/ 1415630 h 4143153"/>
              <a:gd name="connsiteX14" fmla="*/ 6044400 w 6093799"/>
              <a:gd name="connsiteY14" fmla="*/ 4143153 h 4143153"/>
              <a:gd name="connsiteX15" fmla="*/ 0 w 6093799"/>
              <a:gd name="connsiteY15" fmla="*/ 4143153 h 4143153"/>
              <a:gd name="connsiteX16" fmla="*/ 0 w 6093799"/>
              <a:gd name="connsiteY16" fmla="*/ 3959500 h 4143153"/>
              <a:gd name="connsiteX17" fmla="*/ 0 w 6093799"/>
              <a:gd name="connsiteY17" fmla="*/ 1494981 h 4143153"/>
              <a:gd name="connsiteX18" fmla="*/ 0 w 6093799"/>
              <a:gd name="connsiteY18" fmla="*/ 1492359 h 4143153"/>
              <a:gd name="connsiteX19" fmla="*/ 0 w 6093799"/>
              <a:gd name="connsiteY19" fmla="*/ 1486131 h 4143153"/>
              <a:gd name="connsiteX20" fmla="*/ 1684243 w 6093799"/>
              <a:gd name="connsiteY20" fmla="*/ 2271145 h 4143153"/>
              <a:gd name="connsiteX21" fmla="*/ 1917876 w 6093799"/>
              <a:gd name="connsiteY21" fmla="*/ 2053203 h 4143153"/>
              <a:gd name="connsiteX22" fmla="*/ 2134576 w 6093799"/>
              <a:gd name="connsiteY22" fmla="*/ 1868604 h 4143153"/>
              <a:gd name="connsiteX23" fmla="*/ 2251663 w 6093799"/>
              <a:gd name="connsiteY23" fmla="*/ 1780374 h 4143153"/>
              <a:gd name="connsiteX24" fmla="*/ 2368749 w 6093799"/>
              <a:gd name="connsiteY24" fmla="*/ 1692940 h 4143153"/>
              <a:gd name="connsiteX25" fmla="*/ 0 w 6093799"/>
              <a:gd name="connsiteY25" fmla="*/ 1327153 h 4143153"/>
              <a:gd name="connsiteX26" fmla="*/ 0 w 6093799"/>
              <a:gd name="connsiteY26" fmla="*/ 1256023 h 4143153"/>
              <a:gd name="connsiteX27" fmla="*/ 0 w 6093799"/>
              <a:gd name="connsiteY27" fmla="*/ 1231417 h 4143153"/>
              <a:gd name="connsiteX28" fmla="*/ 0 w 6093799"/>
              <a:gd name="connsiteY28" fmla="*/ 1228503 h 4143153"/>
              <a:gd name="connsiteX29" fmla="*/ 0 w 6093799"/>
              <a:gd name="connsiteY29" fmla="*/ 1085073 h 4143153"/>
              <a:gd name="connsiteX30" fmla="*/ 0 w 6093799"/>
              <a:gd name="connsiteY30" fmla="*/ 1058721 h 4143153"/>
              <a:gd name="connsiteX31" fmla="*/ 0 w 6093799"/>
              <a:gd name="connsiteY31" fmla="*/ 952655 h 4143153"/>
              <a:gd name="connsiteX32" fmla="*/ 0 w 6093799"/>
              <a:gd name="connsiteY32" fmla="*/ 951862 h 4143153"/>
              <a:gd name="connsiteX33" fmla="*/ 0 w 6093799"/>
              <a:gd name="connsiteY33" fmla="*/ 833468 h 4143153"/>
              <a:gd name="connsiteX34" fmla="*/ 0 w 6093799"/>
              <a:gd name="connsiteY34" fmla="*/ 828840 h 4143153"/>
              <a:gd name="connsiteX35" fmla="*/ 0 w 6093799"/>
              <a:gd name="connsiteY35" fmla="*/ 726814 h 4143153"/>
              <a:gd name="connsiteX36" fmla="*/ 0 w 6093799"/>
              <a:gd name="connsiteY36" fmla="*/ 688517 h 4143153"/>
              <a:gd name="connsiteX37" fmla="*/ 0 w 6093799"/>
              <a:gd name="connsiteY37" fmla="*/ 631998 h 4143153"/>
              <a:gd name="connsiteX38" fmla="*/ 0 w 6093799"/>
              <a:gd name="connsiteY38" fmla="*/ 529754 h 4143153"/>
              <a:gd name="connsiteX39" fmla="*/ 0 w 6093799"/>
              <a:gd name="connsiteY39" fmla="*/ 475093 h 4143153"/>
              <a:gd name="connsiteX40" fmla="*/ 0 w 6093799"/>
              <a:gd name="connsiteY40" fmla="*/ 351413 h 4143153"/>
              <a:gd name="connsiteX41" fmla="*/ 0 w 6093799"/>
              <a:gd name="connsiteY41" fmla="*/ 311109 h 4143153"/>
              <a:gd name="connsiteX42" fmla="*/ 0 w 6093799"/>
              <a:gd name="connsiteY42" fmla="*/ 156641 h 4143153"/>
              <a:gd name="connsiteX43" fmla="*/ 832114 w 6093799"/>
              <a:gd name="connsiteY43" fmla="*/ 61160 h 4143153"/>
              <a:gd name="connsiteX44" fmla="*/ 1108528 w 6093799"/>
              <a:gd name="connsiteY44" fmla="*/ 38207 h 4143153"/>
              <a:gd name="connsiteX45" fmla="*/ 1165665 w 6093799"/>
              <a:gd name="connsiteY45" fmla="*/ 33908 h 4143153"/>
              <a:gd name="connsiteX46" fmla="*/ 2227385 w 6093799"/>
              <a:gd name="connsiteY46" fmla="*/ 0 h 4143153"/>
              <a:gd name="connsiteX0" fmla="*/ 2227385 w 6093172"/>
              <a:gd name="connsiteY0" fmla="*/ 0 h 4143153"/>
              <a:gd name="connsiteX1" fmla="*/ 2442246 w 6093172"/>
              <a:gd name="connsiteY1" fmla="*/ 2597 h 4143153"/>
              <a:gd name="connsiteX2" fmla="*/ 5386666 w 6093172"/>
              <a:gd name="connsiteY2" fmla="*/ 430379 h 4143153"/>
              <a:gd name="connsiteX3" fmla="*/ 6044466 w 6093172"/>
              <a:gd name="connsiteY3" fmla="*/ 388431 h 4143153"/>
              <a:gd name="connsiteX4" fmla="*/ 6044400 w 6093172"/>
              <a:gd name="connsiteY4" fmla="*/ 511023 h 4143153"/>
              <a:gd name="connsiteX5" fmla="*/ 6044400 w 6093172"/>
              <a:gd name="connsiteY5" fmla="*/ 1228503 h 4143153"/>
              <a:gd name="connsiteX6" fmla="*/ 6044400 w 6093172"/>
              <a:gd name="connsiteY6" fmla="*/ 1254629 h 4143153"/>
              <a:gd name="connsiteX7" fmla="*/ 6044400 w 6093172"/>
              <a:gd name="connsiteY7" fmla="*/ 1302554 h 4143153"/>
              <a:gd name="connsiteX8" fmla="*/ 6044400 w 6093172"/>
              <a:gd name="connsiteY8" fmla="*/ 1339878 h 4143153"/>
              <a:gd name="connsiteX9" fmla="*/ 6044400 w 6093172"/>
              <a:gd name="connsiteY9" fmla="*/ 1367926 h 4143153"/>
              <a:gd name="connsiteX10" fmla="*/ 6044400 w 6093172"/>
              <a:gd name="connsiteY10" fmla="*/ 1388023 h 4143153"/>
              <a:gd name="connsiteX11" fmla="*/ 6044400 w 6093172"/>
              <a:gd name="connsiteY11" fmla="*/ 1401495 h 4143153"/>
              <a:gd name="connsiteX12" fmla="*/ 6044400 w 6093172"/>
              <a:gd name="connsiteY12" fmla="*/ 1413863 h 4143153"/>
              <a:gd name="connsiteX13" fmla="*/ 6044400 w 6093172"/>
              <a:gd name="connsiteY13" fmla="*/ 1415630 h 4143153"/>
              <a:gd name="connsiteX14" fmla="*/ 6044400 w 6093172"/>
              <a:gd name="connsiteY14" fmla="*/ 4143153 h 4143153"/>
              <a:gd name="connsiteX15" fmla="*/ 0 w 6093172"/>
              <a:gd name="connsiteY15" fmla="*/ 4143153 h 4143153"/>
              <a:gd name="connsiteX16" fmla="*/ 0 w 6093172"/>
              <a:gd name="connsiteY16" fmla="*/ 3959500 h 4143153"/>
              <a:gd name="connsiteX17" fmla="*/ 0 w 6093172"/>
              <a:gd name="connsiteY17" fmla="*/ 1494981 h 4143153"/>
              <a:gd name="connsiteX18" fmla="*/ 0 w 6093172"/>
              <a:gd name="connsiteY18" fmla="*/ 1492359 h 4143153"/>
              <a:gd name="connsiteX19" fmla="*/ 0 w 6093172"/>
              <a:gd name="connsiteY19" fmla="*/ 1486131 h 4143153"/>
              <a:gd name="connsiteX20" fmla="*/ 1684243 w 6093172"/>
              <a:gd name="connsiteY20" fmla="*/ 2271145 h 4143153"/>
              <a:gd name="connsiteX21" fmla="*/ 1917876 w 6093172"/>
              <a:gd name="connsiteY21" fmla="*/ 2053203 h 4143153"/>
              <a:gd name="connsiteX22" fmla="*/ 2134576 w 6093172"/>
              <a:gd name="connsiteY22" fmla="*/ 1868604 h 4143153"/>
              <a:gd name="connsiteX23" fmla="*/ 2251663 w 6093172"/>
              <a:gd name="connsiteY23" fmla="*/ 1780374 h 4143153"/>
              <a:gd name="connsiteX24" fmla="*/ 2368749 w 6093172"/>
              <a:gd name="connsiteY24" fmla="*/ 1692940 h 4143153"/>
              <a:gd name="connsiteX25" fmla="*/ 0 w 6093172"/>
              <a:gd name="connsiteY25" fmla="*/ 1327153 h 4143153"/>
              <a:gd name="connsiteX26" fmla="*/ 0 w 6093172"/>
              <a:gd name="connsiteY26" fmla="*/ 1256023 h 4143153"/>
              <a:gd name="connsiteX27" fmla="*/ 0 w 6093172"/>
              <a:gd name="connsiteY27" fmla="*/ 1231417 h 4143153"/>
              <a:gd name="connsiteX28" fmla="*/ 0 w 6093172"/>
              <a:gd name="connsiteY28" fmla="*/ 1228503 h 4143153"/>
              <a:gd name="connsiteX29" fmla="*/ 0 w 6093172"/>
              <a:gd name="connsiteY29" fmla="*/ 1085073 h 4143153"/>
              <a:gd name="connsiteX30" fmla="*/ 0 w 6093172"/>
              <a:gd name="connsiteY30" fmla="*/ 1058721 h 4143153"/>
              <a:gd name="connsiteX31" fmla="*/ 0 w 6093172"/>
              <a:gd name="connsiteY31" fmla="*/ 952655 h 4143153"/>
              <a:gd name="connsiteX32" fmla="*/ 0 w 6093172"/>
              <a:gd name="connsiteY32" fmla="*/ 951862 h 4143153"/>
              <a:gd name="connsiteX33" fmla="*/ 0 w 6093172"/>
              <a:gd name="connsiteY33" fmla="*/ 833468 h 4143153"/>
              <a:gd name="connsiteX34" fmla="*/ 0 w 6093172"/>
              <a:gd name="connsiteY34" fmla="*/ 828840 h 4143153"/>
              <a:gd name="connsiteX35" fmla="*/ 0 w 6093172"/>
              <a:gd name="connsiteY35" fmla="*/ 726814 h 4143153"/>
              <a:gd name="connsiteX36" fmla="*/ 0 w 6093172"/>
              <a:gd name="connsiteY36" fmla="*/ 688517 h 4143153"/>
              <a:gd name="connsiteX37" fmla="*/ 0 w 6093172"/>
              <a:gd name="connsiteY37" fmla="*/ 631998 h 4143153"/>
              <a:gd name="connsiteX38" fmla="*/ 0 w 6093172"/>
              <a:gd name="connsiteY38" fmla="*/ 529754 h 4143153"/>
              <a:gd name="connsiteX39" fmla="*/ 0 w 6093172"/>
              <a:gd name="connsiteY39" fmla="*/ 475093 h 4143153"/>
              <a:gd name="connsiteX40" fmla="*/ 0 w 6093172"/>
              <a:gd name="connsiteY40" fmla="*/ 351413 h 4143153"/>
              <a:gd name="connsiteX41" fmla="*/ 0 w 6093172"/>
              <a:gd name="connsiteY41" fmla="*/ 311109 h 4143153"/>
              <a:gd name="connsiteX42" fmla="*/ 0 w 6093172"/>
              <a:gd name="connsiteY42" fmla="*/ 156641 h 4143153"/>
              <a:gd name="connsiteX43" fmla="*/ 832114 w 6093172"/>
              <a:gd name="connsiteY43" fmla="*/ 61160 h 4143153"/>
              <a:gd name="connsiteX44" fmla="*/ 1108528 w 6093172"/>
              <a:gd name="connsiteY44" fmla="*/ 38207 h 4143153"/>
              <a:gd name="connsiteX45" fmla="*/ 1165665 w 6093172"/>
              <a:gd name="connsiteY45" fmla="*/ 33908 h 4143153"/>
              <a:gd name="connsiteX46" fmla="*/ 2227385 w 6093172"/>
              <a:gd name="connsiteY46" fmla="*/ 0 h 4143153"/>
              <a:gd name="connsiteX0" fmla="*/ 2227385 w 6093172"/>
              <a:gd name="connsiteY0" fmla="*/ 0 h 4143153"/>
              <a:gd name="connsiteX1" fmla="*/ 2442246 w 6093172"/>
              <a:gd name="connsiteY1" fmla="*/ 2597 h 4143153"/>
              <a:gd name="connsiteX2" fmla="*/ 4770167 w 6093172"/>
              <a:gd name="connsiteY2" fmla="*/ 467173 h 4143153"/>
              <a:gd name="connsiteX3" fmla="*/ 5386666 w 6093172"/>
              <a:gd name="connsiteY3" fmla="*/ 430379 h 4143153"/>
              <a:gd name="connsiteX4" fmla="*/ 6044466 w 6093172"/>
              <a:gd name="connsiteY4" fmla="*/ 388431 h 4143153"/>
              <a:gd name="connsiteX5" fmla="*/ 6044400 w 6093172"/>
              <a:gd name="connsiteY5" fmla="*/ 511023 h 4143153"/>
              <a:gd name="connsiteX6" fmla="*/ 6044400 w 6093172"/>
              <a:gd name="connsiteY6" fmla="*/ 1228503 h 4143153"/>
              <a:gd name="connsiteX7" fmla="*/ 6044400 w 6093172"/>
              <a:gd name="connsiteY7" fmla="*/ 1254629 h 4143153"/>
              <a:gd name="connsiteX8" fmla="*/ 6044400 w 6093172"/>
              <a:gd name="connsiteY8" fmla="*/ 1302554 h 4143153"/>
              <a:gd name="connsiteX9" fmla="*/ 6044400 w 6093172"/>
              <a:gd name="connsiteY9" fmla="*/ 1339878 h 4143153"/>
              <a:gd name="connsiteX10" fmla="*/ 6044400 w 6093172"/>
              <a:gd name="connsiteY10" fmla="*/ 1367926 h 4143153"/>
              <a:gd name="connsiteX11" fmla="*/ 6044400 w 6093172"/>
              <a:gd name="connsiteY11" fmla="*/ 1388023 h 4143153"/>
              <a:gd name="connsiteX12" fmla="*/ 6044400 w 6093172"/>
              <a:gd name="connsiteY12" fmla="*/ 1401495 h 4143153"/>
              <a:gd name="connsiteX13" fmla="*/ 6044400 w 6093172"/>
              <a:gd name="connsiteY13" fmla="*/ 1413863 h 4143153"/>
              <a:gd name="connsiteX14" fmla="*/ 6044400 w 6093172"/>
              <a:gd name="connsiteY14" fmla="*/ 1415630 h 4143153"/>
              <a:gd name="connsiteX15" fmla="*/ 6044400 w 6093172"/>
              <a:gd name="connsiteY15" fmla="*/ 4143153 h 4143153"/>
              <a:gd name="connsiteX16" fmla="*/ 0 w 6093172"/>
              <a:gd name="connsiteY16" fmla="*/ 4143153 h 4143153"/>
              <a:gd name="connsiteX17" fmla="*/ 0 w 6093172"/>
              <a:gd name="connsiteY17" fmla="*/ 3959500 h 4143153"/>
              <a:gd name="connsiteX18" fmla="*/ 0 w 6093172"/>
              <a:gd name="connsiteY18" fmla="*/ 1494981 h 4143153"/>
              <a:gd name="connsiteX19" fmla="*/ 0 w 6093172"/>
              <a:gd name="connsiteY19" fmla="*/ 1492359 h 4143153"/>
              <a:gd name="connsiteX20" fmla="*/ 0 w 6093172"/>
              <a:gd name="connsiteY20" fmla="*/ 1486131 h 4143153"/>
              <a:gd name="connsiteX21" fmla="*/ 1684243 w 6093172"/>
              <a:gd name="connsiteY21" fmla="*/ 2271145 h 4143153"/>
              <a:gd name="connsiteX22" fmla="*/ 1917876 w 6093172"/>
              <a:gd name="connsiteY22" fmla="*/ 2053203 h 4143153"/>
              <a:gd name="connsiteX23" fmla="*/ 2134576 w 6093172"/>
              <a:gd name="connsiteY23" fmla="*/ 1868604 h 4143153"/>
              <a:gd name="connsiteX24" fmla="*/ 2251663 w 6093172"/>
              <a:gd name="connsiteY24" fmla="*/ 1780374 h 4143153"/>
              <a:gd name="connsiteX25" fmla="*/ 2368749 w 6093172"/>
              <a:gd name="connsiteY25" fmla="*/ 1692940 h 4143153"/>
              <a:gd name="connsiteX26" fmla="*/ 0 w 6093172"/>
              <a:gd name="connsiteY26" fmla="*/ 1327153 h 4143153"/>
              <a:gd name="connsiteX27" fmla="*/ 0 w 6093172"/>
              <a:gd name="connsiteY27" fmla="*/ 1256023 h 4143153"/>
              <a:gd name="connsiteX28" fmla="*/ 0 w 6093172"/>
              <a:gd name="connsiteY28" fmla="*/ 1231417 h 4143153"/>
              <a:gd name="connsiteX29" fmla="*/ 0 w 6093172"/>
              <a:gd name="connsiteY29" fmla="*/ 1228503 h 4143153"/>
              <a:gd name="connsiteX30" fmla="*/ 0 w 6093172"/>
              <a:gd name="connsiteY30" fmla="*/ 1085073 h 4143153"/>
              <a:gd name="connsiteX31" fmla="*/ 0 w 6093172"/>
              <a:gd name="connsiteY31" fmla="*/ 1058721 h 4143153"/>
              <a:gd name="connsiteX32" fmla="*/ 0 w 6093172"/>
              <a:gd name="connsiteY32" fmla="*/ 952655 h 4143153"/>
              <a:gd name="connsiteX33" fmla="*/ 0 w 6093172"/>
              <a:gd name="connsiteY33" fmla="*/ 951862 h 4143153"/>
              <a:gd name="connsiteX34" fmla="*/ 0 w 6093172"/>
              <a:gd name="connsiteY34" fmla="*/ 833468 h 4143153"/>
              <a:gd name="connsiteX35" fmla="*/ 0 w 6093172"/>
              <a:gd name="connsiteY35" fmla="*/ 828840 h 4143153"/>
              <a:gd name="connsiteX36" fmla="*/ 0 w 6093172"/>
              <a:gd name="connsiteY36" fmla="*/ 726814 h 4143153"/>
              <a:gd name="connsiteX37" fmla="*/ 0 w 6093172"/>
              <a:gd name="connsiteY37" fmla="*/ 688517 h 4143153"/>
              <a:gd name="connsiteX38" fmla="*/ 0 w 6093172"/>
              <a:gd name="connsiteY38" fmla="*/ 631998 h 4143153"/>
              <a:gd name="connsiteX39" fmla="*/ 0 w 6093172"/>
              <a:gd name="connsiteY39" fmla="*/ 529754 h 4143153"/>
              <a:gd name="connsiteX40" fmla="*/ 0 w 6093172"/>
              <a:gd name="connsiteY40" fmla="*/ 475093 h 4143153"/>
              <a:gd name="connsiteX41" fmla="*/ 0 w 6093172"/>
              <a:gd name="connsiteY41" fmla="*/ 351413 h 4143153"/>
              <a:gd name="connsiteX42" fmla="*/ 0 w 6093172"/>
              <a:gd name="connsiteY42" fmla="*/ 311109 h 4143153"/>
              <a:gd name="connsiteX43" fmla="*/ 0 w 6093172"/>
              <a:gd name="connsiteY43" fmla="*/ 156641 h 4143153"/>
              <a:gd name="connsiteX44" fmla="*/ 832114 w 6093172"/>
              <a:gd name="connsiteY44" fmla="*/ 61160 h 4143153"/>
              <a:gd name="connsiteX45" fmla="*/ 1108528 w 6093172"/>
              <a:gd name="connsiteY45" fmla="*/ 38207 h 4143153"/>
              <a:gd name="connsiteX46" fmla="*/ 1165665 w 6093172"/>
              <a:gd name="connsiteY46" fmla="*/ 33908 h 4143153"/>
              <a:gd name="connsiteX47" fmla="*/ 2227385 w 6093172"/>
              <a:gd name="connsiteY47" fmla="*/ 0 h 4143153"/>
              <a:gd name="connsiteX0" fmla="*/ 2227385 w 6093172"/>
              <a:gd name="connsiteY0" fmla="*/ 0 h 4143153"/>
              <a:gd name="connsiteX1" fmla="*/ 2442246 w 6093172"/>
              <a:gd name="connsiteY1" fmla="*/ 2597 h 4143153"/>
              <a:gd name="connsiteX2" fmla="*/ 4770167 w 6093172"/>
              <a:gd name="connsiteY2" fmla="*/ 467173 h 4143153"/>
              <a:gd name="connsiteX3" fmla="*/ 5386666 w 6093172"/>
              <a:gd name="connsiteY3" fmla="*/ 430379 h 4143153"/>
              <a:gd name="connsiteX4" fmla="*/ 6044466 w 6093172"/>
              <a:gd name="connsiteY4" fmla="*/ 388431 h 4143153"/>
              <a:gd name="connsiteX5" fmla="*/ 6044400 w 6093172"/>
              <a:gd name="connsiteY5" fmla="*/ 511023 h 4143153"/>
              <a:gd name="connsiteX6" fmla="*/ 6044400 w 6093172"/>
              <a:gd name="connsiteY6" fmla="*/ 1228503 h 4143153"/>
              <a:gd name="connsiteX7" fmla="*/ 6044400 w 6093172"/>
              <a:gd name="connsiteY7" fmla="*/ 1254629 h 4143153"/>
              <a:gd name="connsiteX8" fmla="*/ 6044400 w 6093172"/>
              <a:gd name="connsiteY8" fmla="*/ 1302554 h 4143153"/>
              <a:gd name="connsiteX9" fmla="*/ 6044400 w 6093172"/>
              <a:gd name="connsiteY9" fmla="*/ 1339878 h 4143153"/>
              <a:gd name="connsiteX10" fmla="*/ 6044400 w 6093172"/>
              <a:gd name="connsiteY10" fmla="*/ 1367926 h 4143153"/>
              <a:gd name="connsiteX11" fmla="*/ 6044400 w 6093172"/>
              <a:gd name="connsiteY11" fmla="*/ 1388023 h 4143153"/>
              <a:gd name="connsiteX12" fmla="*/ 6044400 w 6093172"/>
              <a:gd name="connsiteY12" fmla="*/ 1401495 h 4143153"/>
              <a:gd name="connsiteX13" fmla="*/ 6044400 w 6093172"/>
              <a:gd name="connsiteY13" fmla="*/ 1413863 h 4143153"/>
              <a:gd name="connsiteX14" fmla="*/ 6044400 w 6093172"/>
              <a:gd name="connsiteY14" fmla="*/ 1415630 h 4143153"/>
              <a:gd name="connsiteX15" fmla="*/ 6044400 w 6093172"/>
              <a:gd name="connsiteY15" fmla="*/ 4143153 h 4143153"/>
              <a:gd name="connsiteX16" fmla="*/ 0 w 6093172"/>
              <a:gd name="connsiteY16" fmla="*/ 4143153 h 4143153"/>
              <a:gd name="connsiteX17" fmla="*/ 0 w 6093172"/>
              <a:gd name="connsiteY17" fmla="*/ 3959500 h 4143153"/>
              <a:gd name="connsiteX18" fmla="*/ 0 w 6093172"/>
              <a:gd name="connsiteY18" fmla="*/ 1494981 h 4143153"/>
              <a:gd name="connsiteX19" fmla="*/ 0 w 6093172"/>
              <a:gd name="connsiteY19" fmla="*/ 1492359 h 4143153"/>
              <a:gd name="connsiteX20" fmla="*/ 0 w 6093172"/>
              <a:gd name="connsiteY20" fmla="*/ 1486131 h 4143153"/>
              <a:gd name="connsiteX21" fmla="*/ 1684243 w 6093172"/>
              <a:gd name="connsiteY21" fmla="*/ 2271145 h 4143153"/>
              <a:gd name="connsiteX22" fmla="*/ 1917876 w 6093172"/>
              <a:gd name="connsiteY22" fmla="*/ 2053203 h 4143153"/>
              <a:gd name="connsiteX23" fmla="*/ 2134576 w 6093172"/>
              <a:gd name="connsiteY23" fmla="*/ 1868604 h 4143153"/>
              <a:gd name="connsiteX24" fmla="*/ 2251663 w 6093172"/>
              <a:gd name="connsiteY24" fmla="*/ 1780374 h 4143153"/>
              <a:gd name="connsiteX25" fmla="*/ 2368749 w 6093172"/>
              <a:gd name="connsiteY25" fmla="*/ 1692940 h 4143153"/>
              <a:gd name="connsiteX26" fmla="*/ 0 w 6093172"/>
              <a:gd name="connsiteY26" fmla="*/ 1327153 h 4143153"/>
              <a:gd name="connsiteX27" fmla="*/ 0 w 6093172"/>
              <a:gd name="connsiteY27" fmla="*/ 1256023 h 4143153"/>
              <a:gd name="connsiteX28" fmla="*/ 0 w 6093172"/>
              <a:gd name="connsiteY28" fmla="*/ 1231417 h 4143153"/>
              <a:gd name="connsiteX29" fmla="*/ 0 w 6093172"/>
              <a:gd name="connsiteY29" fmla="*/ 1228503 h 4143153"/>
              <a:gd name="connsiteX30" fmla="*/ 0 w 6093172"/>
              <a:gd name="connsiteY30" fmla="*/ 1085073 h 4143153"/>
              <a:gd name="connsiteX31" fmla="*/ 0 w 6093172"/>
              <a:gd name="connsiteY31" fmla="*/ 1058721 h 4143153"/>
              <a:gd name="connsiteX32" fmla="*/ 0 w 6093172"/>
              <a:gd name="connsiteY32" fmla="*/ 952655 h 4143153"/>
              <a:gd name="connsiteX33" fmla="*/ 0 w 6093172"/>
              <a:gd name="connsiteY33" fmla="*/ 951862 h 4143153"/>
              <a:gd name="connsiteX34" fmla="*/ 0 w 6093172"/>
              <a:gd name="connsiteY34" fmla="*/ 833468 h 4143153"/>
              <a:gd name="connsiteX35" fmla="*/ 0 w 6093172"/>
              <a:gd name="connsiteY35" fmla="*/ 828840 h 4143153"/>
              <a:gd name="connsiteX36" fmla="*/ 0 w 6093172"/>
              <a:gd name="connsiteY36" fmla="*/ 726814 h 4143153"/>
              <a:gd name="connsiteX37" fmla="*/ 0 w 6093172"/>
              <a:gd name="connsiteY37" fmla="*/ 688517 h 4143153"/>
              <a:gd name="connsiteX38" fmla="*/ 0 w 6093172"/>
              <a:gd name="connsiteY38" fmla="*/ 631998 h 4143153"/>
              <a:gd name="connsiteX39" fmla="*/ 0 w 6093172"/>
              <a:gd name="connsiteY39" fmla="*/ 529754 h 4143153"/>
              <a:gd name="connsiteX40" fmla="*/ 0 w 6093172"/>
              <a:gd name="connsiteY40" fmla="*/ 475093 h 4143153"/>
              <a:gd name="connsiteX41" fmla="*/ 0 w 6093172"/>
              <a:gd name="connsiteY41" fmla="*/ 351413 h 4143153"/>
              <a:gd name="connsiteX42" fmla="*/ 0 w 6093172"/>
              <a:gd name="connsiteY42" fmla="*/ 311109 h 4143153"/>
              <a:gd name="connsiteX43" fmla="*/ 0 w 6093172"/>
              <a:gd name="connsiteY43" fmla="*/ 156641 h 4143153"/>
              <a:gd name="connsiteX44" fmla="*/ 832114 w 6093172"/>
              <a:gd name="connsiteY44" fmla="*/ 61160 h 4143153"/>
              <a:gd name="connsiteX45" fmla="*/ 1108528 w 6093172"/>
              <a:gd name="connsiteY45" fmla="*/ 38207 h 4143153"/>
              <a:gd name="connsiteX46" fmla="*/ 1165665 w 6093172"/>
              <a:gd name="connsiteY46" fmla="*/ 33908 h 4143153"/>
              <a:gd name="connsiteX47" fmla="*/ 2227385 w 6093172"/>
              <a:gd name="connsiteY47" fmla="*/ 0 h 4143153"/>
              <a:gd name="connsiteX0" fmla="*/ 2227385 w 6093172"/>
              <a:gd name="connsiteY0" fmla="*/ 0 h 4143153"/>
              <a:gd name="connsiteX1" fmla="*/ 2442246 w 6093172"/>
              <a:gd name="connsiteY1" fmla="*/ 2597 h 4143153"/>
              <a:gd name="connsiteX2" fmla="*/ 4770167 w 6093172"/>
              <a:gd name="connsiteY2" fmla="*/ 467173 h 4143153"/>
              <a:gd name="connsiteX3" fmla="*/ 5386666 w 6093172"/>
              <a:gd name="connsiteY3" fmla="*/ 430379 h 4143153"/>
              <a:gd name="connsiteX4" fmla="*/ 6044466 w 6093172"/>
              <a:gd name="connsiteY4" fmla="*/ 388431 h 4143153"/>
              <a:gd name="connsiteX5" fmla="*/ 6044400 w 6093172"/>
              <a:gd name="connsiteY5" fmla="*/ 511023 h 4143153"/>
              <a:gd name="connsiteX6" fmla="*/ 6044400 w 6093172"/>
              <a:gd name="connsiteY6" fmla="*/ 1228503 h 4143153"/>
              <a:gd name="connsiteX7" fmla="*/ 6044400 w 6093172"/>
              <a:gd name="connsiteY7" fmla="*/ 1254629 h 4143153"/>
              <a:gd name="connsiteX8" fmla="*/ 6044400 w 6093172"/>
              <a:gd name="connsiteY8" fmla="*/ 1302554 h 4143153"/>
              <a:gd name="connsiteX9" fmla="*/ 6044400 w 6093172"/>
              <a:gd name="connsiteY9" fmla="*/ 1339878 h 4143153"/>
              <a:gd name="connsiteX10" fmla="*/ 6044400 w 6093172"/>
              <a:gd name="connsiteY10" fmla="*/ 1367926 h 4143153"/>
              <a:gd name="connsiteX11" fmla="*/ 6044400 w 6093172"/>
              <a:gd name="connsiteY11" fmla="*/ 1388023 h 4143153"/>
              <a:gd name="connsiteX12" fmla="*/ 6044400 w 6093172"/>
              <a:gd name="connsiteY12" fmla="*/ 1401495 h 4143153"/>
              <a:gd name="connsiteX13" fmla="*/ 6044400 w 6093172"/>
              <a:gd name="connsiteY13" fmla="*/ 1413863 h 4143153"/>
              <a:gd name="connsiteX14" fmla="*/ 6044400 w 6093172"/>
              <a:gd name="connsiteY14" fmla="*/ 1415630 h 4143153"/>
              <a:gd name="connsiteX15" fmla="*/ 6044400 w 6093172"/>
              <a:gd name="connsiteY15" fmla="*/ 4143153 h 4143153"/>
              <a:gd name="connsiteX16" fmla="*/ 0 w 6093172"/>
              <a:gd name="connsiteY16" fmla="*/ 4143153 h 4143153"/>
              <a:gd name="connsiteX17" fmla="*/ 0 w 6093172"/>
              <a:gd name="connsiteY17" fmla="*/ 3959500 h 4143153"/>
              <a:gd name="connsiteX18" fmla="*/ 0 w 6093172"/>
              <a:gd name="connsiteY18" fmla="*/ 1494981 h 4143153"/>
              <a:gd name="connsiteX19" fmla="*/ 0 w 6093172"/>
              <a:gd name="connsiteY19" fmla="*/ 1492359 h 4143153"/>
              <a:gd name="connsiteX20" fmla="*/ 0 w 6093172"/>
              <a:gd name="connsiteY20" fmla="*/ 1486131 h 4143153"/>
              <a:gd name="connsiteX21" fmla="*/ 1684243 w 6093172"/>
              <a:gd name="connsiteY21" fmla="*/ 2271145 h 4143153"/>
              <a:gd name="connsiteX22" fmla="*/ 1917876 w 6093172"/>
              <a:gd name="connsiteY22" fmla="*/ 2053203 h 4143153"/>
              <a:gd name="connsiteX23" fmla="*/ 2134576 w 6093172"/>
              <a:gd name="connsiteY23" fmla="*/ 1868604 h 4143153"/>
              <a:gd name="connsiteX24" fmla="*/ 2251663 w 6093172"/>
              <a:gd name="connsiteY24" fmla="*/ 1780374 h 4143153"/>
              <a:gd name="connsiteX25" fmla="*/ 2368749 w 6093172"/>
              <a:gd name="connsiteY25" fmla="*/ 1692940 h 4143153"/>
              <a:gd name="connsiteX26" fmla="*/ 0 w 6093172"/>
              <a:gd name="connsiteY26" fmla="*/ 1327153 h 4143153"/>
              <a:gd name="connsiteX27" fmla="*/ 0 w 6093172"/>
              <a:gd name="connsiteY27" fmla="*/ 1256023 h 4143153"/>
              <a:gd name="connsiteX28" fmla="*/ 0 w 6093172"/>
              <a:gd name="connsiteY28" fmla="*/ 1231417 h 4143153"/>
              <a:gd name="connsiteX29" fmla="*/ 0 w 6093172"/>
              <a:gd name="connsiteY29" fmla="*/ 1228503 h 4143153"/>
              <a:gd name="connsiteX30" fmla="*/ 0 w 6093172"/>
              <a:gd name="connsiteY30" fmla="*/ 1085073 h 4143153"/>
              <a:gd name="connsiteX31" fmla="*/ 0 w 6093172"/>
              <a:gd name="connsiteY31" fmla="*/ 1058721 h 4143153"/>
              <a:gd name="connsiteX32" fmla="*/ 0 w 6093172"/>
              <a:gd name="connsiteY32" fmla="*/ 952655 h 4143153"/>
              <a:gd name="connsiteX33" fmla="*/ 0 w 6093172"/>
              <a:gd name="connsiteY33" fmla="*/ 951862 h 4143153"/>
              <a:gd name="connsiteX34" fmla="*/ 0 w 6093172"/>
              <a:gd name="connsiteY34" fmla="*/ 833468 h 4143153"/>
              <a:gd name="connsiteX35" fmla="*/ 0 w 6093172"/>
              <a:gd name="connsiteY35" fmla="*/ 828840 h 4143153"/>
              <a:gd name="connsiteX36" fmla="*/ 0 w 6093172"/>
              <a:gd name="connsiteY36" fmla="*/ 726814 h 4143153"/>
              <a:gd name="connsiteX37" fmla="*/ 0 w 6093172"/>
              <a:gd name="connsiteY37" fmla="*/ 688517 h 4143153"/>
              <a:gd name="connsiteX38" fmla="*/ 0 w 6093172"/>
              <a:gd name="connsiteY38" fmla="*/ 631998 h 4143153"/>
              <a:gd name="connsiteX39" fmla="*/ 0 w 6093172"/>
              <a:gd name="connsiteY39" fmla="*/ 529754 h 4143153"/>
              <a:gd name="connsiteX40" fmla="*/ 0 w 6093172"/>
              <a:gd name="connsiteY40" fmla="*/ 475093 h 4143153"/>
              <a:gd name="connsiteX41" fmla="*/ 0 w 6093172"/>
              <a:gd name="connsiteY41" fmla="*/ 351413 h 4143153"/>
              <a:gd name="connsiteX42" fmla="*/ 0 w 6093172"/>
              <a:gd name="connsiteY42" fmla="*/ 311109 h 4143153"/>
              <a:gd name="connsiteX43" fmla="*/ 0 w 6093172"/>
              <a:gd name="connsiteY43" fmla="*/ 156641 h 4143153"/>
              <a:gd name="connsiteX44" fmla="*/ 832114 w 6093172"/>
              <a:gd name="connsiteY44" fmla="*/ 61160 h 4143153"/>
              <a:gd name="connsiteX45" fmla="*/ 1108528 w 6093172"/>
              <a:gd name="connsiteY45" fmla="*/ 38207 h 4143153"/>
              <a:gd name="connsiteX46" fmla="*/ 1165665 w 6093172"/>
              <a:gd name="connsiteY46" fmla="*/ 33908 h 4143153"/>
              <a:gd name="connsiteX47" fmla="*/ 2227385 w 6093172"/>
              <a:gd name="connsiteY47" fmla="*/ 0 h 4143153"/>
              <a:gd name="connsiteX0" fmla="*/ 2227385 w 6088154"/>
              <a:gd name="connsiteY0" fmla="*/ 0 h 4143153"/>
              <a:gd name="connsiteX1" fmla="*/ 2442246 w 6088154"/>
              <a:gd name="connsiteY1" fmla="*/ 2597 h 4143153"/>
              <a:gd name="connsiteX2" fmla="*/ 4770167 w 6088154"/>
              <a:gd name="connsiteY2" fmla="*/ 467173 h 4143153"/>
              <a:gd name="connsiteX3" fmla="*/ 5454400 w 6088154"/>
              <a:gd name="connsiteY3" fmla="*/ 596151 h 4143153"/>
              <a:gd name="connsiteX4" fmla="*/ 6044466 w 6088154"/>
              <a:gd name="connsiteY4" fmla="*/ 388431 h 4143153"/>
              <a:gd name="connsiteX5" fmla="*/ 6044400 w 6088154"/>
              <a:gd name="connsiteY5" fmla="*/ 511023 h 4143153"/>
              <a:gd name="connsiteX6" fmla="*/ 6044400 w 6088154"/>
              <a:gd name="connsiteY6" fmla="*/ 1228503 h 4143153"/>
              <a:gd name="connsiteX7" fmla="*/ 6044400 w 6088154"/>
              <a:gd name="connsiteY7" fmla="*/ 1254629 h 4143153"/>
              <a:gd name="connsiteX8" fmla="*/ 6044400 w 6088154"/>
              <a:gd name="connsiteY8" fmla="*/ 1302554 h 4143153"/>
              <a:gd name="connsiteX9" fmla="*/ 6044400 w 6088154"/>
              <a:gd name="connsiteY9" fmla="*/ 1339878 h 4143153"/>
              <a:gd name="connsiteX10" fmla="*/ 6044400 w 6088154"/>
              <a:gd name="connsiteY10" fmla="*/ 1367926 h 4143153"/>
              <a:gd name="connsiteX11" fmla="*/ 6044400 w 6088154"/>
              <a:gd name="connsiteY11" fmla="*/ 1388023 h 4143153"/>
              <a:gd name="connsiteX12" fmla="*/ 6044400 w 6088154"/>
              <a:gd name="connsiteY12" fmla="*/ 1401495 h 4143153"/>
              <a:gd name="connsiteX13" fmla="*/ 6044400 w 6088154"/>
              <a:gd name="connsiteY13" fmla="*/ 1413863 h 4143153"/>
              <a:gd name="connsiteX14" fmla="*/ 6044400 w 6088154"/>
              <a:gd name="connsiteY14" fmla="*/ 1415630 h 4143153"/>
              <a:gd name="connsiteX15" fmla="*/ 6044400 w 6088154"/>
              <a:gd name="connsiteY15" fmla="*/ 4143153 h 4143153"/>
              <a:gd name="connsiteX16" fmla="*/ 0 w 6088154"/>
              <a:gd name="connsiteY16" fmla="*/ 4143153 h 4143153"/>
              <a:gd name="connsiteX17" fmla="*/ 0 w 6088154"/>
              <a:gd name="connsiteY17" fmla="*/ 3959500 h 4143153"/>
              <a:gd name="connsiteX18" fmla="*/ 0 w 6088154"/>
              <a:gd name="connsiteY18" fmla="*/ 1494981 h 4143153"/>
              <a:gd name="connsiteX19" fmla="*/ 0 w 6088154"/>
              <a:gd name="connsiteY19" fmla="*/ 1492359 h 4143153"/>
              <a:gd name="connsiteX20" fmla="*/ 0 w 6088154"/>
              <a:gd name="connsiteY20" fmla="*/ 1486131 h 4143153"/>
              <a:gd name="connsiteX21" fmla="*/ 1684243 w 6088154"/>
              <a:gd name="connsiteY21" fmla="*/ 2271145 h 4143153"/>
              <a:gd name="connsiteX22" fmla="*/ 1917876 w 6088154"/>
              <a:gd name="connsiteY22" fmla="*/ 2053203 h 4143153"/>
              <a:gd name="connsiteX23" fmla="*/ 2134576 w 6088154"/>
              <a:gd name="connsiteY23" fmla="*/ 1868604 h 4143153"/>
              <a:gd name="connsiteX24" fmla="*/ 2251663 w 6088154"/>
              <a:gd name="connsiteY24" fmla="*/ 1780374 h 4143153"/>
              <a:gd name="connsiteX25" fmla="*/ 2368749 w 6088154"/>
              <a:gd name="connsiteY25" fmla="*/ 1692940 h 4143153"/>
              <a:gd name="connsiteX26" fmla="*/ 0 w 6088154"/>
              <a:gd name="connsiteY26" fmla="*/ 1327153 h 4143153"/>
              <a:gd name="connsiteX27" fmla="*/ 0 w 6088154"/>
              <a:gd name="connsiteY27" fmla="*/ 1256023 h 4143153"/>
              <a:gd name="connsiteX28" fmla="*/ 0 w 6088154"/>
              <a:gd name="connsiteY28" fmla="*/ 1231417 h 4143153"/>
              <a:gd name="connsiteX29" fmla="*/ 0 w 6088154"/>
              <a:gd name="connsiteY29" fmla="*/ 1228503 h 4143153"/>
              <a:gd name="connsiteX30" fmla="*/ 0 w 6088154"/>
              <a:gd name="connsiteY30" fmla="*/ 1085073 h 4143153"/>
              <a:gd name="connsiteX31" fmla="*/ 0 w 6088154"/>
              <a:gd name="connsiteY31" fmla="*/ 1058721 h 4143153"/>
              <a:gd name="connsiteX32" fmla="*/ 0 w 6088154"/>
              <a:gd name="connsiteY32" fmla="*/ 952655 h 4143153"/>
              <a:gd name="connsiteX33" fmla="*/ 0 w 6088154"/>
              <a:gd name="connsiteY33" fmla="*/ 951862 h 4143153"/>
              <a:gd name="connsiteX34" fmla="*/ 0 w 6088154"/>
              <a:gd name="connsiteY34" fmla="*/ 833468 h 4143153"/>
              <a:gd name="connsiteX35" fmla="*/ 0 w 6088154"/>
              <a:gd name="connsiteY35" fmla="*/ 828840 h 4143153"/>
              <a:gd name="connsiteX36" fmla="*/ 0 w 6088154"/>
              <a:gd name="connsiteY36" fmla="*/ 726814 h 4143153"/>
              <a:gd name="connsiteX37" fmla="*/ 0 w 6088154"/>
              <a:gd name="connsiteY37" fmla="*/ 688517 h 4143153"/>
              <a:gd name="connsiteX38" fmla="*/ 0 w 6088154"/>
              <a:gd name="connsiteY38" fmla="*/ 631998 h 4143153"/>
              <a:gd name="connsiteX39" fmla="*/ 0 w 6088154"/>
              <a:gd name="connsiteY39" fmla="*/ 529754 h 4143153"/>
              <a:gd name="connsiteX40" fmla="*/ 0 w 6088154"/>
              <a:gd name="connsiteY40" fmla="*/ 475093 h 4143153"/>
              <a:gd name="connsiteX41" fmla="*/ 0 w 6088154"/>
              <a:gd name="connsiteY41" fmla="*/ 351413 h 4143153"/>
              <a:gd name="connsiteX42" fmla="*/ 0 w 6088154"/>
              <a:gd name="connsiteY42" fmla="*/ 311109 h 4143153"/>
              <a:gd name="connsiteX43" fmla="*/ 0 w 6088154"/>
              <a:gd name="connsiteY43" fmla="*/ 156641 h 4143153"/>
              <a:gd name="connsiteX44" fmla="*/ 832114 w 6088154"/>
              <a:gd name="connsiteY44" fmla="*/ 61160 h 4143153"/>
              <a:gd name="connsiteX45" fmla="*/ 1108528 w 6088154"/>
              <a:gd name="connsiteY45" fmla="*/ 38207 h 4143153"/>
              <a:gd name="connsiteX46" fmla="*/ 1165665 w 6088154"/>
              <a:gd name="connsiteY46" fmla="*/ 33908 h 4143153"/>
              <a:gd name="connsiteX47" fmla="*/ 2227385 w 6088154"/>
              <a:gd name="connsiteY47" fmla="*/ 0 h 4143153"/>
              <a:gd name="connsiteX0" fmla="*/ 2227385 w 6068854"/>
              <a:gd name="connsiteY0" fmla="*/ 0 h 4143153"/>
              <a:gd name="connsiteX1" fmla="*/ 2442246 w 6068854"/>
              <a:gd name="connsiteY1" fmla="*/ 2597 h 4143153"/>
              <a:gd name="connsiteX2" fmla="*/ 4770167 w 6068854"/>
              <a:gd name="connsiteY2" fmla="*/ 467173 h 4143153"/>
              <a:gd name="connsiteX3" fmla="*/ 5454400 w 6068854"/>
              <a:gd name="connsiteY3" fmla="*/ 596151 h 4143153"/>
              <a:gd name="connsiteX4" fmla="*/ 5714266 w 6068854"/>
              <a:gd name="connsiteY4" fmla="*/ 166297 h 4143153"/>
              <a:gd name="connsiteX5" fmla="*/ 6044400 w 6068854"/>
              <a:gd name="connsiteY5" fmla="*/ 511023 h 4143153"/>
              <a:gd name="connsiteX6" fmla="*/ 6044400 w 6068854"/>
              <a:gd name="connsiteY6" fmla="*/ 1228503 h 4143153"/>
              <a:gd name="connsiteX7" fmla="*/ 6044400 w 6068854"/>
              <a:gd name="connsiteY7" fmla="*/ 1254629 h 4143153"/>
              <a:gd name="connsiteX8" fmla="*/ 6044400 w 6068854"/>
              <a:gd name="connsiteY8" fmla="*/ 1302554 h 4143153"/>
              <a:gd name="connsiteX9" fmla="*/ 6044400 w 6068854"/>
              <a:gd name="connsiteY9" fmla="*/ 1339878 h 4143153"/>
              <a:gd name="connsiteX10" fmla="*/ 6044400 w 6068854"/>
              <a:gd name="connsiteY10" fmla="*/ 1367926 h 4143153"/>
              <a:gd name="connsiteX11" fmla="*/ 6044400 w 6068854"/>
              <a:gd name="connsiteY11" fmla="*/ 1388023 h 4143153"/>
              <a:gd name="connsiteX12" fmla="*/ 6044400 w 6068854"/>
              <a:gd name="connsiteY12" fmla="*/ 1401495 h 4143153"/>
              <a:gd name="connsiteX13" fmla="*/ 6044400 w 6068854"/>
              <a:gd name="connsiteY13" fmla="*/ 1413863 h 4143153"/>
              <a:gd name="connsiteX14" fmla="*/ 6044400 w 6068854"/>
              <a:gd name="connsiteY14" fmla="*/ 1415630 h 4143153"/>
              <a:gd name="connsiteX15" fmla="*/ 6044400 w 6068854"/>
              <a:gd name="connsiteY15" fmla="*/ 4143153 h 4143153"/>
              <a:gd name="connsiteX16" fmla="*/ 0 w 6068854"/>
              <a:gd name="connsiteY16" fmla="*/ 4143153 h 4143153"/>
              <a:gd name="connsiteX17" fmla="*/ 0 w 6068854"/>
              <a:gd name="connsiteY17" fmla="*/ 3959500 h 4143153"/>
              <a:gd name="connsiteX18" fmla="*/ 0 w 6068854"/>
              <a:gd name="connsiteY18" fmla="*/ 1494981 h 4143153"/>
              <a:gd name="connsiteX19" fmla="*/ 0 w 6068854"/>
              <a:gd name="connsiteY19" fmla="*/ 1492359 h 4143153"/>
              <a:gd name="connsiteX20" fmla="*/ 0 w 6068854"/>
              <a:gd name="connsiteY20" fmla="*/ 1486131 h 4143153"/>
              <a:gd name="connsiteX21" fmla="*/ 1684243 w 6068854"/>
              <a:gd name="connsiteY21" fmla="*/ 2271145 h 4143153"/>
              <a:gd name="connsiteX22" fmla="*/ 1917876 w 6068854"/>
              <a:gd name="connsiteY22" fmla="*/ 2053203 h 4143153"/>
              <a:gd name="connsiteX23" fmla="*/ 2134576 w 6068854"/>
              <a:gd name="connsiteY23" fmla="*/ 1868604 h 4143153"/>
              <a:gd name="connsiteX24" fmla="*/ 2251663 w 6068854"/>
              <a:gd name="connsiteY24" fmla="*/ 1780374 h 4143153"/>
              <a:gd name="connsiteX25" fmla="*/ 2368749 w 6068854"/>
              <a:gd name="connsiteY25" fmla="*/ 1692940 h 4143153"/>
              <a:gd name="connsiteX26" fmla="*/ 0 w 6068854"/>
              <a:gd name="connsiteY26" fmla="*/ 1327153 h 4143153"/>
              <a:gd name="connsiteX27" fmla="*/ 0 w 6068854"/>
              <a:gd name="connsiteY27" fmla="*/ 1256023 h 4143153"/>
              <a:gd name="connsiteX28" fmla="*/ 0 w 6068854"/>
              <a:gd name="connsiteY28" fmla="*/ 1231417 h 4143153"/>
              <a:gd name="connsiteX29" fmla="*/ 0 w 6068854"/>
              <a:gd name="connsiteY29" fmla="*/ 1228503 h 4143153"/>
              <a:gd name="connsiteX30" fmla="*/ 0 w 6068854"/>
              <a:gd name="connsiteY30" fmla="*/ 1085073 h 4143153"/>
              <a:gd name="connsiteX31" fmla="*/ 0 w 6068854"/>
              <a:gd name="connsiteY31" fmla="*/ 1058721 h 4143153"/>
              <a:gd name="connsiteX32" fmla="*/ 0 w 6068854"/>
              <a:gd name="connsiteY32" fmla="*/ 952655 h 4143153"/>
              <a:gd name="connsiteX33" fmla="*/ 0 w 6068854"/>
              <a:gd name="connsiteY33" fmla="*/ 951862 h 4143153"/>
              <a:gd name="connsiteX34" fmla="*/ 0 w 6068854"/>
              <a:gd name="connsiteY34" fmla="*/ 833468 h 4143153"/>
              <a:gd name="connsiteX35" fmla="*/ 0 w 6068854"/>
              <a:gd name="connsiteY35" fmla="*/ 828840 h 4143153"/>
              <a:gd name="connsiteX36" fmla="*/ 0 w 6068854"/>
              <a:gd name="connsiteY36" fmla="*/ 726814 h 4143153"/>
              <a:gd name="connsiteX37" fmla="*/ 0 w 6068854"/>
              <a:gd name="connsiteY37" fmla="*/ 688517 h 4143153"/>
              <a:gd name="connsiteX38" fmla="*/ 0 w 6068854"/>
              <a:gd name="connsiteY38" fmla="*/ 631998 h 4143153"/>
              <a:gd name="connsiteX39" fmla="*/ 0 w 6068854"/>
              <a:gd name="connsiteY39" fmla="*/ 529754 h 4143153"/>
              <a:gd name="connsiteX40" fmla="*/ 0 w 6068854"/>
              <a:gd name="connsiteY40" fmla="*/ 475093 h 4143153"/>
              <a:gd name="connsiteX41" fmla="*/ 0 w 6068854"/>
              <a:gd name="connsiteY41" fmla="*/ 351413 h 4143153"/>
              <a:gd name="connsiteX42" fmla="*/ 0 w 6068854"/>
              <a:gd name="connsiteY42" fmla="*/ 311109 h 4143153"/>
              <a:gd name="connsiteX43" fmla="*/ 0 w 6068854"/>
              <a:gd name="connsiteY43" fmla="*/ 156641 h 4143153"/>
              <a:gd name="connsiteX44" fmla="*/ 832114 w 6068854"/>
              <a:gd name="connsiteY44" fmla="*/ 61160 h 4143153"/>
              <a:gd name="connsiteX45" fmla="*/ 1108528 w 6068854"/>
              <a:gd name="connsiteY45" fmla="*/ 38207 h 4143153"/>
              <a:gd name="connsiteX46" fmla="*/ 1165665 w 6068854"/>
              <a:gd name="connsiteY46" fmla="*/ 33908 h 4143153"/>
              <a:gd name="connsiteX47" fmla="*/ 2227385 w 6068854"/>
              <a:gd name="connsiteY47" fmla="*/ 0 h 4143153"/>
              <a:gd name="connsiteX0" fmla="*/ 2227385 w 6050247"/>
              <a:gd name="connsiteY0" fmla="*/ 0 h 4143153"/>
              <a:gd name="connsiteX1" fmla="*/ 2442246 w 6050247"/>
              <a:gd name="connsiteY1" fmla="*/ 2597 h 4143153"/>
              <a:gd name="connsiteX2" fmla="*/ 4770167 w 6050247"/>
              <a:gd name="connsiteY2" fmla="*/ 467173 h 4143153"/>
              <a:gd name="connsiteX3" fmla="*/ 5454400 w 6050247"/>
              <a:gd name="connsiteY3" fmla="*/ 596151 h 4143153"/>
              <a:gd name="connsiteX4" fmla="*/ 5714266 w 6050247"/>
              <a:gd name="connsiteY4" fmla="*/ 166297 h 4143153"/>
              <a:gd name="connsiteX5" fmla="*/ 6014766 w 6050247"/>
              <a:gd name="connsiteY5" fmla="*/ 385037 h 4143153"/>
              <a:gd name="connsiteX6" fmla="*/ 6044400 w 6050247"/>
              <a:gd name="connsiteY6" fmla="*/ 1228503 h 4143153"/>
              <a:gd name="connsiteX7" fmla="*/ 6044400 w 6050247"/>
              <a:gd name="connsiteY7" fmla="*/ 1254629 h 4143153"/>
              <a:gd name="connsiteX8" fmla="*/ 6044400 w 6050247"/>
              <a:gd name="connsiteY8" fmla="*/ 1302554 h 4143153"/>
              <a:gd name="connsiteX9" fmla="*/ 6044400 w 6050247"/>
              <a:gd name="connsiteY9" fmla="*/ 1339878 h 4143153"/>
              <a:gd name="connsiteX10" fmla="*/ 6044400 w 6050247"/>
              <a:gd name="connsiteY10" fmla="*/ 1367926 h 4143153"/>
              <a:gd name="connsiteX11" fmla="*/ 6044400 w 6050247"/>
              <a:gd name="connsiteY11" fmla="*/ 1388023 h 4143153"/>
              <a:gd name="connsiteX12" fmla="*/ 6044400 w 6050247"/>
              <a:gd name="connsiteY12" fmla="*/ 1401495 h 4143153"/>
              <a:gd name="connsiteX13" fmla="*/ 6044400 w 6050247"/>
              <a:gd name="connsiteY13" fmla="*/ 1413863 h 4143153"/>
              <a:gd name="connsiteX14" fmla="*/ 6044400 w 6050247"/>
              <a:gd name="connsiteY14" fmla="*/ 1415630 h 4143153"/>
              <a:gd name="connsiteX15" fmla="*/ 6044400 w 6050247"/>
              <a:gd name="connsiteY15" fmla="*/ 4143153 h 4143153"/>
              <a:gd name="connsiteX16" fmla="*/ 0 w 6050247"/>
              <a:gd name="connsiteY16" fmla="*/ 4143153 h 4143153"/>
              <a:gd name="connsiteX17" fmla="*/ 0 w 6050247"/>
              <a:gd name="connsiteY17" fmla="*/ 3959500 h 4143153"/>
              <a:gd name="connsiteX18" fmla="*/ 0 w 6050247"/>
              <a:gd name="connsiteY18" fmla="*/ 1494981 h 4143153"/>
              <a:gd name="connsiteX19" fmla="*/ 0 w 6050247"/>
              <a:gd name="connsiteY19" fmla="*/ 1492359 h 4143153"/>
              <a:gd name="connsiteX20" fmla="*/ 0 w 6050247"/>
              <a:gd name="connsiteY20" fmla="*/ 1486131 h 4143153"/>
              <a:gd name="connsiteX21" fmla="*/ 1684243 w 6050247"/>
              <a:gd name="connsiteY21" fmla="*/ 2271145 h 4143153"/>
              <a:gd name="connsiteX22" fmla="*/ 1917876 w 6050247"/>
              <a:gd name="connsiteY22" fmla="*/ 2053203 h 4143153"/>
              <a:gd name="connsiteX23" fmla="*/ 2134576 w 6050247"/>
              <a:gd name="connsiteY23" fmla="*/ 1868604 h 4143153"/>
              <a:gd name="connsiteX24" fmla="*/ 2251663 w 6050247"/>
              <a:gd name="connsiteY24" fmla="*/ 1780374 h 4143153"/>
              <a:gd name="connsiteX25" fmla="*/ 2368749 w 6050247"/>
              <a:gd name="connsiteY25" fmla="*/ 1692940 h 4143153"/>
              <a:gd name="connsiteX26" fmla="*/ 0 w 6050247"/>
              <a:gd name="connsiteY26" fmla="*/ 1327153 h 4143153"/>
              <a:gd name="connsiteX27" fmla="*/ 0 w 6050247"/>
              <a:gd name="connsiteY27" fmla="*/ 1256023 h 4143153"/>
              <a:gd name="connsiteX28" fmla="*/ 0 w 6050247"/>
              <a:gd name="connsiteY28" fmla="*/ 1231417 h 4143153"/>
              <a:gd name="connsiteX29" fmla="*/ 0 w 6050247"/>
              <a:gd name="connsiteY29" fmla="*/ 1228503 h 4143153"/>
              <a:gd name="connsiteX30" fmla="*/ 0 w 6050247"/>
              <a:gd name="connsiteY30" fmla="*/ 1085073 h 4143153"/>
              <a:gd name="connsiteX31" fmla="*/ 0 w 6050247"/>
              <a:gd name="connsiteY31" fmla="*/ 1058721 h 4143153"/>
              <a:gd name="connsiteX32" fmla="*/ 0 w 6050247"/>
              <a:gd name="connsiteY32" fmla="*/ 952655 h 4143153"/>
              <a:gd name="connsiteX33" fmla="*/ 0 w 6050247"/>
              <a:gd name="connsiteY33" fmla="*/ 951862 h 4143153"/>
              <a:gd name="connsiteX34" fmla="*/ 0 w 6050247"/>
              <a:gd name="connsiteY34" fmla="*/ 833468 h 4143153"/>
              <a:gd name="connsiteX35" fmla="*/ 0 w 6050247"/>
              <a:gd name="connsiteY35" fmla="*/ 828840 h 4143153"/>
              <a:gd name="connsiteX36" fmla="*/ 0 w 6050247"/>
              <a:gd name="connsiteY36" fmla="*/ 726814 h 4143153"/>
              <a:gd name="connsiteX37" fmla="*/ 0 w 6050247"/>
              <a:gd name="connsiteY37" fmla="*/ 688517 h 4143153"/>
              <a:gd name="connsiteX38" fmla="*/ 0 w 6050247"/>
              <a:gd name="connsiteY38" fmla="*/ 631998 h 4143153"/>
              <a:gd name="connsiteX39" fmla="*/ 0 w 6050247"/>
              <a:gd name="connsiteY39" fmla="*/ 529754 h 4143153"/>
              <a:gd name="connsiteX40" fmla="*/ 0 w 6050247"/>
              <a:gd name="connsiteY40" fmla="*/ 475093 h 4143153"/>
              <a:gd name="connsiteX41" fmla="*/ 0 w 6050247"/>
              <a:gd name="connsiteY41" fmla="*/ 351413 h 4143153"/>
              <a:gd name="connsiteX42" fmla="*/ 0 w 6050247"/>
              <a:gd name="connsiteY42" fmla="*/ 311109 h 4143153"/>
              <a:gd name="connsiteX43" fmla="*/ 0 w 6050247"/>
              <a:gd name="connsiteY43" fmla="*/ 156641 h 4143153"/>
              <a:gd name="connsiteX44" fmla="*/ 832114 w 6050247"/>
              <a:gd name="connsiteY44" fmla="*/ 61160 h 4143153"/>
              <a:gd name="connsiteX45" fmla="*/ 1108528 w 6050247"/>
              <a:gd name="connsiteY45" fmla="*/ 38207 h 4143153"/>
              <a:gd name="connsiteX46" fmla="*/ 1165665 w 6050247"/>
              <a:gd name="connsiteY46" fmla="*/ 33908 h 4143153"/>
              <a:gd name="connsiteX47" fmla="*/ 2227385 w 6050247"/>
              <a:gd name="connsiteY47" fmla="*/ 0 h 4143153"/>
              <a:gd name="connsiteX0" fmla="*/ 2227385 w 6044400"/>
              <a:gd name="connsiteY0" fmla="*/ 0 h 4143153"/>
              <a:gd name="connsiteX1" fmla="*/ 2442246 w 6044400"/>
              <a:gd name="connsiteY1" fmla="*/ 2597 h 4143153"/>
              <a:gd name="connsiteX2" fmla="*/ 4770167 w 6044400"/>
              <a:gd name="connsiteY2" fmla="*/ 467173 h 4143153"/>
              <a:gd name="connsiteX3" fmla="*/ 5454400 w 6044400"/>
              <a:gd name="connsiteY3" fmla="*/ 596151 h 4143153"/>
              <a:gd name="connsiteX4" fmla="*/ 5714266 w 6044400"/>
              <a:gd name="connsiteY4" fmla="*/ 166297 h 4143153"/>
              <a:gd name="connsiteX5" fmla="*/ 6044400 w 6044400"/>
              <a:gd name="connsiteY5" fmla="*/ 1228503 h 4143153"/>
              <a:gd name="connsiteX6" fmla="*/ 6044400 w 6044400"/>
              <a:gd name="connsiteY6" fmla="*/ 1254629 h 4143153"/>
              <a:gd name="connsiteX7" fmla="*/ 6044400 w 6044400"/>
              <a:gd name="connsiteY7" fmla="*/ 1302554 h 4143153"/>
              <a:gd name="connsiteX8" fmla="*/ 6044400 w 6044400"/>
              <a:gd name="connsiteY8" fmla="*/ 1339878 h 4143153"/>
              <a:gd name="connsiteX9" fmla="*/ 6044400 w 6044400"/>
              <a:gd name="connsiteY9" fmla="*/ 1367926 h 4143153"/>
              <a:gd name="connsiteX10" fmla="*/ 6044400 w 6044400"/>
              <a:gd name="connsiteY10" fmla="*/ 1388023 h 4143153"/>
              <a:gd name="connsiteX11" fmla="*/ 6044400 w 6044400"/>
              <a:gd name="connsiteY11" fmla="*/ 1401495 h 4143153"/>
              <a:gd name="connsiteX12" fmla="*/ 6044400 w 6044400"/>
              <a:gd name="connsiteY12" fmla="*/ 1413863 h 4143153"/>
              <a:gd name="connsiteX13" fmla="*/ 6044400 w 6044400"/>
              <a:gd name="connsiteY13" fmla="*/ 1415630 h 4143153"/>
              <a:gd name="connsiteX14" fmla="*/ 6044400 w 6044400"/>
              <a:gd name="connsiteY14" fmla="*/ 4143153 h 4143153"/>
              <a:gd name="connsiteX15" fmla="*/ 0 w 6044400"/>
              <a:gd name="connsiteY15" fmla="*/ 4143153 h 4143153"/>
              <a:gd name="connsiteX16" fmla="*/ 0 w 6044400"/>
              <a:gd name="connsiteY16" fmla="*/ 3959500 h 4143153"/>
              <a:gd name="connsiteX17" fmla="*/ 0 w 6044400"/>
              <a:gd name="connsiteY17" fmla="*/ 1494981 h 4143153"/>
              <a:gd name="connsiteX18" fmla="*/ 0 w 6044400"/>
              <a:gd name="connsiteY18" fmla="*/ 1492359 h 4143153"/>
              <a:gd name="connsiteX19" fmla="*/ 0 w 6044400"/>
              <a:gd name="connsiteY19" fmla="*/ 1486131 h 4143153"/>
              <a:gd name="connsiteX20" fmla="*/ 1684243 w 6044400"/>
              <a:gd name="connsiteY20" fmla="*/ 2271145 h 4143153"/>
              <a:gd name="connsiteX21" fmla="*/ 1917876 w 6044400"/>
              <a:gd name="connsiteY21" fmla="*/ 2053203 h 4143153"/>
              <a:gd name="connsiteX22" fmla="*/ 2134576 w 6044400"/>
              <a:gd name="connsiteY22" fmla="*/ 1868604 h 4143153"/>
              <a:gd name="connsiteX23" fmla="*/ 2251663 w 6044400"/>
              <a:gd name="connsiteY23" fmla="*/ 1780374 h 4143153"/>
              <a:gd name="connsiteX24" fmla="*/ 2368749 w 6044400"/>
              <a:gd name="connsiteY24" fmla="*/ 1692940 h 4143153"/>
              <a:gd name="connsiteX25" fmla="*/ 0 w 6044400"/>
              <a:gd name="connsiteY25" fmla="*/ 1327153 h 4143153"/>
              <a:gd name="connsiteX26" fmla="*/ 0 w 6044400"/>
              <a:gd name="connsiteY26" fmla="*/ 1256023 h 4143153"/>
              <a:gd name="connsiteX27" fmla="*/ 0 w 6044400"/>
              <a:gd name="connsiteY27" fmla="*/ 1231417 h 4143153"/>
              <a:gd name="connsiteX28" fmla="*/ 0 w 6044400"/>
              <a:gd name="connsiteY28" fmla="*/ 1228503 h 4143153"/>
              <a:gd name="connsiteX29" fmla="*/ 0 w 6044400"/>
              <a:gd name="connsiteY29" fmla="*/ 1085073 h 4143153"/>
              <a:gd name="connsiteX30" fmla="*/ 0 w 6044400"/>
              <a:gd name="connsiteY30" fmla="*/ 1058721 h 4143153"/>
              <a:gd name="connsiteX31" fmla="*/ 0 w 6044400"/>
              <a:gd name="connsiteY31" fmla="*/ 952655 h 4143153"/>
              <a:gd name="connsiteX32" fmla="*/ 0 w 6044400"/>
              <a:gd name="connsiteY32" fmla="*/ 951862 h 4143153"/>
              <a:gd name="connsiteX33" fmla="*/ 0 w 6044400"/>
              <a:gd name="connsiteY33" fmla="*/ 833468 h 4143153"/>
              <a:gd name="connsiteX34" fmla="*/ 0 w 6044400"/>
              <a:gd name="connsiteY34" fmla="*/ 828840 h 4143153"/>
              <a:gd name="connsiteX35" fmla="*/ 0 w 6044400"/>
              <a:gd name="connsiteY35" fmla="*/ 726814 h 4143153"/>
              <a:gd name="connsiteX36" fmla="*/ 0 w 6044400"/>
              <a:gd name="connsiteY36" fmla="*/ 688517 h 4143153"/>
              <a:gd name="connsiteX37" fmla="*/ 0 w 6044400"/>
              <a:gd name="connsiteY37" fmla="*/ 631998 h 4143153"/>
              <a:gd name="connsiteX38" fmla="*/ 0 w 6044400"/>
              <a:gd name="connsiteY38" fmla="*/ 529754 h 4143153"/>
              <a:gd name="connsiteX39" fmla="*/ 0 w 6044400"/>
              <a:gd name="connsiteY39" fmla="*/ 475093 h 4143153"/>
              <a:gd name="connsiteX40" fmla="*/ 0 w 6044400"/>
              <a:gd name="connsiteY40" fmla="*/ 351413 h 4143153"/>
              <a:gd name="connsiteX41" fmla="*/ 0 w 6044400"/>
              <a:gd name="connsiteY41" fmla="*/ 311109 h 4143153"/>
              <a:gd name="connsiteX42" fmla="*/ 0 w 6044400"/>
              <a:gd name="connsiteY42" fmla="*/ 156641 h 4143153"/>
              <a:gd name="connsiteX43" fmla="*/ 832114 w 6044400"/>
              <a:gd name="connsiteY43" fmla="*/ 61160 h 4143153"/>
              <a:gd name="connsiteX44" fmla="*/ 1108528 w 6044400"/>
              <a:gd name="connsiteY44" fmla="*/ 38207 h 4143153"/>
              <a:gd name="connsiteX45" fmla="*/ 1165665 w 6044400"/>
              <a:gd name="connsiteY45" fmla="*/ 33908 h 4143153"/>
              <a:gd name="connsiteX46" fmla="*/ 2227385 w 6044400"/>
              <a:gd name="connsiteY46" fmla="*/ 0 h 4143153"/>
              <a:gd name="connsiteX0" fmla="*/ 2227385 w 6044400"/>
              <a:gd name="connsiteY0" fmla="*/ 0 h 4143153"/>
              <a:gd name="connsiteX1" fmla="*/ 2442246 w 6044400"/>
              <a:gd name="connsiteY1" fmla="*/ 2597 h 4143153"/>
              <a:gd name="connsiteX2" fmla="*/ 4770167 w 6044400"/>
              <a:gd name="connsiteY2" fmla="*/ 467173 h 4143153"/>
              <a:gd name="connsiteX3" fmla="*/ 5454400 w 6044400"/>
              <a:gd name="connsiteY3" fmla="*/ 596151 h 4143153"/>
              <a:gd name="connsiteX4" fmla="*/ 5900533 w 6044400"/>
              <a:gd name="connsiteY4" fmla="*/ 225975 h 4143153"/>
              <a:gd name="connsiteX5" fmla="*/ 6044400 w 6044400"/>
              <a:gd name="connsiteY5" fmla="*/ 1228503 h 4143153"/>
              <a:gd name="connsiteX6" fmla="*/ 6044400 w 6044400"/>
              <a:gd name="connsiteY6" fmla="*/ 1254629 h 4143153"/>
              <a:gd name="connsiteX7" fmla="*/ 6044400 w 6044400"/>
              <a:gd name="connsiteY7" fmla="*/ 1302554 h 4143153"/>
              <a:gd name="connsiteX8" fmla="*/ 6044400 w 6044400"/>
              <a:gd name="connsiteY8" fmla="*/ 1339878 h 4143153"/>
              <a:gd name="connsiteX9" fmla="*/ 6044400 w 6044400"/>
              <a:gd name="connsiteY9" fmla="*/ 1367926 h 4143153"/>
              <a:gd name="connsiteX10" fmla="*/ 6044400 w 6044400"/>
              <a:gd name="connsiteY10" fmla="*/ 1388023 h 4143153"/>
              <a:gd name="connsiteX11" fmla="*/ 6044400 w 6044400"/>
              <a:gd name="connsiteY11" fmla="*/ 1401495 h 4143153"/>
              <a:gd name="connsiteX12" fmla="*/ 6044400 w 6044400"/>
              <a:gd name="connsiteY12" fmla="*/ 1413863 h 4143153"/>
              <a:gd name="connsiteX13" fmla="*/ 6044400 w 6044400"/>
              <a:gd name="connsiteY13" fmla="*/ 1415630 h 4143153"/>
              <a:gd name="connsiteX14" fmla="*/ 6044400 w 6044400"/>
              <a:gd name="connsiteY14" fmla="*/ 4143153 h 4143153"/>
              <a:gd name="connsiteX15" fmla="*/ 0 w 6044400"/>
              <a:gd name="connsiteY15" fmla="*/ 4143153 h 4143153"/>
              <a:gd name="connsiteX16" fmla="*/ 0 w 6044400"/>
              <a:gd name="connsiteY16" fmla="*/ 3959500 h 4143153"/>
              <a:gd name="connsiteX17" fmla="*/ 0 w 6044400"/>
              <a:gd name="connsiteY17" fmla="*/ 1494981 h 4143153"/>
              <a:gd name="connsiteX18" fmla="*/ 0 w 6044400"/>
              <a:gd name="connsiteY18" fmla="*/ 1492359 h 4143153"/>
              <a:gd name="connsiteX19" fmla="*/ 0 w 6044400"/>
              <a:gd name="connsiteY19" fmla="*/ 1486131 h 4143153"/>
              <a:gd name="connsiteX20" fmla="*/ 1684243 w 6044400"/>
              <a:gd name="connsiteY20" fmla="*/ 2271145 h 4143153"/>
              <a:gd name="connsiteX21" fmla="*/ 1917876 w 6044400"/>
              <a:gd name="connsiteY21" fmla="*/ 2053203 h 4143153"/>
              <a:gd name="connsiteX22" fmla="*/ 2134576 w 6044400"/>
              <a:gd name="connsiteY22" fmla="*/ 1868604 h 4143153"/>
              <a:gd name="connsiteX23" fmla="*/ 2251663 w 6044400"/>
              <a:gd name="connsiteY23" fmla="*/ 1780374 h 4143153"/>
              <a:gd name="connsiteX24" fmla="*/ 2368749 w 6044400"/>
              <a:gd name="connsiteY24" fmla="*/ 1692940 h 4143153"/>
              <a:gd name="connsiteX25" fmla="*/ 0 w 6044400"/>
              <a:gd name="connsiteY25" fmla="*/ 1327153 h 4143153"/>
              <a:gd name="connsiteX26" fmla="*/ 0 w 6044400"/>
              <a:gd name="connsiteY26" fmla="*/ 1256023 h 4143153"/>
              <a:gd name="connsiteX27" fmla="*/ 0 w 6044400"/>
              <a:gd name="connsiteY27" fmla="*/ 1231417 h 4143153"/>
              <a:gd name="connsiteX28" fmla="*/ 0 w 6044400"/>
              <a:gd name="connsiteY28" fmla="*/ 1228503 h 4143153"/>
              <a:gd name="connsiteX29" fmla="*/ 0 w 6044400"/>
              <a:gd name="connsiteY29" fmla="*/ 1085073 h 4143153"/>
              <a:gd name="connsiteX30" fmla="*/ 0 w 6044400"/>
              <a:gd name="connsiteY30" fmla="*/ 1058721 h 4143153"/>
              <a:gd name="connsiteX31" fmla="*/ 0 w 6044400"/>
              <a:gd name="connsiteY31" fmla="*/ 952655 h 4143153"/>
              <a:gd name="connsiteX32" fmla="*/ 0 w 6044400"/>
              <a:gd name="connsiteY32" fmla="*/ 951862 h 4143153"/>
              <a:gd name="connsiteX33" fmla="*/ 0 w 6044400"/>
              <a:gd name="connsiteY33" fmla="*/ 833468 h 4143153"/>
              <a:gd name="connsiteX34" fmla="*/ 0 w 6044400"/>
              <a:gd name="connsiteY34" fmla="*/ 828840 h 4143153"/>
              <a:gd name="connsiteX35" fmla="*/ 0 w 6044400"/>
              <a:gd name="connsiteY35" fmla="*/ 726814 h 4143153"/>
              <a:gd name="connsiteX36" fmla="*/ 0 w 6044400"/>
              <a:gd name="connsiteY36" fmla="*/ 688517 h 4143153"/>
              <a:gd name="connsiteX37" fmla="*/ 0 w 6044400"/>
              <a:gd name="connsiteY37" fmla="*/ 631998 h 4143153"/>
              <a:gd name="connsiteX38" fmla="*/ 0 w 6044400"/>
              <a:gd name="connsiteY38" fmla="*/ 529754 h 4143153"/>
              <a:gd name="connsiteX39" fmla="*/ 0 w 6044400"/>
              <a:gd name="connsiteY39" fmla="*/ 475093 h 4143153"/>
              <a:gd name="connsiteX40" fmla="*/ 0 w 6044400"/>
              <a:gd name="connsiteY40" fmla="*/ 351413 h 4143153"/>
              <a:gd name="connsiteX41" fmla="*/ 0 w 6044400"/>
              <a:gd name="connsiteY41" fmla="*/ 311109 h 4143153"/>
              <a:gd name="connsiteX42" fmla="*/ 0 w 6044400"/>
              <a:gd name="connsiteY42" fmla="*/ 156641 h 4143153"/>
              <a:gd name="connsiteX43" fmla="*/ 832114 w 6044400"/>
              <a:gd name="connsiteY43" fmla="*/ 61160 h 4143153"/>
              <a:gd name="connsiteX44" fmla="*/ 1108528 w 6044400"/>
              <a:gd name="connsiteY44" fmla="*/ 38207 h 4143153"/>
              <a:gd name="connsiteX45" fmla="*/ 1165665 w 6044400"/>
              <a:gd name="connsiteY45" fmla="*/ 33908 h 4143153"/>
              <a:gd name="connsiteX46" fmla="*/ 2227385 w 6044400"/>
              <a:gd name="connsiteY46" fmla="*/ 0 h 4143153"/>
              <a:gd name="connsiteX0" fmla="*/ 2227385 w 6044400"/>
              <a:gd name="connsiteY0" fmla="*/ 0 h 4143153"/>
              <a:gd name="connsiteX1" fmla="*/ 2442246 w 6044400"/>
              <a:gd name="connsiteY1" fmla="*/ 2597 h 4143153"/>
              <a:gd name="connsiteX2" fmla="*/ 4770167 w 6044400"/>
              <a:gd name="connsiteY2" fmla="*/ 467173 h 4143153"/>
              <a:gd name="connsiteX3" fmla="*/ 5454400 w 6044400"/>
              <a:gd name="connsiteY3" fmla="*/ 596151 h 4143153"/>
              <a:gd name="connsiteX4" fmla="*/ 5900533 w 6044400"/>
              <a:gd name="connsiteY4" fmla="*/ 225975 h 4143153"/>
              <a:gd name="connsiteX5" fmla="*/ 6044400 w 6044400"/>
              <a:gd name="connsiteY5" fmla="*/ 1228503 h 4143153"/>
              <a:gd name="connsiteX6" fmla="*/ 6044400 w 6044400"/>
              <a:gd name="connsiteY6" fmla="*/ 1254629 h 4143153"/>
              <a:gd name="connsiteX7" fmla="*/ 6044400 w 6044400"/>
              <a:gd name="connsiteY7" fmla="*/ 1302554 h 4143153"/>
              <a:gd name="connsiteX8" fmla="*/ 6044400 w 6044400"/>
              <a:gd name="connsiteY8" fmla="*/ 1339878 h 4143153"/>
              <a:gd name="connsiteX9" fmla="*/ 6044400 w 6044400"/>
              <a:gd name="connsiteY9" fmla="*/ 1367926 h 4143153"/>
              <a:gd name="connsiteX10" fmla="*/ 6044400 w 6044400"/>
              <a:gd name="connsiteY10" fmla="*/ 1388023 h 4143153"/>
              <a:gd name="connsiteX11" fmla="*/ 6044400 w 6044400"/>
              <a:gd name="connsiteY11" fmla="*/ 1401495 h 4143153"/>
              <a:gd name="connsiteX12" fmla="*/ 6044400 w 6044400"/>
              <a:gd name="connsiteY12" fmla="*/ 1413863 h 4143153"/>
              <a:gd name="connsiteX13" fmla="*/ 6044400 w 6044400"/>
              <a:gd name="connsiteY13" fmla="*/ 1415630 h 4143153"/>
              <a:gd name="connsiteX14" fmla="*/ 6044400 w 6044400"/>
              <a:gd name="connsiteY14" fmla="*/ 4143153 h 4143153"/>
              <a:gd name="connsiteX15" fmla="*/ 0 w 6044400"/>
              <a:gd name="connsiteY15" fmla="*/ 4143153 h 4143153"/>
              <a:gd name="connsiteX16" fmla="*/ 0 w 6044400"/>
              <a:gd name="connsiteY16" fmla="*/ 3959500 h 4143153"/>
              <a:gd name="connsiteX17" fmla="*/ 0 w 6044400"/>
              <a:gd name="connsiteY17" fmla="*/ 1494981 h 4143153"/>
              <a:gd name="connsiteX18" fmla="*/ 0 w 6044400"/>
              <a:gd name="connsiteY18" fmla="*/ 1492359 h 4143153"/>
              <a:gd name="connsiteX19" fmla="*/ 0 w 6044400"/>
              <a:gd name="connsiteY19" fmla="*/ 1486131 h 4143153"/>
              <a:gd name="connsiteX20" fmla="*/ 1684243 w 6044400"/>
              <a:gd name="connsiteY20" fmla="*/ 2271145 h 4143153"/>
              <a:gd name="connsiteX21" fmla="*/ 1917876 w 6044400"/>
              <a:gd name="connsiteY21" fmla="*/ 2053203 h 4143153"/>
              <a:gd name="connsiteX22" fmla="*/ 2134576 w 6044400"/>
              <a:gd name="connsiteY22" fmla="*/ 1868604 h 4143153"/>
              <a:gd name="connsiteX23" fmla="*/ 2251663 w 6044400"/>
              <a:gd name="connsiteY23" fmla="*/ 1780374 h 4143153"/>
              <a:gd name="connsiteX24" fmla="*/ 2368749 w 6044400"/>
              <a:gd name="connsiteY24" fmla="*/ 1692940 h 4143153"/>
              <a:gd name="connsiteX25" fmla="*/ 0 w 6044400"/>
              <a:gd name="connsiteY25" fmla="*/ 1327153 h 4143153"/>
              <a:gd name="connsiteX26" fmla="*/ 0 w 6044400"/>
              <a:gd name="connsiteY26" fmla="*/ 1256023 h 4143153"/>
              <a:gd name="connsiteX27" fmla="*/ 0 w 6044400"/>
              <a:gd name="connsiteY27" fmla="*/ 1231417 h 4143153"/>
              <a:gd name="connsiteX28" fmla="*/ 0 w 6044400"/>
              <a:gd name="connsiteY28" fmla="*/ 1228503 h 4143153"/>
              <a:gd name="connsiteX29" fmla="*/ 0 w 6044400"/>
              <a:gd name="connsiteY29" fmla="*/ 1085073 h 4143153"/>
              <a:gd name="connsiteX30" fmla="*/ 0 w 6044400"/>
              <a:gd name="connsiteY30" fmla="*/ 1058721 h 4143153"/>
              <a:gd name="connsiteX31" fmla="*/ 0 w 6044400"/>
              <a:gd name="connsiteY31" fmla="*/ 952655 h 4143153"/>
              <a:gd name="connsiteX32" fmla="*/ 0 w 6044400"/>
              <a:gd name="connsiteY32" fmla="*/ 951862 h 4143153"/>
              <a:gd name="connsiteX33" fmla="*/ 0 w 6044400"/>
              <a:gd name="connsiteY33" fmla="*/ 833468 h 4143153"/>
              <a:gd name="connsiteX34" fmla="*/ 0 w 6044400"/>
              <a:gd name="connsiteY34" fmla="*/ 828840 h 4143153"/>
              <a:gd name="connsiteX35" fmla="*/ 0 w 6044400"/>
              <a:gd name="connsiteY35" fmla="*/ 726814 h 4143153"/>
              <a:gd name="connsiteX36" fmla="*/ 0 w 6044400"/>
              <a:gd name="connsiteY36" fmla="*/ 688517 h 4143153"/>
              <a:gd name="connsiteX37" fmla="*/ 0 w 6044400"/>
              <a:gd name="connsiteY37" fmla="*/ 631998 h 4143153"/>
              <a:gd name="connsiteX38" fmla="*/ 0 w 6044400"/>
              <a:gd name="connsiteY38" fmla="*/ 529754 h 4143153"/>
              <a:gd name="connsiteX39" fmla="*/ 0 w 6044400"/>
              <a:gd name="connsiteY39" fmla="*/ 475093 h 4143153"/>
              <a:gd name="connsiteX40" fmla="*/ 0 w 6044400"/>
              <a:gd name="connsiteY40" fmla="*/ 351413 h 4143153"/>
              <a:gd name="connsiteX41" fmla="*/ 0 w 6044400"/>
              <a:gd name="connsiteY41" fmla="*/ 311109 h 4143153"/>
              <a:gd name="connsiteX42" fmla="*/ 0 w 6044400"/>
              <a:gd name="connsiteY42" fmla="*/ 156641 h 4143153"/>
              <a:gd name="connsiteX43" fmla="*/ 832114 w 6044400"/>
              <a:gd name="connsiteY43" fmla="*/ 61160 h 4143153"/>
              <a:gd name="connsiteX44" fmla="*/ 1108528 w 6044400"/>
              <a:gd name="connsiteY44" fmla="*/ 38207 h 4143153"/>
              <a:gd name="connsiteX45" fmla="*/ 1165665 w 6044400"/>
              <a:gd name="connsiteY45" fmla="*/ 33908 h 4143153"/>
              <a:gd name="connsiteX46" fmla="*/ 2227385 w 6044400"/>
              <a:gd name="connsiteY46" fmla="*/ 0 h 4143153"/>
              <a:gd name="connsiteX0" fmla="*/ 2227385 w 6044400"/>
              <a:gd name="connsiteY0" fmla="*/ 0 h 4143153"/>
              <a:gd name="connsiteX1" fmla="*/ 2442246 w 6044400"/>
              <a:gd name="connsiteY1" fmla="*/ 2597 h 4143153"/>
              <a:gd name="connsiteX2" fmla="*/ 4770167 w 6044400"/>
              <a:gd name="connsiteY2" fmla="*/ 467173 h 4143153"/>
              <a:gd name="connsiteX3" fmla="*/ 5454400 w 6044400"/>
              <a:gd name="connsiteY3" fmla="*/ 596151 h 4143153"/>
              <a:gd name="connsiteX4" fmla="*/ 5900533 w 6044400"/>
              <a:gd name="connsiteY4" fmla="*/ 225975 h 4143153"/>
              <a:gd name="connsiteX5" fmla="*/ 6044400 w 6044400"/>
              <a:gd name="connsiteY5" fmla="*/ 1228503 h 4143153"/>
              <a:gd name="connsiteX6" fmla="*/ 6044400 w 6044400"/>
              <a:gd name="connsiteY6" fmla="*/ 1254629 h 4143153"/>
              <a:gd name="connsiteX7" fmla="*/ 6044400 w 6044400"/>
              <a:gd name="connsiteY7" fmla="*/ 1302554 h 4143153"/>
              <a:gd name="connsiteX8" fmla="*/ 6044400 w 6044400"/>
              <a:gd name="connsiteY8" fmla="*/ 1339878 h 4143153"/>
              <a:gd name="connsiteX9" fmla="*/ 6044400 w 6044400"/>
              <a:gd name="connsiteY9" fmla="*/ 1367926 h 4143153"/>
              <a:gd name="connsiteX10" fmla="*/ 6044400 w 6044400"/>
              <a:gd name="connsiteY10" fmla="*/ 1388023 h 4143153"/>
              <a:gd name="connsiteX11" fmla="*/ 6044400 w 6044400"/>
              <a:gd name="connsiteY11" fmla="*/ 1401495 h 4143153"/>
              <a:gd name="connsiteX12" fmla="*/ 6044400 w 6044400"/>
              <a:gd name="connsiteY12" fmla="*/ 1413863 h 4143153"/>
              <a:gd name="connsiteX13" fmla="*/ 6044400 w 6044400"/>
              <a:gd name="connsiteY13" fmla="*/ 1415630 h 4143153"/>
              <a:gd name="connsiteX14" fmla="*/ 6044400 w 6044400"/>
              <a:gd name="connsiteY14" fmla="*/ 4143153 h 4143153"/>
              <a:gd name="connsiteX15" fmla="*/ 0 w 6044400"/>
              <a:gd name="connsiteY15" fmla="*/ 4143153 h 4143153"/>
              <a:gd name="connsiteX16" fmla="*/ 0 w 6044400"/>
              <a:gd name="connsiteY16" fmla="*/ 3959500 h 4143153"/>
              <a:gd name="connsiteX17" fmla="*/ 0 w 6044400"/>
              <a:gd name="connsiteY17" fmla="*/ 1494981 h 4143153"/>
              <a:gd name="connsiteX18" fmla="*/ 0 w 6044400"/>
              <a:gd name="connsiteY18" fmla="*/ 1492359 h 4143153"/>
              <a:gd name="connsiteX19" fmla="*/ 0 w 6044400"/>
              <a:gd name="connsiteY19" fmla="*/ 1486131 h 4143153"/>
              <a:gd name="connsiteX20" fmla="*/ 1684243 w 6044400"/>
              <a:gd name="connsiteY20" fmla="*/ 2271145 h 4143153"/>
              <a:gd name="connsiteX21" fmla="*/ 1917876 w 6044400"/>
              <a:gd name="connsiteY21" fmla="*/ 2053203 h 4143153"/>
              <a:gd name="connsiteX22" fmla="*/ 2134576 w 6044400"/>
              <a:gd name="connsiteY22" fmla="*/ 1868604 h 4143153"/>
              <a:gd name="connsiteX23" fmla="*/ 2251663 w 6044400"/>
              <a:gd name="connsiteY23" fmla="*/ 1780374 h 4143153"/>
              <a:gd name="connsiteX24" fmla="*/ 2368749 w 6044400"/>
              <a:gd name="connsiteY24" fmla="*/ 1692940 h 4143153"/>
              <a:gd name="connsiteX25" fmla="*/ 0 w 6044400"/>
              <a:gd name="connsiteY25" fmla="*/ 1327153 h 4143153"/>
              <a:gd name="connsiteX26" fmla="*/ 0 w 6044400"/>
              <a:gd name="connsiteY26" fmla="*/ 1256023 h 4143153"/>
              <a:gd name="connsiteX27" fmla="*/ 0 w 6044400"/>
              <a:gd name="connsiteY27" fmla="*/ 1231417 h 4143153"/>
              <a:gd name="connsiteX28" fmla="*/ 0 w 6044400"/>
              <a:gd name="connsiteY28" fmla="*/ 1228503 h 4143153"/>
              <a:gd name="connsiteX29" fmla="*/ 0 w 6044400"/>
              <a:gd name="connsiteY29" fmla="*/ 1085073 h 4143153"/>
              <a:gd name="connsiteX30" fmla="*/ 0 w 6044400"/>
              <a:gd name="connsiteY30" fmla="*/ 1058721 h 4143153"/>
              <a:gd name="connsiteX31" fmla="*/ 0 w 6044400"/>
              <a:gd name="connsiteY31" fmla="*/ 952655 h 4143153"/>
              <a:gd name="connsiteX32" fmla="*/ 0 w 6044400"/>
              <a:gd name="connsiteY32" fmla="*/ 951862 h 4143153"/>
              <a:gd name="connsiteX33" fmla="*/ 0 w 6044400"/>
              <a:gd name="connsiteY33" fmla="*/ 833468 h 4143153"/>
              <a:gd name="connsiteX34" fmla="*/ 0 w 6044400"/>
              <a:gd name="connsiteY34" fmla="*/ 828840 h 4143153"/>
              <a:gd name="connsiteX35" fmla="*/ 0 w 6044400"/>
              <a:gd name="connsiteY35" fmla="*/ 726814 h 4143153"/>
              <a:gd name="connsiteX36" fmla="*/ 0 w 6044400"/>
              <a:gd name="connsiteY36" fmla="*/ 688517 h 4143153"/>
              <a:gd name="connsiteX37" fmla="*/ 0 w 6044400"/>
              <a:gd name="connsiteY37" fmla="*/ 631998 h 4143153"/>
              <a:gd name="connsiteX38" fmla="*/ 0 w 6044400"/>
              <a:gd name="connsiteY38" fmla="*/ 529754 h 4143153"/>
              <a:gd name="connsiteX39" fmla="*/ 0 w 6044400"/>
              <a:gd name="connsiteY39" fmla="*/ 475093 h 4143153"/>
              <a:gd name="connsiteX40" fmla="*/ 0 w 6044400"/>
              <a:gd name="connsiteY40" fmla="*/ 351413 h 4143153"/>
              <a:gd name="connsiteX41" fmla="*/ 0 w 6044400"/>
              <a:gd name="connsiteY41" fmla="*/ 311109 h 4143153"/>
              <a:gd name="connsiteX42" fmla="*/ 0 w 6044400"/>
              <a:gd name="connsiteY42" fmla="*/ 156641 h 4143153"/>
              <a:gd name="connsiteX43" fmla="*/ 832114 w 6044400"/>
              <a:gd name="connsiteY43" fmla="*/ 61160 h 4143153"/>
              <a:gd name="connsiteX44" fmla="*/ 1108528 w 6044400"/>
              <a:gd name="connsiteY44" fmla="*/ 38207 h 4143153"/>
              <a:gd name="connsiteX45" fmla="*/ 1165665 w 6044400"/>
              <a:gd name="connsiteY45" fmla="*/ 33908 h 4143153"/>
              <a:gd name="connsiteX46" fmla="*/ 2227385 w 6044400"/>
              <a:gd name="connsiteY46" fmla="*/ 0 h 4143153"/>
              <a:gd name="connsiteX0" fmla="*/ 2227385 w 6048699"/>
              <a:gd name="connsiteY0" fmla="*/ 0 h 4143153"/>
              <a:gd name="connsiteX1" fmla="*/ 2442246 w 6048699"/>
              <a:gd name="connsiteY1" fmla="*/ 2597 h 4143153"/>
              <a:gd name="connsiteX2" fmla="*/ 4770167 w 6048699"/>
              <a:gd name="connsiteY2" fmla="*/ 467173 h 4143153"/>
              <a:gd name="connsiteX3" fmla="*/ 5454400 w 6048699"/>
              <a:gd name="connsiteY3" fmla="*/ 596151 h 4143153"/>
              <a:gd name="connsiteX4" fmla="*/ 6048699 w 6048699"/>
              <a:gd name="connsiteY4" fmla="*/ 395062 h 4143153"/>
              <a:gd name="connsiteX5" fmla="*/ 6044400 w 6048699"/>
              <a:gd name="connsiteY5" fmla="*/ 1228503 h 4143153"/>
              <a:gd name="connsiteX6" fmla="*/ 6044400 w 6048699"/>
              <a:gd name="connsiteY6" fmla="*/ 1254629 h 4143153"/>
              <a:gd name="connsiteX7" fmla="*/ 6044400 w 6048699"/>
              <a:gd name="connsiteY7" fmla="*/ 1302554 h 4143153"/>
              <a:gd name="connsiteX8" fmla="*/ 6044400 w 6048699"/>
              <a:gd name="connsiteY8" fmla="*/ 1339878 h 4143153"/>
              <a:gd name="connsiteX9" fmla="*/ 6044400 w 6048699"/>
              <a:gd name="connsiteY9" fmla="*/ 1367926 h 4143153"/>
              <a:gd name="connsiteX10" fmla="*/ 6044400 w 6048699"/>
              <a:gd name="connsiteY10" fmla="*/ 1388023 h 4143153"/>
              <a:gd name="connsiteX11" fmla="*/ 6044400 w 6048699"/>
              <a:gd name="connsiteY11" fmla="*/ 1401495 h 4143153"/>
              <a:gd name="connsiteX12" fmla="*/ 6044400 w 6048699"/>
              <a:gd name="connsiteY12" fmla="*/ 1413863 h 4143153"/>
              <a:gd name="connsiteX13" fmla="*/ 6044400 w 6048699"/>
              <a:gd name="connsiteY13" fmla="*/ 1415630 h 4143153"/>
              <a:gd name="connsiteX14" fmla="*/ 6044400 w 6048699"/>
              <a:gd name="connsiteY14" fmla="*/ 4143153 h 4143153"/>
              <a:gd name="connsiteX15" fmla="*/ 0 w 6048699"/>
              <a:gd name="connsiteY15" fmla="*/ 4143153 h 4143153"/>
              <a:gd name="connsiteX16" fmla="*/ 0 w 6048699"/>
              <a:gd name="connsiteY16" fmla="*/ 3959500 h 4143153"/>
              <a:gd name="connsiteX17" fmla="*/ 0 w 6048699"/>
              <a:gd name="connsiteY17" fmla="*/ 1494981 h 4143153"/>
              <a:gd name="connsiteX18" fmla="*/ 0 w 6048699"/>
              <a:gd name="connsiteY18" fmla="*/ 1492359 h 4143153"/>
              <a:gd name="connsiteX19" fmla="*/ 0 w 6048699"/>
              <a:gd name="connsiteY19" fmla="*/ 1486131 h 4143153"/>
              <a:gd name="connsiteX20" fmla="*/ 1684243 w 6048699"/>
              <a:gd name="connsiteY20" fmla="*/ 2271145 h 4143153"/>
              <a:gd name="connsiteX21" fmla="*/ 1917876 w 6048699"/>
              <a:gd name="connsiteY21" fmla="*/ 2053203 h 4143153"/>
              <a:gd name="connsiteX22" fmla="*/ 2134576 w 6048699"/>
              <a:gd name="connsiteY22" fmla="*/ 1868604 h 4143153"/>
              <a:gd name="connsiteX23" fmla="*/ 2251663 w 6048699"/>
              <a:gd name="connsiteY23" fmla="*/ 1780374 h 4143153"/>
              <a:gd name="connsiteX24" fmla="*/ 2368749 w 6048699"/>
              <a:gd name="connsiteY24" fmla="*/ 1692940 h 4143153"/>
              <a:gd name="connsiteX25" fmla="*/ 0 w 6048699"/>
              <a:gd name="connsiteY25" fmla="*/ 1327153 h 4143153"/>
              <a:gd name="connsiteX26" fmla="*/ 0 w 6048699"/>
              <a:gd name="connsiteY26" fmla="*/ 1256023 h 4143153"/>
              <a:gd name="connsiteX27" fmla="*/ 0 w 6048699"/>
              <a:gd name="connsiteY27" fmla="*/ 1231417 h 4143153"/>
              <a:gd name="connsiteX28" fmla="*/ 0 w 6048699"/>
              <a:gd name="connsiteY28" fmla="*/ 1228503 h 4143153"/>
              <a:gd name="connsiteX29" fmla="*/ 0 w 6048699"/>
              <a:gd name="connsiteY29" fmla="*/ 1085073 h 4143153"/>
              <a:gd name="connsiteX30" fmla="*/ 0 w 6048699"/>
              <a:gd name="connsiteY30" fmla="*/ 1058721 h 4143153"/>
              <a:gd name="connsiteX31" fmla="*/ 0 w 6048699"/>
              <a:gd name="connsiteY31" fmla="*/ 952655 h 4143153"/>
              <a:gd name="connsiteX32" fmla="*/ 0 w 6048699"/>
              <a:gd name="connsiteY32" fmla="*/ 951862 h 4143153"/>
              <a:gd name="connsiteX33" fmla="*/ 0 w 6048699"/>
              <a:gd name="connsiteY33" fmla="*/ 833468 h 4143153"/>
              <a:gd name="connsiteX34" fmla="*/ 0 w 6048699"/>
              <a:gd name="connsiteY34" fmla="*/ 828840 h 4143153"/>
              <a:gd name="connsiteX35" fmla="*/ 0 w 6048699"/>
              <a:gd name="connsiteY35" fmla="*/ 726814 h 4143153"/>
              <a:gd name="connsiteX36" fmla="*/ 0 w 6048699"/>
              <a:gd name="connsiteY36" fmla="*/ 688517 h 4143153"/>
              <a:gd name="connsiteX37" fmla="*/ 0 w 6048699"/>
              <a:gd name="connsiteY37" fmla="*/ 631998 h 4143153"/>
              <a:gd name="connsiteX38" fmla="*/ 0 w 6048699"/>
              <a:gd name="connsiteY38" fmla="*/ 529754 h 4143153"/>
              <a:gd name="connsiteX39" fmla="*/ 0 w 6048699"/>
              <a:gd name="connsiteY39" fmla="*/ 475093 h 4143153"/>
              <a:gd name="connsiteX40" fmla="*/ 0 w 6048699"/>
              <a:gd name="connsiteY40" fmla="*/ 351413 h 4143153"/>
              <a:gd name="connsiteX41" fmla="*/ 0 w 6048699"/>
              <a:gd name="connsiteY41" fmla="*/ 311109 h 4143153"/>
              <a:gd name="connsiteX42" fmla="*/ 0 w 6048699"/>
              <a:gd name="connsiteY42" fmla="*/ 156641 h 4143153"/>
              <a:gd name="connsiteX43" fmla="*/ 832114 w 6048699"/>
              <a:gd name="connsiteY43" fmla="*/ 61160 h 4143153"/>
              <a:gd name="connsiteX44" fmla="*/ 1108528 w 6048699"/>
              <a:gd name="connsiteY44" fmla="*/ 38207 h 4143153"/>
              <a:gd name="connsiteX45" fmla="*/ 1165665 w 6048699"/>
              <a:gd name="connsiteY45" fmla="*/ 33908 h 4143153"/>
              <a:gd name="connsiteX46" fmla="*/ 2227385 w 6048699"/>
              <a:gd name="connsiteY46" fmla="*/ 0 h 4143153"/>
              <a:gd name="connsiteX0" fmla="*/ 2227385 w 6048699"/>
              <a:gd name="connsiteY0" fmla="*/ 0 h 4143153"/>
              <a:gd name="connsiteX1" fmla="*/ 2442246 w 6048699"/>
              <a:gd name="connsiteY1" fmla="*/ 2597 h 4143153"/>
              <a:gd name="connsiteX2" fmla="*/ 4770167 w 6048699"/>
              <a:gd name="connsiteY2" fmla="*/ 467173 h 4143153"/>
              <a:gd name="connsiteX3" fmla="*/ 5454400 w 6048699"/>
              <a:gd name="connsiteY3" fmla="*/ 596151 h 4143153"/>
              <a:gd name="connsiteX4" fmla="*/ 6048699 w 6048699"/>
              <a:gd name="connsiteY4" fmla="*/ 395062 h 4143153"/>
              <a:gd name="connsiteX5" fmla="*/ 6044400 w 6048699"/>
              <a:gd name="connsiteY5" fmla="*/ 1228503 h 4143153"/>
              <a:gd name="connsiteX6" fmla="*/ 6044400 w 6048699"/>
              <a:gd name="connsiteY6" fmla="*/ 1254629 h 4143153"/>
              <a:gd name="connsiteX7" fmla="*/ 6044400 w 6048699"/>
              <a:gd name="connsiteY7" fmla="*/ 1302554 h 4143153"/>
              <a:gd name="connsiteX8" fmla="*/ 6044400 w 6048699"/>
              <a:gd name="connsiteY8" fmla="*/ 1339878 h 4143153"/>
              <a:gd name="connsiteX9" fmla="*/ 6044400 w 6048699"/>
              <a:gd name="connsiteY9" fmla="*/ 1367926 h 4143153"/>
              <a:gd name="connsiteX10" fmla="*/ 6044400 w 6048699"/>
              <a:gd name="connsiteY10" fmla="*/ 1388023 h 4143153"/>
              <a:gd name="connsiteX11" fmla="*/ 6044400 w 6048699"/>
              <a:gd name="connsiteY11" fmla="*/ 1401495 h 4143153"/>
              <a:gd name="connsiteX12" fmla="*/ 6044400 w 6048699"/>
              <a:gd name="connsiteY12" fmla="*/ 1413863 h 4143153"/>
              <a:gd name="connsiteX13" fmla="*/ 6044400 w 6048699"/>
              <a:gd name="connsiteY13" fmla="*/ 1415630 h 4143153"/>
              <a:gd name="connsiteX14" fmla="*/ 6044400 w 6048699"/>
              <a:gd name="connsiteY14" fmla="*/ 4143153 h 4143153"/>
              <a:gd name="connsiteX15" fmla="*/ 0 w 6048699"/>
              <a:gd name="connsiteY15" fmla="*/ 4143153 h 4143153"/>
              <a:gd name="connsiteX16" fmla="*/ 0 w 6048699"/>
              <a:gd name="connsiteY16" fmla="*/ 3959500 h 4143153"/>
              <a:gd name="connsiteX17" fmla="*/ 0 w 6048699"/>
              <a:gd name="connsiteY17" fmla="*/ 1494981 h 4143153"/>
              <a:gd name="connsiteX18" fmla="*/ 0 w 6048699"/>
              <a:gd name="connsiteY18" fmla="*/ 1492359 h 4143153"/>
              <a:gd name="connsiteX19" fmla="*/ 0 w 6048699"/>
              <a:gd name="connsiteY19" fmla="*/ 1486131 h 4143153"/>
              <a:gd name="connsiteX20" fmla="*/ 1684243 w 6048699"/>
              <a:gd name="connsiteY20" fmla="*/ 2271145 h 4143153"/>
              <a:gd name="connsiteX21" fmla="*/ 1917876 w 6048699"/>
              <a:gd name="connsiteY21" fmla="*/ 2053203 h 4143153"/>
              <a:gd name="connsiteX22" fmla="*/ 2134576 w 6048699"/>
              <a:gd name="connsiteY22" fmla="*/ 1868604 h 4143153"/>
              <a:gd name="connsiteX23" fmla="*/ 2251663 w 6048699"/>
              <a:gd name="connsiteY23" fmla="*/ 1780374 h 4143153"/>
              <a:gd name="connsiteX24" fmla="*/ 2368749 w 6048699"/>
              <a:gd name="connsiteY24" fmla="*/ 1692940 h 4143153"/>
              <a:gd name="connsiteX25" fmla="*/ 0 w 6048699"/>
              <a:gd name="connsiteY25" fmla="*/ 1327153 h 4143153"/>
              <a:gd name="connsiteX26" fmla="*/ 0 w 6048699"/>
              <a:gd name="connsiteY26" fmla="*/ 1256023 h 4143153"/>
              <a:gd name="connsiteX27" fmla="*/ 0 w 6048699"/>
              <a:gd name="connsiteY27" fmla="*/ 1231417 h 4143153"/>
              <a:gd name="connsiteX28" fmla="*/ 0 w 6048699"/>
              <a:gd name="connsiteY28" fmla="*/ 1228503 h 4143153"/>
              <a:gd name="connsiteX29" fmla="*/ 0 w 6048699"/>
              <a:gd name="connsiteY29" fmla="*/ 1085073 h 4143153"/>
              <a:gd name="connsiteX30" fmla="*/ 0 w 6048699"/>
              <a:gd name="connsiteY30" fmla="*/ 1058721 h 4143153"/>
              <a:gd name="connsiteX31" fmla="*/ 0 w 6048699"/>
              <a:gd name="connsiteY31" fmla="*/ 952655 h 4143153"/>
              <a:gd name="connsiteX32" fmla="*/ 0 w 6048699"/>
              <a:gd name="connsiteY32" fmla="*/ 951862 h 4143153"/>
              <a:gd name="connsiteX33" fmla="*/ 0 w 6048699"/>
              <a:gd name="connsiteY33" fmla="*/ 833468 h 4143153"/>
              <a:gd name="connsiteX34" fmla="*/ 0 w 6048699"/>
              <a:gd name="connsiteY34" fmla="*/ 828840 h 4143153"/>
              <a:gd name="connsiteX35" fmla="*/ 0 w 6048699"/>
              <a:gd name="connsiteY35" fmla="*/ 726814 h 4143153"/>
              <a:gd name="connsiteX36" fmla="*/ 0 w 6048699"/>
              <a:gd name="connsiteY36" fmla="*/ 688517 h 4143153"/>
              <a:gd name="connsiteX37" fmla="*/ 0 w 6048699"/>
              <a:gd name="connsiteY37" fmla="*/ 631998 h 4143153"/>
              <a:gd name="connsiteX38" fmla="*/ 0 w 6048699"/>
              <a:gd name="connsiteY38" fmla="*/ 529754 h 4143153"/>
              <a:gd name="connsiteX39" fmla="*/ 0 w 6048699"/>
              <a:gd name="connsiteY39" fmla="*/ 475093 h 4143153"/>
              <a:gd name="connsiteX40" fmla="*/ 0 w 6048699"/>
              <a:gd name="connsiteY40" fmla="*/ 351413 h 4143153"/>
              <a:gd name="connsiteX41" fmla="*/ 0 w 6048699"/>
              <a:gd name="connsiteY41" fmla="*/ 311109 h 4143153"/>
              <a:gd name="connsiteX42" fmla="*/ 0 w 6048699"/>
              <a:gd name="connsiteY42" fmla="*/ 156641 h 4143153"/>
              <a:gd name="connsiteX43" fmla="*/ 832114 w 6048699"/>
              <a:gd name="connsiteY43" fmla="*/ 61160 h 4143153"/>
              <a:gd name="connsiteX44" fmla="*/ 1108528 w 6048699"/>
              <a:gd name="connsiteY44" fmla="*/ 38207 h 4143153"/>
              <a:gd name="connsiteX45" fmla="*/ 1165665 w 6048699"/>
              <a:gd name="connsiteY45" fmla="*/ 33908 h 4143153"/>
              <a:gd name="connsiteX46" fmla="*/ 2227385 w 6048699"/>
              <a:gd name="connsiteY46" fmla="*/ 0 h 4143153"/>
              <a:gd name="connsiteX0" fmla="*/ 2227385 w 6048699"/>
              <a:gd name="connsiteY0" fmla="*/ 0 h 4143155"/>
              <a:gd name="connsiteX1" fmla="*/ 2442246 w 6048699"/>
              <a:gd name="connsiteY1" fmla="*/ 2597 h 4143155"/>
              <a:gd name="connsiteX2" fmla="*/ 4770167 w 6048699"/>
              <a:gd name="connsiteY2" fmla="*/ 467173 h 4143155"/>
              <a:gd name="connsiteX3" fmla="*/ 5454400 w 6048699"/>
              <a:gd name="connsiteY3" fmla="*/ 596151 h 4143155"/>
              <a:gd name="connsiteX4" fmla="*/ 6048699 w 6048699"/>
              <a:gd name="connsiteY4" fmla="*/ 395062 h 4143155"/>
              <a:gd name="connsiteX5" fmla="*/ 6044400 w 6048699"/>
              <a:gd name="connsiteY5" fmla="*/ 1228503 h 4143155"/>
              <a:gd name="connsiteX6" fmla="*/ 6044400 w 6048699"/>
              <a:gd name="connsiteY6" fmla="*/ 1254629 h 4143155"/>
              <a:gd name="connsiteX7" fmla="*/ 6044400 w 6048699"/>
              <a:gd name="connsiteY7" fmla="*/ 1302554 h 4143155"/>
              <a:gd name="connsiteX8" fmla="*/ 6044400 w 6048699"/>
              <a:gd name="connsiteY8" fmla="*/ 1339878 h 4143155"/>
              <a:gd name="connsiteX9" fmla="*/ 6044400 w 6048699"/>
              <a:gd name="connsiteY9" fmla="*/ 1367926 h 4143155"/>
              <a:gd name="connsiteX10" fmla="*/ 6044400 w 6048699"/>
              <a:gd name="connsiteY10" fmla="*/ 1388023 h 4143155"/>
              <a:gd name="connsiteX11" fmla="*/ 6044400 w 6048699"/>
              <a:gd name="connsiteY11" fmla="*/ 1401495 h 4143155"/>
              <a:gd name="connsiteX12" fmla="*/ 6044400 w 6048699"/>
              <a:gd name="connsiteY12" fmla="*/ 1413863 h 4143155"/>
              <a:gd name="connsiteX13" fmla="*/ 6044400 w 6048699"/>
              <a:gd name="connsiteY13" fmla="*/ 1415630 h 4143155"/>
              <a:gd name="connsiteX14" fmla="*/ 6044400 w 6048699"/>
              <a:gd name="connsiteY14" fmla="*/ 4143153 h 4143155"/>
              <a:gd name="connsiteX15" fmla="*/ 5557568 w 6048699"/>
              <a:gd name="connsiteY15" fmla="*/ 4124099 h 4143155"/>
              <a:gd name="connsiteX16" fmla="*/ 0 w 6048699"/>
              <a:gd name="connsiteY16" fmla="*/ 4143153 h 4143155"/>
              <a:gd name="connsiteX17" fmla="*/ 0 w 6048699"/>
              <a:gd name="connsiteY17" fmla="*/ 3959500 h 4143155"/>
              <a:gd name="connsiteX18" fmla="*/ 0 w 6048699"/>
              <a:gd name="connsiteY18" fmla="*/ 1494981 h 4143155"/>
              <a:gd name="connsiteX19" fmla="*/ 0 w 6048699"/>
              <a:gd name="connsiteY19" fmla="*/ 1492359 h 4143155"/>
              <a:gd name="connsiteX20" fmla="*/ 0 w 6048699"/>
              <a:gd name="connsiteY20" fmla="*/ 1486131 h 4143155"/>
              <a:gd name="connsiteX21" fmla="*/ 1684243 w 6048699"/>
              <a:gd name="connsiteY21" fmla="*/ 2271145 h 4143155"/>
              <a:gd name="connsiteX22" fmla="*/ 1917876 w 6048699"/>
              <a:gd name="connsiteY22" fmla="*/ 2053203 h 4143155"/>
              <a:gd name="connsiteX23" fmla="*/ 2134576 w 6048699"/>
              <a:gd name="connsiteY23" fmla="*/ 1868604 h 4143155"/>
              <a:gd name="connsiteX24" fmla="*/ 2251663 w 6048699"/>
              <a:gd name="connsiteY24" fmla="*/ 1780374 h 4143155"/>
              <a:gd name="connsiteX25" fmla="*/ 2368749 w 6048699"/>
              <a:gd name="connsiteY25" fmla="*/ 1692940 h 4143155"/>
              <a:gd name="connsiteX26" fmla="*/ 0 w 6048699"/>
              <a:gd name="connsiteY26" fmla="*/ 1327153 h 4143155"/>
              <a:gd name="connsiteX27" fmla="*/ 0 w 6048699"/>
              <a:gd name="connsiteY27" fmla="*/ 1256023 h 4143155"/>
              <a:gd name="connsiteX28" fmla="*/ 0 w 6048699"/>
              <a:gd name="connsiteY28" fmla="*/ 1231417 h 4143155"/>
              <a:gd name="connsiteX29" fmla="*/ 0 w 6048699"/>
              <a:gd name="connsiteY29" fmla="*/ 1228503 h 4143155"/>
              <a:gd name="connsiteX30" fmla="*/ 0 w 6048699"/>
              <a:gd name="connsiteY30" fmla="*/ 1085073 h 4143155"/>
              <a:gd name="connsiteX31" fmla="*/ 0 w 6048699"/>
              <a:gd name="connsiteY31" fmla="*/ 1058721 h 4143155"/>
              <a:gd name="connsiteX32" fmla="*/ 0 w 6048699"/>
              <a:gd name="connsiteY32" fmla="*/ 952655 h 4143155"/>
              <a:gd name="connsiteX33" fmla="*/ 0 w 6048699"/>
              <a:gd name="connsiteY33" fmla="*/ 951862 h 4143155"/>
              <a:gd name="connsiteX34" fmla="*/ 0 w 6048699"/>
              <a:gd name="connsiteY34" fmla="*/ 833468 h 4143155"/>
              <a:gd name="connsiteX35" fmla="*/ 0 w 6048699"/>
              <a:gd name="connsiteY35" fmla="*/ 828840 h 4143155"/>
              <a:gd name="connsiteX36" fmla="*/ 0 w 6048699"/>
              <a:gd name="connsiteY36" fmla="*/ 726814 h 4143155"/>
              <a:gd name="connsiteX37" fmla="*/ 0 w 6048699"/>
              <a:gd name="connsiteY37" fmla="*/ 688517 h 4143155"/>
              <a:gd name="connsiteX38" fmla="*/ 0 w 6048699"/>
              <a:gd name="connsiteY38" fmla="*/ 631998 h 4143155"/>
              <a:gd name="connsiteX39" fmla="*/ 0 w 6048699"/>
              <a:gd name="connsiteY39" fmla="*/ 529754 h 4143155"/>
              <a:gd name="connsiteX40" fmla="*/ 0 w 6048699"/>
              <a:gd name="connsiteY40" fmla="*/ 475093 h 4143155"/>
              <a:gd name="connsiteX41" fmla="*/ 0 w 6048699"/>
              <a:gd name="connsiteY41" fmla="*/ 351413 h 4143155"/>
              <a:gd name="connsiteX42" fmla="*/ 0 w 6048699"/>
              <a:gd name="connsiteY42" fmla="*/ 311109 h 4143155"/>
              <a:gd name="connsiteX43" fmla="*/ 0 w 6048699"/>
              <a:gd name="connsiteY43" fmla="*/ 156641 h 4143155"/>
              <a:gd name="connsiteX44" fmla="*/ 832114 w 6048699"/>
              <a:gd name="connsiteY44" fmla="*/ 61160 h 4143155"/>
              <a:gd name="connsiteX45" fmla="*/ 1108528 w 6048699"/>
              <a:gd name="connsiteY45" fmla="*/ 38207 h 4143155"/>
              <a:gd name="connsiteX46" fmla="*/ 1165665 w 6048699"/>
              <a:gd name="connsiteY46" fmla="*/ 33908 h 4143155"/>
              <a:gd name="connsiteX47" fmla="*/ 2227385 w 6048699"/>
              <a:gd name="connsiteY47" fmla="*/ 0 h 4143155"/>
              <a:gd name="connsiteX0" fmla="*/ 2227385 w 6048699"/>
              <a:gd name="connsiteY0" fmla="*/ 0 h 4143155"/>
              <a:gd name="connsiteX1" fmla="*/ 2442246 w 6048699"/>
              <a:gd name="connsiteY1" fmla="*/ 2597 h 4143155"/>
              <a:gd name="connsiteX2" fmla="*/ 4770167 w 6048699"/>
              <a:gd name="connsiteY2" fmla="*/ 467173 h 4143155"/>
              <a:gd name="connsiteX3" fmla="*/ 5454400 w 6048699"/>
              <a:gd name="connsiteY3" fmla="*/ 596151 h 4143155"/>
              <a:gd name="connsiteX4" fmla="*/ 6048699 w 6048699"/>
              <a:gd name="connsiteY4" fmla="*/ 395062 h 4143155"/>
              <a:gd name="connsiteX5" fmla="*/ 6044400 w 6048699"/>
              <a:gd name="connsiteY5" fmla="*/ 1228503 h 4143155"/>
              <a:gd name="connsiteX6" fmla="*/ 6044400 w 6048699"/>
              <a:gd name="connsiteY6" fmla="*/ 1254629 h 4143155"/>
              <a:gd name="connsiteX7" fmla="*/ 6044400 w 6048699"/>
              <a:gd name="connsiteY7" fmla="*/ 1302554 h 4143155"/>
              <a:gd name="connsiteX8" fmla="*/ 6044400 w 6048699"/>
              <a:gd name="connsiteY8" fmla="*/ 1339878 h 4143155"/>
              <a:gd name="connsiteX9" fmla="*/ 6044400 w 6048699"/>
              <a:gd name="connsiteY9" fmla="*/ 1367926 h 4143155"/>
              <a:gd name="connsiteX10" fmla="*/ 6044400 w 6048699"/>
              <a:gd name="connsiteY10" fmla="*/ 1388023 h 4143155"/>
              <a:gd name="connsiteX11" fmla="*/ 6044400 w 6048699"/>
              <a:gd name="connsiteY11" fmla="*/ 1401495 h 4143155"/>
              <a:gd name="connsiteX12" fmla="*/ 6044400 w 6048699"/>
              <a:gd name="connsiteY12" fmla="*/ 1413863 h 4143155"/>
              <a:gd name="connsiteX13" fmla="*/ 6044400 w 6048699"/>
              <a:gd name="connsiteY13" fmla="*/ 1415630 h 4143155"/>
              <a:gd name="connsiteX14" fmla="*/ 6044400 w 6048699"/>
              <a:gd name="connsiteY14" fmla="*/ 4143153 h 4143155"/>
              <a:gd name="connsiteX15" fmla="*/ 5557568 w 6048699"/>
              <a:gd name="connsiteY15" fmla="*/ 4124099 h 4143155"/>
              <a:gd name="connsiteX16" fmla="*/ 0 w 6048699"/>
              <a:gd name="connsiteY16" fmla="*/ 4143153 h 4143155"/>
              <a:gd name="connsiteX17" fmla="*/ 0 w 6048699"/>
              <a:gd name="connsiteY17" fmla="*/ 3959500 h 4143155"/>
              <a:gd name="connsiteX18" fmla="*/ 0 w 6048699"/>
              <a:gd name="connsiteY18" fmla="*/ 1494981 h 4143155"/>
              <a:gd name="connsiteX19" fmla="*/ 0 w 6048699"/>
              <a:gd name="connsiteY19" fmla="*/ 1492359 h 4143155"/>
              <a:gd name="connsiteX20" fmla="*/ 0 w 6048699"/>
              <a:gd name="connsiteY20" fmla="*/ 1486131 h 4143155"/>
              <a:gd name="connsiteX21" fmla="*/ 1684243 w 6048699"/>
              <a:gd name="connsiteY21" fmla="*/ 2271145 h 4143155"/>
              <a:gd name="connsiteX22" fmla="*/ 1917876 w 6048699"/>
              <a:gd name="connsiteY22" fmla="*/ 2053203 h 4143155"/>
              <a:gd name="connsiteX23" fmla="*/ 2134576 w 6048699"/>
              <a:gd name="connsiteY23" fmla="*/ 1868604 h 4143155"/>
              <a:gd name="connsiteX24" fmla="*/ 2251663 w 6048699"/>
              <a:gd name="connsiteY24" fmla="*/ 1780374 h 4143155"/>
              <a:gd name="connsiteX25" fmla="*/ 2368749 w 6048699"/>
              <a:gd name="connsiteY25" fmla="*/ 1692940 h 4143155"/>
              <a:gd name="connsiteX26" fmla="*/ 2582334 w 6048699"/>
              <a:gd name="connsiteY26" fmla="*/ 1545972 h 4143155"/>
              <a:gd name="connsiteX27" fmla="*/ 0 w 6048699"/>
              <a:gd name="connsiteY27" fmla="*/ 1256023 h 4143155"/>
              <a:gd name="connsiteX28" fmla="*/ 0 w 6048699"/>
              <a:gd name="connsiteY28" fmla="*/ 1231417 h 4143155"/>
              <a:gd name="connsiteX29" fmla="*/ 0 w 6048699"/>
              <a:gd name="connsiteY29" fmla="*/ 1228503 h 4143155"/>
              <a:gd name="connsiteX30" fmla="*/ 0 w 6048699"/>
              <a:gd name="connsiteY30" fmla="*/ 1085073 h 4143155"/>
              <a:gd name="connsiteX31" fmla="*/ 0 w 6048699"/>
              <a:gd name="connsiteY31" fmla="*/ 1058721 h 4143155"/>
              <a:gd name="connsiteX32" fmla="*/ 0 w 6048699"/>
              <a:gd name="connsiteY32" fmla="*/ 952655 h 4143155"/>
              <a:gd name="connsiteX33" fmla="*/ 0 w 6048699"/>
              <a:gd name="connsiteY33" fmla="*/ 951862 h 4143155"/>
              <a:gd name="connsiteX34" fmla="*/ 0 w 6048699"/>
              <a:gd name="connsiteY34" fmla="*/ 833468 h 4143155"/>
              <a:gd name="connsiteX35" fmla="*/ 0 w 6048699"/>
              <a:gd name="connsiteY35" fmla="*/ 828840 h 4143155"/>
              <a:gd name="connsiteX36" fmla="*/ 0 w 6048699"/>
              <a:gd name="connsiteY36" fmla="*/ 726814 h 4143155"/>
              <a:gd name="connsiteX37" fmla="*/ 0 w 6048699"/>
              <a:gd name="connsiteY37" fmla="*/ 688517 h 4143155"/>
              <a:gd name="connsiteX38" fmla="*/ 0 w 6048699"/>
              <a:gd name="connsiteY38" fmla="*/ 631998 h 4143155"/>
              <a:gd name="connsiteX39" fmla="*/ 0 w 6048699"/>
              <a:gd name="connsiteY39" fmla="*/ 529754 h 4143155"/>
              <a:gd name="connsiteX40" fmla="*/ 0 w 6048699"/>
              <a:gd name="connsiteY40" fmla="*/ 475093 h 4143155"/>
              <a:gd name="connsiteX41" fmla="*/ 0 w 6048699"/>
              <a:gd name="connsiteY41" fmla="*/ 351413 h 4143155"/>
              <a:gd name="connsiteX42" fmla="*/ 0 w 6048699"/>
              <a:gd name="connsiteY42" fmla="*/ 311109 h 4143155"/>
              <a:gd name="connsiteX43" fmla="*/ 0 w 6048699"/>
              <a:gd name="connsiteY43" fmla="*/ 156641 h 4143155"/>
              <a:gd name="connsiteX44" fmla="*/ 832114 w 6048699"/>
              <a:gd name="connsiteY44" fmla="*/ 61160 h 4143155"/>
              <a:gd name="connsiteX45" fmla="*/ 1108528 w 6048699"/>
              <a:gd name="connsiteY45" fmla="*/ 38207 h 4143155"/>
              <a:gd name="connsiteX46" fmla="*/ 1165665 w 6048699"/>
              <a:gd name="connsiteY46" fmla="*/ 33908 h 4143155"/>
              <a:gd name="connsiteX47" fmla="*/ 2227385 w 6048699"/>
              <a:gd name="connsiteY47" fmla="*/ 0 h 4143155"/>
              <a:gd name="connsiteX0" fmla="*/ 2227385 w 6048699"/>
              <a:gd name="connsiteY0" fmla="*/ 0 h 4143155"/>
              <a:gd name="connsiteX1" fmla="*/ 2442246 w 6048699"/>
              <a:gd name="connsiteY1" fmla="*/ 2597 h 4143155"/>
              <a:gd name="connsiteX2" fmla="*/ 4770167 w 6048699"/>
              <a:gd name="connsiteY2" fmla="*/ 467173 h 4143155"/>
              <a:gd name="connsiteX3" fmla="*/ 5454400 w 6048699"/>
              <a:gd name="connsiteY3" fmla="*/ 596151 h 4143155"/>
              <a:gd name="connsiteX4" fmla="*/ 6048699 w 6048699"/>
              <a:gd name="connsiteY4" fmla="*/ 395062 h 4143155"/>
              <a:gd name="connsiteX5" fmla="*/ 6044400 w 6048699"/>
              <a:gd name="connsiteY5" fmla="*/ 1228503 h 4143155"/>
              <a:gd name="connsiteX6" fmla="*/ 6044400 w 6048699"/>
              <a:gd name="connsiteY6" fmla="*/ 1254629 h 4143155"/>
              <a:gd name="connsiteX7" fmla="*/ 6044400 w 6048699"/>
              <a:gd name="connsiteY7" fmla="*/ 1302554 h 4143155"/>
              <a:gd name="connsiteX8" fmla="*/ 6044400 w 6048699"/>
              <a:gd name="connsiteY8" fmla="*/ 1339878 h 4143155"/>
              <a:gd name="connsiteX9" fmla="*/ 6044400 w 6048699"/>
              <a:gd name="connsiteY9" fmla="*/ 1367926 h 4143155"/>
              <a:gd name="connsiteX10" fmla="*/ 6044400 w 6048699"/>
              <a:gd name="connsiteY10" fmla="*/ 1388023 h 4143155"/>
              <a:gd name="connsiteX11" fmla="*/ 6044400 w 6048699"/>
              <a:gd name="connsiteY11" fmla="*/ 1401495 h 4143155"/>
              <a:gd name="connsiteX12" fmla="*/ 6044400 w 6048699"/>
              <a:gd name="connsiteY12" fmla="*/ 1413863 h 4143155"/>
              <a:gd name="connsiteX13" fmla="*/ 6044400 w 6048699"/>
              <a:gd name="connsiteY13" fmla="*/ 1415630 h 4143155"/>
              <a:gd name="connsiteX14" fmla="*/ 6044400 w 6048699"/>
              <a:gd name="connsiteY14" fmla="*/ 4143153 h 4143155"/>
              <a:gd name="connsiteX15" fmla="*/ 5557568 w 6048699"/>
              <a:gd name="connsiteY15" fmla="*/ 4124099 h 4143155"/>
              <a:gd name="connsiteX16" fmla="*/ 0 w 6048699"/>
              <a:gd name="connsiteY16" fmla="*/ 4143153 h 4143155"/>
              <a:gd name="connsiteX17" fmla="*/ 0 w 6048699"/>
              <a:gd name="connsiteY17" fmla="*/ 3959500 h 4143155"/>
              <a:gd name="connsiteX18" fmla="*/ 0 w 6048699"/>
              <a:gd name="connsiteY18" fmla="*/ 1494981 h 4143155"/>
              <a:gd name="connsiteX19" fmla="*/ 0 w 6048699"/>
              <a:gd name="connsiteY19" fmla="*/ 1492359 h 4143155"/>
              <a:gd name="connsiteX20" fmla="*/ 0 w 6048699"/>
              <a:gd name="connsiteY20" fmla="*/ 1486131 h 4143155"/>
              <a:gd name="connsiteX21" fmla="*/ 1684243 w 6048699"/>
              <a:gd name="connsiteY21" fmla="*/ 2271145 h 4143155"/>
              <a:gd name="connsiteX22" fmla="*/ 1917876 w 6048699"/>
              <a:gd name="connsiteY22" fmla="*/ 2053203 h 4143155"/>
              <a:gd name="connsiteX23" fmla="*/ 2134576 w 6048699"/>
              <a:gd name="connsiteY23" fmla="*/ 1868604 h 4143155"/>
              <a:gd name="connsiteX24" fmla="*/ 2251663 w 6048699"/>
              <a:gd name="connsiteY24" fmla="*/ 1780374 h 4143155"/>
              <a:gd name="connsiteX25" fmla="*/ 2368749 w 6048699"/>
              <a:gd name="connsiteY25" fmla="*/ 1692940 h 4143155"/>
              <a:gd name="connsiteX26" fmla="*/ 2582334 w 6048699"/>
              <a:gd name="connsiteY26" fmla="*/ 1545972 h 4143155"/>
              <a:gd name="connsiteX27" fmla="*/ 2772833 w 6048699"/>
              <a:gd name="connsiteY27" fmla="*/ 1421795 h 4143155"/>
              <a:gd name="connsiteX28" fmla="*/ 0 w 6048699"/>
              <a:gd name="connsiteY28" fmla="*/ 1231417 h 4143155"/>
              <a:gd name="connsiteX29" fmla="*/ 0 w 6048699"/>
              <a:gd name="connsiteY29" fmla="*/ 1228503 h 4143155"/>
              <a:gd name="connsiteX30" fmla="*/ 0 w 6048699"/>
              <a:gd name="connsiteY30" fmla="*/ 1085073 h 4143155"/>
              <a:gd name="connsiteX31" fmla="*/ 0 w 6048699"/>
              <a:gd name="connsiteY31" fmla="*/ 1058721 h 4143155"/>
              <a:gd name="connsiteX32" fmla="*/ 0 w 6048699"/>
              <a:gd name="connsiteY32" fmla="*/ 952655 h 4143155"/>
              <a:gd name="connsiteX33" fmla="*/ 0 w 6048699"/>
              <a:gd name="connsiteY33" fmla="*/ 951862 h 4143155"/>
              <a:gd name="connsiteX34" fmla="*/ 0 w 6048699"/>
              <a:gd name="connsiteY34" fmla="*/ 833468 h 4143155"/>
              <a:gd name="connsiteX35" fmla="*/ 0 w 6048699"/>
              <a:gd name="connsiteY35" fmla="*/ 828840 h 4143155"/>
              <a:gd name="connsiteX36" fmla="*/ 0 w 6048699"/>
              <a:gd name="connsiteY36" fmla="*/ 726814 h 4143155"/>
              <a:gd name="connsiteX37" fmla="*/ 0 w 6048699"/>
              <a:gd name="connsiteY37" fmla="*/ 688517 h 4143155"/>
              <a:gd name="connsiteX38" fmla="*/ 0 w 6048699"/>
              <a:gd name="connsiteY38" fmla="*/ 631998 h 4143155"/>
              <a:gd name="connsiteX39" fmla="*/ 0 w 6048699"/>
              <a:gd name="connsiteY39" fmla="*/ 529754 h 4143155"/>
              <a:gd name="connsiteX40" fmla="*/ 0 w 6048699"/>
              <a:gd name="connsiteY40" fmla="*/ 475093 h 4143155"/>
              <a:gd name="connsiteX41" fmla="*/ 0 w 6048699"/>
              <a:gd name="connsiteY41" fmla="*/ 351413 h 4143155"/>
              <a:gd name="connsiteX42" fmla="*/ 0 w 6048699"/>
              <a:gd name="connsiteY42" fmla="*/ 311109 h 4143155"/>
              <a:gd name="connsiteX43" fmla="*/ 0 w 6048699"/>
              <a:gd name="connsiteY43" fmla="*/ 156641 h 4143155"/>
              <a:gd name="connsiteX44" fmla="*/ 832114 w 6048699"/>
              <a:gd name="connsiteY44" fmla="*/ 61160 h 4143155"/>
              <a:gd name="connsiteX45" fmla="*/ 1108528 w 6048699"/>
              <a:gd name="connsiteY45" fmla="*/ 38207 h 4143155"/>
              <a:gd name="connsiteX46" fmla="*/ 1165665 w 6048699"/>
              <a:gd name="connsiteY46" fmla="*/ 33908 h 4143155"/>
              <a:gd name="connsiteX47" fmla="*/ 2227385 w 6048699"/>
              <a:gd name="connsiteY47" fmla="*/ 0 h 4143155"/>
              <a:gd name="connsiteX0" fmla="*/ 2227385 w 6048699"/>
              <a:gd name="connsiteY0" fmla="*/ 0 h 4143155"/>
              <a:gd name="connsiteX1" fmla="*/ 2442246 w 6048699"/>
              <a:gd name="connsiteY1" fmla="*/ 2597 h 4143155"/>
              <a:gd name="connsiteX2" fmla="*/ 4770167 w 6048699"/>
              <a:gd name="connsiteY2" fmla="*/ 467173 h 4143155"/>
              <a:gd name="connsiteX3" fmla="*/ 5454400 w 6048699"/>
              <a:gd name="connsiteY3" fmla="*/ 596151 h 4143155"/>
              <a:gd name="connsiteX4" fmla="*/ 6048699 w 6048699"/>
              <a:gd name="connsiteY4" fmla="*/ 395062 h 4143155"/>
              <a:gd name="connsiteX5" fmla="*/ 6044400 w 6048699"/>
              <a:gd name="connsiteY5" fmla="*/ 1228503 h 4143155"/>
              <a:gd name="connsiteX6" fmla="*/ 6044400 w 6048699"/>
              <a:gd name="connsiteY6" fmla="*/ 1254629 h 4143155"/>
              <a:gd name="connsiteX7" fmla="*/ 6044400 w 6048699"/>
              <a:gd name="connsiteY7" fmla="*/ 1302554 h 4143155"/>
              <a:gd name="connsiteX8" fmla="*/ 6044400 w 6048699"/>
              <a:gd name="connsiteY8" fmla="*/ 1339878 h 4143155"/>
              <a:gd name="connsiteX9" fmla="*/ 6044400 w 6048699"/>
              <a:gd name="connsiteY9" fmla="*/ 1367926 h 4143155"/>
              <a:gd name="connsiteX10" fmla="*/ 6044400 w 6048699"/>
              <a:gd name="connsiteY10" fmla="*/ 1388023 h 4143155"/>
              <a:gd name="connsiteX11" fmla="*/ 6044400 w 6048699"/>
              <a:gd name="connsiteY11" fmla="*/ 1401495 h 4143155"/>
              <a:gd name="connsiteX12" fmla="*/ 6044400 w 6048699"/>
              <a:gd name="connsiteY12" fmla="*/ 1413863 h 4143155"/>
              <a:gd name="connsiteX13" fmla="*/ 6044400 w 6048699"/>
              <a:gd name="connsiteY13" fmla="*/ 1415630 h 4143155"/>
              <a:gd name="connsiteX14" fmla="*/ 6044400 w 6048699"/>
              <a:gd name="connsiteY14" fmla="*/ 4143153 h 4143155"/>
              <a:gd name="connsiteX15" fmla="*/ 5557568 w 6048699"/>
              <a:gd name="connsiteY15" fmla="*/ 4124099 h 4143155"/>
              <a:gd name="connsiteX16" fmla="*/ 0 w 6048699"/>
              <a:gd name="connsiteY16" fmla="*/ 4143153 h 4143155"/>
              <a:gd name="connsiteX17" fmla="*/ 0 w 6048699"/>
              <a:gd name="connsiteY17" fmla="*/ 3959500 h 4143155"/>
              <a:gd name="connsiteX18" fmla="*/ 0 w 6048699"/>
              <a:gd name="connsiteY18" fmla="*/ 1494981 h 4143155"/>
              <a:gd name="connsiteX19" fmla="*/ 0 w 6048699"/>
              <a:gd name="connsiteY19" fmla="*/ 1492359 h 4143155"/>
              <a:gd name="connsiteX20" fmla="*/ 0 w 6048699"/>
              <a:gd name="connsiteY20" fmla="*/ 1486131 h 4143155"/>
              <a:gd name="connsiteX21" fmla="*/ 1684243 w 6048699"/>
              <a:gd name="connsiteY21" fmla="*/ 2271145 h 4143155"/>
              <a:gd name="connsiteX22" fmla="*/ 1917876 w 6048699"/>
              <a:gd name="connsiteY22" fmla="*/ 2053203 h 4143155"/>
              <a:gd name="connsiteX23" fmla="*/ 2134576 w 6048699"/>
              <a:gd name="connsiteY23" fmla="*/ 1868604 h 4143155"/>
              <a:gd name="connsiteX24" fmla="*/ 2251663 w 6048699"/>
              <a:gd name="connsiteY24" fmla="*/ 1780374 h 4143155"/>
              <a:gd name="connsiteX25" fmla="*/ 2368749 w 6048699"/>
              <a:gd name="connsiteY25" fmla="*/ 1692940 h 4143155"/>
              <a:gd name="connsiteX26" fmla="*/ 2582334 w 6048699"/>
              <a:gd name="connsiteY26" fmla="*/ 1545972 h 4143155"/>
              <a:gd name="connsiteX27" fmla="*/ 2772833 w 6048699"/>
              <a:gd name="connsiteY27" fmla="*/ 1421795 h 4143155"/>
              <a:gd name="connsiteX28" fmla="*/ 0 w 6048699"/>
              <a:gd name="connsiteY28" fmla="*/ 1231417 h 4143155"/>
              <a:gd name="connsiteX29" fmla="*/ 2963334 w 6048699"/>
              <a:gd name="connsiteY29" fmla="*/ 1298127 h 4143155"/>
              <a:gd name="connsiteX30" fmla="*/ 0 w 6048699"/>
              <a:gd name="connsiteY30" fmla="*/ 1085073 h 4143155"/>
              <a:gd name="connsiteX31" fmla="*/ 0 w 6048699"/>
              <a:gd name="connsiteY31" fmla="*/ 1058721 h 4143155"/>
              <a:gd name="connsiteX32" fmla="*/ 0 w 6048699"/>
              <a:gd name="connsiteY32" fmla="*/ 952655 h 4143155"/>
              <a:gd name="connsiteX33" fmla="*/ 0 w 6048699"/>
              <a:gd name="connsiteY33" fmla="*/ 951862 h 4143155"/>
              <a:gd name="connsiteX34" fmla="*/ 0 w 6048699"/>
              <a:gd name="connsiteY34" fmla="*/ 833468 h 4143155"/>
              <a:gd name="connsiteX35" fmla="*/ 0 w 6048699"/>
              <a:gd name="connsiteY35" fmla="*/ 828840 h 4143155"/>
              <a:gd name="connsiteX36" fmla="*/ 0 w 6048699"/>
              <a:gd name="connsiteY36" fmla="*/ 726814 h 4143155"/>
              <a:gd name="connsiteX37" fmla="*/ 0 w 6048699"/>
              <a:gd name="connsiteY37" fmla="*/ 688517 h 4143155"/>
              <a:gd name="connsiteX38" fmla="*/ 0 w 6048699"/>
              <a:gd name="connsiteY38" fmla="*/ 631998 h 4143155"/>
              <a:gd name="connsiteX39" fmla="*/ 0 w 6048699"/>
              <a:gd name="connsiteY39" fmla="*/ 529754 h 4143155"/>
              <a:gd name="connsiteX40" fmla="*/ 0 w 6048699"/>
              <a:gd name="connsiteY40" fmla="*/ 475093 h 4143155"/>
              <a:gd name="connsiteX41" fmla="*/ 0 w 6048699"/>
              <a:gd name="connsiteY41" fmla="*/ 351413 h 4143155"/>
              <a:gd name="connsiteX42" fmla="*/ 0 w 6048699"/>
              <a:gd name="connsiteY42" fmla="*/ 311109 h 4143155"/>
              <a:gd name="connsiteX43" fmla="*/ 0 w 6048699"/>
              <a:gd name="connsiteY43" fmla="*/ 156641 h 4143155"/>
              <a:gd name="connsiteX44" fmla="*/ 832114 w 6048699"/>
              <a:gd name="connsiteY44" fmla="*/ 61160 h 4143155"/>
              <a:gd name="connsiteX45" fmla="*/ 1108528 w 6048699"/>
              <a:gd name="connsiteY45" fmla="*/ 38207 h 4143155"/>
              <a:gd name="connsiteX46" fmla="*/ 1165665 w 6048699"/>
              <a:gd name="connsiteY46" fmla="*/ 33908 h 4143155"/>
              <a:gd name="connsiteX47" fmla="*/ 2227385 w 6048699"/>
              <a:gd name="connsiteY47" fmla="*/ 0 h 4143155"/>
              <a:gd name="connsiteX0" fmla="*/ 2227385 w 6048699"/>
              <a:gd name="connsiteY0" fmla="*/ 0 h 4143155"/>
              <a:gd name="connsiteX1" fmla="*/ 2442246 w 6048699"/>
              <a:gd name="connsiteY1" fmla="*/ 2597 h 4143155"/>
              <a:gd name="connsiteX2" fmla="*/ 4770167 w 6048699"/>
              <a:gd name="connsiteY2" fmla="*/ 467173 h 4143155"/>
              <a:gd name="connsiteX3" fmla="*/ 5454400 w 6048699"/>
              <a:gd name="connsiteY3" fmla="*/ 596151 h 4143155"/>
              <a:gd name="connsiteX4" fmla="*/ 6048699 w 6048699"/>
              <a:gd name="connsiteY4" fmla="*/ 395062 h 4143155"/>
              <a:gd name="connsiteX5" fmla="*/ 6044400 w 6048699"/>
              <a:gd name="connsiteY5" fmla="*/ 1228503 h 4143155"/>
              <a:gd name="connsiteX6" fmla="*/ 6044400 w 6048699"/>
              <a:gd name="connsiteY6" fmla="*/ 1254629 h 4143155"/>
              <a:gd name="connsiteX7" fmla="*/ 6044400 w 6048699"/>
              <a:gd name="connsiteY7" fmla="*/ 1302554 h 4143155"/>
              <a:gd name="connsiteX8" fmla="*/ 6044400 w 6048699"/>
              <a:gd name="connsiteY8" fmla="*/ 1339878 h 4143155"/>
              <a:gd name="connsiteX9" fmla="*/ 6044400 w 6048699"/>
              <a:gd name="connsiteY9" fmla="*/ 1367926 h 4143155"/>
              <a:gd name="connsiteX10" fmla="*/ 6044400 w 6048699"/>
              <a:gd name="connsiteY10" fmla="*/ 1388023 h 4143155"/>
              <a:gd name="connsiteX11" fmla="*/ 6044400 w 6048699"/>
              <a:gd name="connsiteY11" fmla="*/ 1401495 h 4143155"/>
              <a:gd name="connsiteX12" fmla="*/ 6044400 w 6048699"/>
              <a:gd name="connsiteY12" fmla="*/ 1413863 h 4143155"/>
              <a:gd name="connsiteX13" fmla="*/ 6044400 w 6048699"/>
              <a:gd name="connsiteY13" fmla="*/ 1415630 h 4143155"/>
              <a:gd name="connsiteX14" fmla="*/ 6044400 w 6048699"/>
              <a:gd name="connsiteY14" fmla="*/ 4143153 h 4143155"/>
              <a:gd name="connsiteX15" fmla="*/ 5557568 w 6048699"/>
              <a:gd name="connsiteY15" fmla="*/ 4124099 h 4143155"/>
              <a:gd name="connsiteX16" fmla="*/ 0 w 6048699"/>
              <a:gd name="connsiteY16" fmla="*/ 4143153 h 4143155"/>
              <a:gd name="connsiteX17" fmla="*/ 0 w 6048699"/>
              <a:gd name="connsiteY17" fmla="*/ 3959500 h 4143155"/>
              <a:gd name="connsiteX18" fmla="*/ 0 w 6048699"/>
              <a:gd name="connsiteY18" fmla="*/ 1494981 h 4143155"/>
              <a:gd name="connsiteX19" fmla="*/ 0 w 6048699"/>
              <a:gd name="connsiteY19" fmla="*/ 1492359 h 4143155"/>
              <a:gd name="connsiteX20" fmla="*/ 0 w 6048699"/>
              <a:gd name="connsiteY20" fmla="*/ 1486131 h 4143155"/>
              <a:gd name="connsiteX21" fmla="*/ 1684243 w 6048699"/>
              <a:gd name="connsiteY21" fmla="*/ 2271145 h 4143155"/>
              <a:gd name="connsiteX22" fmla="*/ 1917876 w 6048699"/>
              <a:gd name="connsiteY22" fmla="*/ 2053203 h 4143155"/>
              <a:gd name="connsiteX23" fmla="*/ 2134576 w 6048699"/>
              <a:gd name="connsiteY23" fmla="*/ 1868604 h 4143155"/>
              <a:gd name="connsiteX24" fmla="*/ 2251663 w 6048699"/>
              <a:gd name="connsiteY24" fmla="*/ 1780374 h 4143155"/>
              <a:gd name="connsiteX25" fmla="*/ 2368749 w 6048699"/>
              <a:gd name="connsiteY25" fmla="*/ 1692940 h 4143155"/>
              <a:gd name="connsiteX26" fmla="*/ 2582334 w 6048699"/>
              <a:gd name="connsiteY26" fmla="*/ 1545972 h 4143155"/>
              <a:gd name="connsiteX27" fmla="*/ 2772833 w 6048699"/>
              <a:gd name="connsiteY27" fmla="*/ 1421795 h 4143155"/>
              <a:gd name="connsiteX28" fmla="*/ 2853266 w 6048699"/>
              <a:gd name="connsiteY28" fmla="*/ 1364034 h 4143155"/>
              <a:gd name="connsiteX29" fmla="*/ 2963334 w 6048699"/>
              <a:gd name="connsiteY29" fmla="*/ 1298127 h 4143155"/>
              <a:gd name="connsiteX30" fmla="*/ 0 w 6048699"/>
              <a:gd name="connsiteY30" fmla="*/ 1085073 h 4143155"/>
              <a:gd name="connsiteX31" fmla="*/ 0 w 6048699"/>
              <a:gd name="connsiteY31" fmla="*/ 1058721 h 4143155"/>
              <a:gd name="connsiteX32" fmla="*/ 0 w 6048699"/>
              <a:gd name="connsiteY32" fmla="*/ 952655 h 4143155"/>
              <a:gd name="connsiteX33" fmla="*/ 0 w 6048699"/>
              <a:gd name="connsiteY33" fmla="*/ 951862 h 4143155"/>
              <a:gd name="connsiteX34" fmla="*/ 0 w 6048699"/>
              <a:gd name="connsiteY34" fmla="*/ 833468 h 4143155"/>
              <a:gd name="connsiteX35" fmla="*/ 0 w 6048699"/>
              <a:gd name="connsiteY35" fmla="*/ 828840 h 4143155"/>
              <a:gd name="connsiteX36" fmla="*/ 0 w 6048699"/>
              <a:gd name="connsiteY36" fmla="*/ 726814 h 4143155"/>
              <a:gd name="connsiteX37" fmla="*/ 0 w 6048699"/>
              <a:gd name="connsiteY37" fmla="*/ 688517 h 4143155"/>
              <a:gd name="connsiteX38" fmla="*/ 0 w 6048699"/>
              <a:gd name="connsiteY38" fmla="*/ 631998 h 4143155"/>
              <a:gd name="connsiteX39" fmla="*/ 0 w 6048699"/>
              <a:gd name="connsiteY39" fmla="*/ 529754 h 4143155"/>
              <a:gd name="connsiteX40" fmla="*/ 0 w 6048699"/>
              <a:gd name="connsiteY40" fmla="*/ 475093 h 4143155"/>
              <a:gd name="connsiteX41" fmla="*/ 0 w 6048699"/>
              <a:gd name="connsiteY41" fmla="*/ 351413 h 4143155"/>
              <a:gd name="connsiteX42" fmla="*/ 0 w 6048699"/>
              <a:gd name="connsiteY42" fmla="*/ 311109 h 4143155"/>
              <a:gd name="connsiteX43" fmla="*/ 0 w 6048699"/>
              <a:gd name="connsiteY43" fmla="*/ 156641 h 4143155"/>
              <a:gd name="connsiteX44" fmla="*/ 832114 w 6048699"/>
              <a:gd name="connsiteY44" fmla="*/ 61160 h 4143155"/>
              <a:gd name="connsiteX45" fmla="*/ 1108528 w 6048699"/>
              <a:gd name="connsiteY45" fmla="*/ 38207 h 4143155"/>
              <a:gd name="connsiteX46" fmla="*/ 1165665 w 6048699"/>
              <a:gd name="connsiteY46" fmla="*/ 33908 h 4143155"/>
              <a:gd name="connsiteX47" fmla="*/ 2227385 w 6048699"/>
              <a:gd name="connsiteY47" fmla="*/ 0 h 4143155"/>
              <a:gd name="connsiteX0" fmla="*/ 2227385 w 6048699"/>
              <a:gd name="connsiteY0" fmla="*/ 0 h 4143155"/>
              <a:gd name="connsiteX1" fmla="*/ 2442246 w 6048699"/>
              <a:gd name="connsiteY1" fmla="*/ 2597 h 4143155"/>
              <a:gd name="connsiteX2" fmla="*/ 4770167 w 6048699"/>
              <a:gd name="connsiteY2" fmla="*/ 467173 h 4143155"/>
              <a:gd name="connsiteX3" fmla="*/ 5454400 w 6048699"/>
              <a:gd name="connsiteY3" fmla="*/ 596151 h 4143155"/>
              <a:gd name="connsiteX4" fmla="*/ 6048699 w 6048699"/>
              <a:gd name="connsiteY4" fmla="*/ 395062 h 4143155"/>
              <a:gd name="connsiteX5" fmla="*/ 6044400 w 6048699"/>
              <a:gd name="connsiteY5" fmla="*/ 1228503 h 4143155"/>
              <a:gd name="connsiteX6" fmla="*/ 6044400 w 6048699"/>
              <a:gd name="connsiteY6" fmla="*/ 1254629 h 4143155"/>
              <a:gd name="connsiteX7" fmla="*/ 6044400 w 6048699"/>
              <a:gd name="connsiteY7" fmla="*/ 1302554 h 4143155"/>
              <a:gd name="connsiteX8" fmla="*/ 6044400 w 6048699"/>
              <a:gd name="connsiteY8" fmla="*/ 1339878 h 4143155"/>
              <a:gd name="connsiteX9" fmla="*/ 6044400 w 6048699"/>
              <a:gd name="connsiteY9" fmla="*/ 1367926 h 4143155"/>
              <a:gd name="connsiteX10" fmla="*/ 6044400 w 6048699"/>
              <a:gd name="connsiteY10" fmla="*/ 1388023 h 4143155"/>
              <a:gd name="connsiteX11" fmla="*/ 6044400 w 6048699"/>
              <a:gd name="connsiteY11" fmla="*/ 1401495 h 4143155"/>
              <a:gd name="connsiteX12" fmla="*/ 6044400 w 6048699"/>
              <a:gd name="connsiteY12" fmla="*/ 1413863 h 4143155"/>
              <a:gd name="connsiteX13" fmla="*/ 6044400 w 6048699"/>
              <a:gd name="connsiteY13" fmla="*/ 1415630 h 4143155"/>
              <a:gd name="connsiteX14" fmla="*/ 6044400 w 6048699"/>
              <a:gd name="connsiteY14" fmla="*/ 4143153 h 4143155"/>
              <a:gd name="connsiteX15" fmla="*/ 5557568 w 6048699"/>
              <a:gd name="connsiteY15" fmla="*/ 4124099 h 4143155"/>
              <a:gd name="connsiteX16" fmla="*/ 0 w 6048699"/>
              <a:gd name="connsiteY16" fmla="*/ 4143153 h 4143155"/>
              <a:gd name="connsiteX17" fmla="*/ 0 w 6048699"/>
              <a:gd name="connsiteY17" fmla="*/ 3959500 h 4143155"/>
              <a:gd name="connsiteX18" fmla="*/ 0 w 6048699"/>
              <a:gd name="connsiteY18" fmla="*/ 1494981 h 4143155"/>
              <a:gd name="connsiteX19" fmla="*/ 0 w 6048699"/>
              <a:gd name="connsiteY19" fmla="*/ 1492359 h 4143155"/>
              <a:gd name="connsiteX20" fmla="*/ 0 w 6048699"/>
              <a:gd name="connsiteY20" fmla="*/ 1486131 h 4143155"/>
              <a:gd name="connsiteX21" fmla="*/ 1684243 w 6048699"/>
              <a:gd name="connsiteY21" fmla="*/ 2271145 h 4143155"/>
              <a:gd name="connsiteX22" fmla="*/ 1917876 w 6048699"/>
              <a:gd name="connsiteY22" fmla="*/ 2053203 h 4143155"/>
              <a:gd name="connsiteX23" fmla="*/ 2134576 w 6048699"/>
              <a:gd name="connsiteY23" fmla="*/ 1868604 h 4143155"/>
              <a:gd name="connsiteX24" fmla="*/ 2251663 w 6048699"/>
              <a:gd name="connsiteY24" fmla="*/ 1780374 h 4143155"/>
              <a:gd name="connsiteX25" fmla="*/ 2368749 w 6048699"/>
              <a:gd name="connsiteY25" fmla="*/ 1692940 h 4143155"/>
              <a:gd name="connsiteX26" fmla="*/ 2582334 w 6048699"/>
              <a:gd name="connsiteY26" fmla="*/ 1545972 h 4143155"/>
              <a:gd name="connsiteX27" fmla="*/ 2772833 w 6048699"/>
              <a:gd name="connsiteY27" fmla="*/ 1421795 h 4143155"/>
              <a:gd name="connsiteX28" fmla="*/ 2853266 w 6048699"/>
              <a:gd name="connsiteY28" fmla="*/ 1364034 h 4143155"/>
              <a:gd name="connsiteX29" fmla="*/ 2963334 w 6048699"/>
              <a:gd name="connsiteY29" fmla="*/ 1298127 h 4143155"/>
              <a:gd name="connsiteX30" fmla="*/ 0 w 6048699"/>
              <a:gd name="connsiteY30" fmla="*/ 1085073 h 4143155"/>
              <a:gd name="connsiteX31" fmla="*/ 0 w 6048699"/>
              <a:gd name="connsiteY31" fmla="*/ 1058721 h 4143155"/>
              <a:gd name="connsiteX32" fmla="*/ 0 w 6048699"/>
              <a:gd name="connsiteY32" fmla="*/ 952655 h 4143155"/>
              <a:gd name="connsiteX33" fmla="*/ 0 w 6048699"/>
              <a:gd name="connsiteY33" fmla="*/ 951862 h 4143155"/>
              <a:gd name="connsiteX34" fmla="*/ 0 w 6048699"/>
              <a:gd name="connsiteY34" fmla="*/ 833468 h 4143155"/>
              <a:gd name="connsiteX35" fmla="*/ 0 w 6048699"/>
              <a:gd name="connsiteY35" fmla="*/ 828840 h 4143155"/>
              <a:gd name="connsiteX36" fmla="*/ 0 w 6048699"/>
              <a:gd name="connsiteY36" fmla="*/ 726814 h 4143155"/>
              <a:gd name="connsiteX37" fmla="*/ 0 w 6048699"/>
              <a:gd name="connsiteY37" fmla="*/ 688517 h 4143155"/>
              <a:gd name="connsiteX38" fmla="*/ 0 w 6048699"/>
              <a:gd name="connsiteY38" fmla="*/ 631998 h 4143155"/>
              <a:gd name="connsiteX39" fmla="*/ 0 w 6048699"/>
              <a:gd name="connsiteY39" fmla="*/ 529754 h 4143155"/>
              <a:gd name="connsiteX40" fmla="*/ 0 w 6048699"/>
              <a:gd name="connsiteY40" fmla="*/ 475093 h 4143155"/>
              <a:gd name="connsiteX41" fmla="*/ 0 w 6048699"/>
              <a:gd name="connsiteY41" fmla="*/ 351413 h 4143155"/>
              <a:gd name="connsiteX42" fmla="*/ 0 w 6048699"/>
              <a:gd name="connsiteY42" fmla="*/ 311109 h 4143155"/>
              <a:gd name="connsiteX43" fmla="*/ 0 w 6048699"/>
              <a:gd name="connsiteY43" fmla="*/ 156641 h 4143155"/>
              <a:gd name="connsiteX44" fmla="*/ 832114 w 6048699"/>
              <a:gd name="connsiteY44" fmla="*/ 61160 h 4143155"/>
              <a:gd name="connsiteX45" fmla="*/ 1108528 w 6048699"/>
              <a:gd name="connsiteY45" fmla="*/ 38207 h 4143155"/>
              <a:gd name="connsiteX46" fmla="*/ 1165665 w 6048699"/>
              <a:gd name="connsiteY46" fmla="*/ 33908 h 4143155"/>
              <a:gd name="connsiteX47" fmla="*/ 2227385 w 6048699"/>
              <a:gd name="connsiteY47" fmla="*/ 0 h 4143155"/>
              <a:gd name="connsiteX0" fmla="*/ 2227385 w 6048699"/>
              <a:gd name="connsiteY0" fmla="*/ 0 h 4143155"/>
              <a:gd name="connsiteX1" fmla="*/ 2442246 w 6048699"/>
              <a:gd name="connsiteY1" fmla="*/ 2597 h 4143155"/>
              <a:gd name="connsiteX2" fmla="*/ 4770167 w 6048699"/>
              <a:gd name="connsiteY2" fmla="*/ 467173 h 4143155"/>
              <a:gd name="connsiteX3" fmla="*/ 5454400 w 6048699"/>
              <a:gd name="connsiteY3" fmla="*/ 596151 h 4143155"/>
              <a:gd name="connsiteX4" fmla="*/ 6048699 w 6048699"/>
              <a:gd name="connsiteY4" fmla="*/ 395062 h 4143155"/>
              <a:gd name="connsiteX5" fmla="*/ 6044400 w 6048699"/>
              <a:gd name="connsiteY5" fmla="*/ 1228503 h 4143155"/>
              <a:gd name="connsiteX6" fmla="*/ 6044400 w 6048699"/>
              <a:gd name="connsiteY6" fmla="*/ 1254629 h 4143155"/>
              <a:gd name="connsiteX7" fmla="*/ 6044400 w 6048699"/>
              <a:gd name="connsiteY7" fmla="*/ 1302554 h 4143155"/>
              <a:gd name="connsiteX8" fmla="*/ 6044400 w 6048699"/>
              <a:gd name="connsiteY8" fmla="*/ 1339878 h 4143155"/>
              <a:gd name="connsiteX9" fmla="*/ 6044400 w 6048699"/>
              <a:gd name="connsiteY9" fmla="*/ 1367926 h 4143155"/>
              <a:gd name="connsiteX10" fmla="*/ 6044400 w 6048699"/>
              <a:gd name="connsiteY10" fmla="*/ 1388023 h 4143155"/>
              <a:gd name="connsiteX11" fmla="*/ 6044400 w 6048699"/>
              <a:gd name="connsiteY11" fmla="*/ 1401495 h 4143155"/>
              <a:gd name="connsiteX12" fmla="*/ 6044400 w 6048699"/>
              <a:gd name="connsiteY12" fmla="*/ 1413863 h 4143155"/>
              <a:gd name="connsiteX13" fmla="*/ 6044400 w 6048699"/>
              <a:gd name="connsiteY13" fmla="*/ 1415630 h 4143155"/>
              <a:gd name="connsiteX14" fmla="*/ 6044400 w 6048699"/>
              <a:gd name="connsiteY14" fmla="*/ 4143153 h 4143155"/>
              <a:gd name="connsiteX15" fmla="*/ 5557568 w 6048699"/>
              <a:gd name="connsiteY15" fmla="*/ 4124099 h 4143155"/>
              <a:gd name="connsiteX16" fmla="*/ 0 w 6048699"/>
              <a:gd name="connsiteY16" fmla="*/ 4143153 h 4143155"/>
              <a:gd name="connsiteX17" fmla="*/ 0 w 6048699"/>
              <a:gd name="connsiteY17" fmla="*/ 3959500 h 4143155"/>
              <a:gd name="connsiteX18" fmla="*/ 0 w 6048699"/>
              <a:gd name="connsiteY18" fmla="*/ 1494981 h 4143155"/>
              <a:gd name="connsiteX19" fmla="*/ 0 w 6048699"/>
              <a:gd name="connsiteY19" fmla="*/ 1492359 h 4143155"/>
              <a:gd name="connsiteX20" fmla="*/ 0 w 6048699"/>
              <a:gd name="connsiteY20" fmla="*/ 1486131 h 4143155"/>
              <a:gd name="connsiteX21" fmla="*/ 1684243 w 6048699"/>
              <a:gd name="connsiteY21" fmla="*/ 2271145 h 4143155"/>
              <a:gd name="connsiteX22" fmla="*/ 1917876 w 6048699"/>
              <a:gd name="connsiteY22" fmla="*/ 2053203 h 4143155"/>
              <a:gd name="connsiteX23" fmla="*/ 2134576 w 6048699"/>
              <a:gd name="connsiteY23" fmla="*/ 1868604 h 4143155"/>
              <a:gd name="connsiteX24" fmla="*/ 2251663 w 6048699"/>
              <a:gd name="connsiteY24" fmla="*/ 1780374 h 4143155"/>
              <a:gd name="connsiteX25" fmla="*/ 2368749 w 6048699"/>
              <a:gd name="connsiteY25" fmla="*/ 1692940 h 4143155"/>
              <a:gd name="connsiteX26" fmla="*/ 2582334 w 6048699"/>
              <a:gd name="connsiteY26" fmla="*/ 1545972 h 4143155"/>
              <a:gd name="connsiteX27" fmla="*/ 2772833 w 6048699"/>
              <a:gd name="connsiteY27" fmla="*/ 1421795 h 4143155"/>
              <a:gd name="connsiteX28" fmla="*/ 2853266 w 6048699"/>
              <a:gd name="connsiteY28" fmla="*/ 1364034 h 4143155"/>
              <a:gd name="connsiteX29" fmla="*/ 2963334 w 6048699"/>
              <a:gd name="connsiteY29" fmla="*/ 1298127 h 4143155"/>
              <a:gd name="connsiteX30" fmla="*/ 0 w 6048699"/>
              <a:gd name="connsiteY30" fmla="*/ 1085073 h 4143155"/>
              <a:gd name="connsiteX31" fmla="*/ 0 w 6048699"/>
              <a:gd name="connsiteY31" fmla="*/ 1058721 h 4143155"/>
              <a:gd name="connsiteX32" fmla="*/ 0 w 6048699"/>
              <a:gd name="connsiteY32" fmla="*/ 952655 h 4143155"/>
              <a:gd name="connsiteX33" fmla="*/ 0 w 6048699"/>
              <a:gd name="connsiteY33" fmla="*/ 951862 h 4143155"/>
              <a:gd name="connsiteX34" fmla="*/ 0 w 6048699"/>
              <a:gd name="connsiteY34" fmla="*/ 833468 h 4143155"/>
              <a:gd name="connsiteX35" fmla="*/ 0 w 6048699"/>
              <a:gd name="connsiteY35" fmla="*/ 828840 h 4143155"/>
              <a:gd name="connsiteX36" fmla="*/ 0 w 6048699"/>
              <a:gd name="connsiteY36" fmla="*/ 726814 h 4143155"/>
              <a:gd name="connsiteX37" fmla="*/ 0 w 6048699"/>
              <a:gd name="connsiteY37" fmla="*/ 688517 h 4143155"/>
              <a:gd name="connsiteX38" fmla="*/ 0 w 6048699"/>
              <a:gd name="connsiteY38" fmla="*/ 631998 h 4143155"/>
              <a:gd name="connsiteX39" fmla="*/ 0 w 6048699"/>
              <a:gd name="connsiteY39" fmla="*/ 529754 h 4143155"/>
              <a:gd name="connsiteX40" fmla="*/ 0 w 6048699"/>
              <a:gd name="connsiteY40" fmla="*/ 475093 h 4143155"/>
              <a:gd name="connsiteX41" fmla="*/ 0 w 6048699"/>
              <a:gd name="connsiteY41" fmla="*/ 351413 h 4143155"/>
              <a:gd name="connsiteX42" fmla="*/ 0 w 6048699"/>
              <a:gd name="connsiteY42" fmla="*/ 311109 h 4143155"/>
              <a:gd name="connsiteX43" fmla="*/ 0 w 6048699"/>
              <a:gd name="connsiteY43" fmla="*/ 156641 h 4143155"/>
              <a:gd name="connsiteX44" fmla="*/ 832114 w 6048699"/>
              <a:gd name="connsiteY44" fmla="*/ 61160 h 4143155"/>
              <a:gd name="connsiteX45" fmla="*/ 1108528 w 6048699"/>
              <a:gd name="connsiteY45" fmla="*/ 38207 h 4143155"/>
              <a:gd name="connsiteX46" fmla="*/ 1165665 w 6048699"/>
              <a:gd name="connsiteY46" fmla="*/ 33908 h 4143155"/>
              <a:gd name="connsiteX47" fmla="*/ 2227385 w 6048699"/>
              <a:gd name="connsiteY47" fmla="*/ 0 h 4143155"/>
              <a:gd name="connsiteX0" fmla="*/ 2227385 w 6093502"/>
              <a:gd name="connsiteY0" fmla="*/ 0 h 4143155"/>
              <a:gd name="connsiteX1" fmla="*/ 2442246 w 6093502"/>
              <a:gd name="connsiteY1" fmla="*/ 2597 h 4143155"/>
              <a:gd name="connsiteX2" fmla="*/ 4770167 w 6093502"/>
              <a:gd name="connsiteY2" fmla="*/ 467173 h 4143155"/>
              <a:gd name="connsiteX3" fmla="*/ 5429000 w 6093502"/>
              <a:gd name="connsiteY3" fmla="*/ 443641 h 4143155"/>
              <a:gd name="connsiteX4" fmla="*/ 6048699 w 6093502"/>
              <a:gd name="connsiteY4" fmla="*/ 395062 h 4143155"/>
              <a:gd name="connsiteX5" fmla="*/ 6044400 w 6093502"/>
              <a:gd name="connsiteY5" fmla="*/ 1228503 h 4143155"/>
              <a:gd name="connsiteX6" fmla="*/ 6044400 w 6093502"/>
              <a:gd name="connsiteY6" fmla="*/ 1254629 h 4143155"/>
              <a:gd name="connsiteX7" fmla="*/ 6044400 w 6093502"/>
              <a:gd name="connsiteY7" fmla="*/ 1302554 h 4143155"/>
              <a:gd name="connsiteX8" fmla="*/ 6044400 w 6093502"/>
              <a:gd name="connsiteY8" fmla="*/ 1339878 h 4143155"/>
              <a:gd name="connsiteX9" fmla="*/ 6044400 w 6093502"/>
              <a:gd name="connsiteY9" fmla="*/ 1367926 h 4143155"/>
              <a:gd name="connsiteX10" fmla="*/ 6044400 w 6093502"/>
              <a:gd name="connsiteY10" fmla="*/ 1388023 h 4143155"/>
              <a:gd name="connsiteX11" fmla="*/ 6044400 w 6093502"/>
              <a:gd name="connsiteY11" fmla="*/ 1401495 h 4143155"/>
              <a:gd name="connsiteX12" fmla="*/ 6044400 w 6093502"/>
              <a:gd name="connsiteY12" fmla="*/ 1413863 h 4143155"/>
              <a:gd name="connsiteX13" fmla="*/ 6044400 w 6093502"/>
              <a:gd name="connsiteY13" fmla="*/ 1415630 h 4143155"/>
              <a:gd name="connsiteX14" fmla="*/ 6044400 w 6093502"/>
              <a:gd name="connsiteY14" fmla="*/ 4143153 h 4143155"/>
              <a:gd name="connsiteX15" fmla="*/ 5557568 w 6093502"/>
              <a:gd name="connsiteY15" fmla="*/ 4124099 h 4143155"/>
              <a:gd name="connsiteX16" fmla="*/ 0 w 6093502"/>
              <a:gd name="connsiteY16" fmla="*/ 4143153 h 4143155"/>
              <a:gd name="connsiteX17" fmla="*/ 0 w 6093502"/>
              <a:gd name="connsiteY17" fmla="*/ 3959500 h 4143155"/>
              <a:gd name="connsiteX18" fmla="*/ 0 w 6093502"/>
              <a:gd name="connsiteY18" fmla="*/ 1494981 h 4143155"/>
              <a:gd name="connsiteX19" fmla="*/ 0 w 6093502"/>
              <a:gd name="connsiteY19" fmla="*/ 1492359 h 4143155"/>
              <a:gd name="connsiteX20" fmla="*/ 0 w 6093502"/>
              <a:gd name="connsiteY20" fmla="*/ 1486131 h 4143155"/>
              <a:gd name="connsiteX21" fmla="*/ 1684243 w 6093502"/>
              <a:gd name="connsiteY21" fmla="*/ 2271145 h 4143155"/>
              <a:gd name="connsiteX22" fmla="*/ 1917876 w 6093502"/>
              <a:gd name="connsiteY22" fmla="*/ 2053203 h 4143155"/>
              <a:gd name="connsiteX23" fmla="*/ 2134576 w 6093502"/>
              <a:gd name="connsiteY23" fmla="*/ 1868604 h 4143155"/>
              <a:gd name="connsiteX24" fmla="*/ 2251663 w 6093502"/>
              <a:gd name="connsiteY24" fmla="*/ 1780374 h 4143155"/>
              <a:gd name="connsiteX25" fmla="*/ 2368749 w 6093502"/>
              <a:gd name="connsiteY25" fmla="*/ 1692940 h 4143155"/>
              <a:gd name="connsiteX26" fmla="*/ 2582334 w 6093502"/>
              <a:gd name="connsiteY26" fmla="*/ 1545972 h 4143155"/>
              <a:gd name="connsiteX27" fmla="*/ 2772833 w 6093502"/>
              <a:gd name="connsiteY27" fmla="*/ 1421795 h 4143155"/>
              <a:gd name="connsiteX28" fmla="*/ 2853266 w 6093502"/>
              <a:gd name="connsiteY28" fmla="*/ 1364034 h 4143155"/>
              <a:gd name="connsiteX29" fmla="*/ 2963334 w 6093502"/>
              <a:gd name="connsiteY29" fmla="*/ 1298127 h 4143155"/>
              <a:gd name="connsiteX30" fmla="*/ 0 w 6093502"/>
              <a:gd name="connsiteY30" fmla="*/ 1085073 h 4143155"/>
              <a:gd name="connsiteX31" fmla="*/ 0 w 6093502"/>
              <a:gd name="connsiteY31" fmla="*/ 1058721 h 4143155"/>
              <a:gd name="connsiteX32" fmla="*/ 0 w 6093502"/>
              <a:gd name="connsiteY32" fmla="*/ 952655 h 4143155"/>
              <a:gd name="connsiteX33" fmla="*/ 0 w 6093502"/>
              <a:gd name="connsiteY33" fmla="*/ 951862 h 4143155"/>
              <a:gd name="connsiteX34" fmla="*/ 0 w 6093502"/>
              <a:gd name="connsiteY34" fmla="*/ 833468 h 4143155"/>
              <a:gd name="connsiteX35" fmla="*/ 0 w 6093502"/>
              <a:gd name="connsiteY35" fmla="*/ 828840 h 4143155"/>
              <a:gd name="connsiteX36" fmla="*/ 0 w 6093502"/>
              <a:gd name="connsiteY36" fmla="*/ 726814 h 4143155"/>
              <a:gd name="connsiteX37" fmla="*/ 0 w 6093502"/>
              <a:gd name="connsiteY37" fmla="*/ 688517 h 4143155"/>
              <a:gd name="connsiteX38" fmla="*/ 0 w 6093502"/>
              <a:gd name="connsiteY38" fmla="*/ 631998 h 4143155"/>
              <a:gd name="connsiteX39" fmla="*/ 0 w 6093502"/>
              <a:gd name="connsiteY39" fmla="*/ 529754 h 4143155"/>
              <a:gd name="connsiteX40" fmla="*/ 0 w 6093502"/>
              <a:gd name="connsiteY40" fmla="*/ 475093 h 4143155"/>
              <a:gd name="connsiteX41" fmla="*/ 0 w 6093502"/>
              <a:gd name="connsiteY41" fmla="*/ 351413 h 4143155"/>
              <a:gd name="connsiteX42" fmla="*/ 0 w 6093502"/>
              <a:gd name="connsiteY42" fmla="*/ 311109 h 4143155"/>
              <a:gd name="connsiteX43" fmla="*/ 0 w 6093502"/>
              <a:gd name="connsiteY43" fmla="*/ 156641 h 4143155"/>
              <a:gd name="connsiteX44" fmla="*/ 832114 w 6093502"/>
              <a:gd name="connsiteY44" fmla="*/ 61160 h 4143155"/>
              <a:gd name="connsiteX45" fmla="*/ 1108528 w 6093502"/>
              <a:gd name="connsiteY45" fmla="*/ 38207 h 4143155"/>
              <a:gd name="connsiteX46" fmla="*/ 1165665 w 6093502"/>
              <a:gd name="connsiteY46" fmla="*/ 33908 h 4143155"/>
              <a:gd name="connsiteX47" fmla="*/ 2227385 w 6093502"/>
              <a:gd name="connsiteY47" fmla="*/ 0 h 4143155"/>
              <a:gd name="connsiteX0" fmla="*/ 2227385 w 6093502"/>
              <a:gd name="connsiteY0" fmla="*/ 0 h 4143155"/>
              <a:gd name="connsiteX1" fmla="*/ 2442246 w 6093502"/>
              <a:gd name="connsiteY1" fmla="*/ 2597 h 4143155"/>
              <a:gd name="connsiteX2" fmla="*/ 4770167 w 6093502"/>
              <a:gd name="connsiteY2" fmla="*/ 467173 h 4143155"/>
              <a:gd name="connsiteX3" fmla="*/ 5429000 w 6093502"/>
              <a:gd name="connsiteY3" fmla="*/ 443641 h 4143155"/>
              <a:gd name="connsiteX4" fmla="*/ 6048699 w 6093502"/>
              <a:gd name="connsiteY4" fmla="*/ 395062 h 4143155"/>
              <a:gd name="connsiteX5" fmla="*/ 6044400 w 6093502"/>
              <a:gd name="connsiteY5" fmla="*/ 1228503 h 4143155"/>
              <a:gd name="connsiteX6" fmla="*/ 6044400 w 6093502"/>
              <a:gd name="connsiteY6" fmla="*/ 1254629 h 4143155"/>
              <a:gd name="connsiteX7" fmla="*/ 6044400 w 6093502"/>
              <a:gd name="connsiteY7" fmla="*/ 1302554 h 4143155"/>
              <a:gd name="connsiteX8" fmla="*/ 6044400 w 6093502"/>
              <a:gd name="connsiteY8" fmla="*/ 1339878 h 4143155"/>
              <a:gd name="connsiteX9" fmla="*/ 6044400 w 6093502"/>
              <a:gd name="connsiteY9" fmla="*/ 1367926 h 4143155"/>
              <a:gd name="connsiteX10" fmla="*/ 6044400 w 6093502"/>
              <a:gd name="connsiteY10" fmla="*/ 1388023 h 4143155"/>
              <a:gd name="connsiteX11" fmla="*/ 6044400 w 6093502"/>
              <a:gd name="connsiteY11" fmla="*/ 1401495 h 4143155"/>
              <a:gd name="connsiteX12" fmla="*/ 6044400 w 6093502"/>
              <a:gd name="connsiteY12" fmla="*/ 1413863 h 4143155"/>
              <a:gd name="connsiteX13" fmla="*/ 6044400 w 6093502"/>
              <a:gd name="connsiteY13" fmla="*/ 1415630 h 4143155"/>
              <a:gd name="connsiteX14" fmla="*/ 6044400 w 6093502"/>
              <a:gd name="connsiteY14" fmla="*/ 4143153 h 4143155"/>
              <a:gd name="connsiteX15" fmla="*/ 5557568 w 6093502"/>
              <a:gd name="connsiteY15" fmla="*/ 4124099 h 4143155"/>
              <a:gd name="connsiteX16" fmla="*/ 0 w 6093502"/>
              <a:gd name="connsiteY16" fmla="*/ 4143153 h 4143155"/>
              <a:gd name="connsiteX17" fmla="*/ 0 w 6093502"/>
              <a:gd name="connsiteY17" fmla="*/ 3959500 h 4143155"/>
              <a:gd name="connsiteX18" fmla="*/ 0 w 6093502"/>
              <a:gd name="connsiteY18" fmla="*/ 1494981 h 4143155"/>
              <a:gd name="connsiteX19" fmla="*/ 0 w 6093502"/>
              <a:gd name="connsiteY19" fmla="*/ 1492359 h 4143155"/>
              <a:gd name="connsiteX20" fmla="*/ 0 w 6093502"/>
              <a:gd name="connsiteY20" fmla="*/ 1486131 h 4143155"/>
              <a:gd name="connsiteX21" fmla="*/ 1684243 w 6093502"/>
              <a:gd name="connsiteY21" fmla="*/ 2271145 h 4143155"/>
              <a:gd name="connsiteX22" fmla="*/ 1917876 w 6093502"/>
              <a:gd name="connsiteY22" fmla="*/ 2053203 h 4143155"/>
              <a:gd name="connsiteX23" fmla="*/ 2134576 w 6093502"/>
              <a:gd name="connsiteY23" fmla="*/ 1868604 h 4143155"/>
              <a:gd name="connsiteX24" fmla="*/ 2251663 w 6093502"/>
              <a:gd name="connsiteY24" fmla="*/ 1780374 h 4143155"/>
              <a:gd name="connsiteX25" fmla="*/ 2368749 w 6093502"/>
              <a:gd name="connsiteY25" fmla="*/ 1692940 h 4143155"/>
              <a:gd name="connsiteX26" fmla="*/ 2582334 w 6093502"/>
              <a:gd name="connsiteY26" fmla="*/ 1545972 h 4143155"/>
              <a:gd name="connsiteX27" fmla="*/ 2772833 w 6093502"/>
              <a:gd name="connsiteY27" fmla="*/ 1421795 h 4143155"/>
              <a:gd name="connsiteX28" fmla="*/ 2853266 w 6093502"/>
              <a:gd name="connsiteY28" fmla="*/ 1364034 h 4143155"/>
              <a:gd name="connsiteX29" fmla="*/ 2963334 w 6093502"/>
              <a:gd name="connsiteY29" fmla="*/ 1298127 h 4143155"/>
              <a:gd name="connsiteX30" fmla="*/ 0 w 6093502"/>
              <a:gd name="connsiteY30" fmla="*/ 1085073 h 4143155"/>
              <a:gd name="connsiteX31" fmla="*/ 0 w 6093502"/>
              <a:gd name="connsiteY31" fmla="*/ 1058721 h 4143155"/>
              <a:gd name="connsiteX32" fmla="*/ 0 w 6093502"/>
              <a:gd name="connsiteY32" fmla="*/ 952655 h 4143155"/>
              <a:gd name="connsiteX33" fmla="*/ 0 w 6093502"/>
              <a:gd name="connsiteY33" fmla="*/ 951862 h 4143155"/>
              <a:gd name="connsiteX34" fmla="*/ 0 w 6093502"/>
              <a:gd name="connsiteY34" fmla="*/ 833468 h 4143155"/>
              <a:gd name="connsiteX35" fmla="*/ 0 w 6093502"/>
              <a:gd name="connsiteY35" fmla="*/ 828840 h 4143155"/>
              <a:gd name="connsiteX36" fmla="*/ 0 w 6093502"/>
              <a:gd name="connsiteY36" fmla="*/ 726814 h 4143155"/>
              <a:gd name="connsiteX37" fmla="*/ 0 w 6093502"/>
              <a:gd name="connsiteY37" fmla="*/ 688517 h 4143155"/>
              <a:gd name="connsiteX38" fmla="*/ 0 w 6093502"/>
              <a:gd name="connsiteY38" fmla="*/ 631998 h 4143155"/>
              <a:gd name="connsiteX39" fmla="*/ 0 w 6093502"/>
              <a:gd name="connsiteY39" fmla="*/ 529754 h 4143155"/>
              <a:gd name="connsiteX40" fmla="*/ 0 w 6093502"/>
              <a:gd name="connsiteY40" fmla="*/ 475093 h 4143155"/>
              <a:gd name="connsiteX41" fmla="*/ 0 w 6093502"/>
              <a:gd name="connsiteY41" fmla="*/ 351413 h 4143155"/>
              <a:gd name="connsiteX42" fmla="*/ 0 w 6093502"/>
              <a:gd name="connsiteY42" fmla="*/ 311109 h 4143155"/>
              <a:gd name="connsiteX43" fmla="*/ 0 w 6093502"/>
              <a:gd name="connsiteY43" fmla="*/ 156641 h 4143155"/>
              <a:gd name="connsiteX44" fmla="*/ 832114 w 6093502"/>
              <a:gd name="connsiteY44" fmla="*/ 61160 h 4143155"/>
              <a:gd name="connsiteX45" fmla="*/ 1108528 w 6093502"/>
              <a:gd name="connsiteY45" fmla="*/ 38207 h 4143155"/>
              <a:gd name="connsiteX46" fmla="*/ 1165665 w 6093502"/>
              <a:gd name="connsiteY46" fmla="*/ 33908 h 4143155"/>
              <a:gd name="connsiteX47" fmla="*/ 2227385 w 6093502"/>
              <a:gd name="connsiteY47" fmla="*/ 0 h 4143155"/>
              <a:gd name="connsiteX0" fmla="*/ 2227385 w 6050425"/>
              <a:gd name="connsiteY0" fmla="*/ 0 h 4143155"/>
              <a:gd name="connsiteX1" fmla="*/ 2442246 w 6050425"/>
              <a:gd name="connsiteY1" fmla="*/ 2597 h 4143155"/>
              <a:gd name="connsiteX2" fmla="*/ 4770167 w 6050425"/>
              <a:gd name="connsiteY2" fmla="*/ 467173 h 4143155"/>
              <a:gd name="connsiteX3" fmla="*/ 5429000 w 6050425"/>
              <a:gd name="connsiteY3" fmla="*/ 443641 h 4143155"/>
              <a:gd name="connsiteX4" fmla="*/ 6048699 w 6050425"/>
              <a:gd name="connsiteY4" fmla="*/ 395062 h 4143155"/>
              <a:gd name="connsiteX5" fmla="*/ 6044400 w 6050425"/>
              <a:gd name="connsiteY5" fmla="*/ 1228503 h 4143155"/>
              <a:gd name="connsiteX6" fmla="*/ 6044400 w 6050425"/>
              <a:gd name="connsiteY6" fmla="*/ 1254629 h 4143155"/>
              <a:gd name="connsiteX7" fmla="*/ 6044400 w 6050425"/>
              <a:gd name="connsiteY7" fmla="*/ 1302554 h 4143155"/>
              <a:gd name="connsiteX8" fmla="*/ 6044400 w 6050425"/>
              <a:gd name="connsiteY8" fmla="*/ 1339878 h 4143155"/>
              <a:gd name="connsiteX9" fmla="*/ 6044400 w 6050425"/>
              <a:gd name="connsiteY9" fmla="*/ 1367926 h 4143155"/>
              <a:gd name="connsiteX10" fmla="*/ 6044400 w 6050425"/>
              <a:gd name="connsiteY10" fmla="*/ 1388023 h 4143155"/>
              <a:gd name="connsiteX11" fmla="*/ 6044400 w 6050425"/>
              <a:gd name="connsiteY11" fmla="*/ 1401495 h 4143155"/>
              <a:gd name="connsiteX12" fmla="*/ 6044400 w 6050425"/>
              <a:gd name="connsiteY12" fmla="*/ 1413863 h 4143155"/>
              <a:gd name="connsiteX13" fmla="*/ 6044400 w 6050425"/>
              <a:gd name="connsiteY13" fmla="*/ 1415630 h 4143155"/>
              <a:gd name="connsiteX14" fmla="*/ 6044400 w 6050425"/>
              <a:gd name="connsiteY14" fmla="*/ 4143153 h 4143155"/>
              <a:gd name="connsiteX15" fmla="*/ 5557568 w 6050425"/>
              <a:gd name="connsiteY15" fmla="*/ 4124099 h 4143155"/>
              <a:gd name="connsiteX16" fmla="*/ 0 w 6050425"/>
              <a:gd name="connsiteY16" fmla="*/ 4143153 h 4143155"/>
              <a:gd name="connsiteX17" fmla="*/ 0 w 6050425"/>
              <a:gd name="connsiteY17" fmla="*/ 3959500 h 4143155"/>
              <a:gd name="connsiteX18" fmla="*/ 0 w 6050425"/>
              <a:gd name="connsiteY18" fmla="*/ 1494981 h 4143155"/>
              <a:gd name="connsiteX19" fmla="*/ 0 w 6050425"/>
              <a:gd name="connsiteY19" fmla="*/ 1492359 h 4143155"/>
              <a:gd name="connsiteX20" fmla="*/ 0 w 6050425"/>
              <a:gd name="connsiteY20" fmla="*/ 1486131 h 4143155"/>
              <a:gd name="connsiteX21" fmla="*/ 1684243 w 6050425"/>
              <a:gd name="connsiteY21" fmla="*/ 2271145 h 4143155"/>
              <a:gd name="connsiteX22" fmla="*/ 1917876 w 6050425"/>
              <a:gd name="connsiteY22" fmla="*/ 2053203 h 4143155"/>
              <a:gd name="connsiteX23" fmla="*/ 2134576 w 6050425"/>
              <a:gd name="connsiteY23" fmla="*/ 1868604 h 4143155"/>
              <a:gd name="connsiteX24" fmla="*/ 2251663 w 6050425"/>
              <a:gd name="connsiteY24" fmla="*/ 1780374 h 4143155"/>
              <a:gd name="connsiteX25" fmla="*/ 2368749 w 6050425"/>
              <a:gd name="connsiteY25" fmla="*/ 1692940 h 4143155"/>
              <a:gd name="connsiteX26" fmla="*/ 2582334 w 6050425"/>
              <a:gd name="connsiteY26" fmla="*/ 1545972 h 4143155"/>
              <a:gd name="connsiteX27" fmla="*/ 2772833 w 6050425"/>
              <a:gd name="connsiteY27" fmla="*/ 1421795 h 4143155"/>
              <a:gd name="connsiteX28" fmla="*/ 2853266 w 6050425"/>
              <a:gd name="connsiteY28" fmla="*/ 1364034 h 4143155"/>
              <a:gd name="connsiteX29" fmla="*/ 2963334 w 6050425"/>
              <a:gd name="connsiteY29" fmla="*/ 1298127 h 4143155"/>
              <a:gd name="connsiteX30" fmla="*/ 0 w 6050425"/>
              <a:gd name="connsiteY30" fmla="*/ 1085073 h 4143155"/>
              <a:gd name="connsiteX31" fmla="*/ 0 w 6050425"/>
              <a:gd name="connsiteY31" fmla="*/ 1058721 h 4143155"/>
              <a:gd name="connsiteX32" fmla="*/ 0 w 6050425"/>
              <a:gd name="connsiteY32" fmla="*/ 952655 h 4143155"/>
              <a:gd name="connsiteX33" fmla="*/ 0 w 6050425"/>
              <a:gd name="connsiteY33" fmla="*/ 951862 h 4143155"/>
              <a:gd name="connsiteX34" fmla="*/ 0 w 6050425"/>
              <a:gd name="connsiteY34" fmla="*/ 833468 h 4143155"/>
              <a:gd name="connsiteX35" fmla="*/ 0 w 6050425"/>
              <a:gd name="connsiteY35" fmla="*/ 828840 h 4143155"/>
              <a:gd name="connsiteX36" fmla="*/ 0 w 6050425"/>
              <a:gd name="connsiteY36" fmla="*/ 726814 h 4143155"/>
              <a:gd name="connsiteX37" fmla="*/ 0 w 6050425"/>
              <a:gd name="connsiteY37" fmla="*/ 688517 h 4143155"/>
              <a:gd name="connsiteX38" fmla="*/ 0 w 6050425"/>
              <a:gd name="connsiteY38" fmla="*/ 631998 h 4143155"/>
              <a:gd name="connsiteX39" fmla="*/ 0 w 6050425"/>
              <a:gd name="connsiteY39" fmla="*/ 529754 h 4143155"/>
              <a:gd name="connsiteX40" fmla="*/ 0 w 6050425"/>
              <a:gd name="connsiteY40" fmla="*/ 475093 h 4143155"/>
              <a:gd name="connsiteX41" fmla="*/ 0 w 6050425"/>
              <a:gd name="connsiteY41" fmla="*/ 351413 h 4143155"/>
              <a:gd name="connsiteX42" fmla="*/ 0 w 6050425"/>
              <a:gd name="connsiteY42" fmla="*/ 311109 h 4143155"/>
              <a:gd name="connsiteX43" fmla="*/ 0 w 6050425"/>
              <a:gd name="connsiteY43" fmla="*/ 156641 h 4143155"/>
              <a:gd name="connsiteX44" fmla="*/ 832114 w 6050425"/>
              <a:gd name="connsiteY44" fmla="*/ 61160 h 4143155"/>
              <a:gd name="connsiteX45" fmla="*/ 1108528 w 6050425"/>
              <a:gd name="connsiteY45" fmla="*/ 38207 h 4143155"/>
              <a:gd name="connsiteX46" fmla="*/ 1165665 w 6050425"/>
              <a:gd name="connsiteY46" fmla="*/ 33908 h 4143155"/>
              <a:gd name="connsiteX47" fmla="*/ 2227385 w 6050425"/>
              <a:gd name="connsiteY47" fmla="*/ 0 h 4143155"/>
              <a:gd name="connsiteX0" fmla="*/ 2227385 w 6050425"/>
              <a:gd name="connsiteY0" fmla="*/ 0 h 4143155"/>
              <a:gd name="connsiteX1" fmla="*/ 2442246 w 6050425"/>
              <a:gd name="connsiteY1" fmla="*/ 2597 h 4143155"/>
              <a:gd name="connsiteX2" fmla="*/ 4770167 w 6050425"/>
              <a:gd name="connsiteY2" fmla="*/ 467173 h 4143155"/>
              <a:gd name="connsiteX3" fmla="*/ 5429000 w 6050425"/>
              <a:gd name="connsiteY3" fmla="*/ 443641 h 4143155"/>
              <a:gd name="connsiteX4" fmla="*/ 6048699 w 6050425"/>
              <a:gd name="connsiteY4" fmla="*/ 395062 h 4143155"/>
              <a:gd name="connsiteX5" fmla="*/ 6044400 w 6050425"/>
              <a:gd name="connsiteY5" fmla="*/ 1228503 h 4143155"/>
              <a:gd name="connsiteX6" fmla="*/ 6044400 w 6050425"/>
              <a:gd name="connsiteY6" fmla="*/ 1254629 h 4143155"/>
              <a:gd name="connsiteX7" fmla="*/ 6044400 w 6050425"/>
              <a:gd name="connsiteY7" fmla="*/ 1302554 h 4143155"/>
              <a:gd name="connsiteX8" fmla="*/ 6044400 w 6050425"/>
              <a:gd name="connsiteY8" fmla="*/ 1339878 h 4143155"/>
              <a:gd name="connsiteX9" fmla="*/ 6044400 w 6050425"/>
              <a:gd name="connsiteY9" fmla="*/ 1367926 h 4143155"/>
              <a:gd name="connsiteX10" fmla="*/ 6044400 w 6050425"/>
              <a:gd name="connsiteY10" fmla="*/ 1388023 h 4143155"/>
              <a:gd name="connsiteX11" fmla="*/ 6044400 w 6050425"/>
              <a:gd name="connsiteY11" fmla="*/ 1401495 h 4143155"/>
              <a:gd name="connsiteX12" fmla="*/ 6044400 w 6050425"/>
              <a:gd name="connsiteY12" fmla="*/ 1413863 h 4143155"/>
              <a:gd name="connsiteX13" fmla="*/ 6044400 w 6050425"/>
              <a:gd name="connsiteY13" fmla="*/ 1415630 h 4143155"/>
              <a:gd name="connsiteX14" fmla="*/ 6044400 w 6050425"/>
              <a:gd name="connsiteY14" fmla="*/ 4143153 h 4143155"/>
              <a:gd name="connsiteX15" fmla="*/ 5557568 w 6050425"/>
              <a:gd name="connsiteY15" fmla="*/ 4124099 h 4143155"/>
              <a:gd name="connsiteX16" fmla="*/ 0 w 6050425"/>
              <a:gd name="connsiteY16" fmla="*/ 4143153 h 4143155"/>
              <a:gd name="connsiteX17" fmla="*/ 0 w 6050425"/>
              <a:gd name="connsiteY17" fmla="*/ 3959500 h 4143155"/>
              <a:gd name="connsiteX18" fmla="*/ 0 w 6050425"/>
              <a:gd name="connsiteY18" fmla="*/ 1494981 h 4143155"/>
              <a:gd name="connsiteX19" fmla="*/ 0 w 6050425"/>
              <a:gd name="connsiteY19" fmla="*/ 1492359 h 4143155"/>
              <a:gd name="connsiteX20" fmla="*/ 0 w 6050425"/>
              <a:gd name="connsiteY20" fmla="*/ 1486131 h 4143155"/>
              <a:gd name="connsiteX21" fmla="*/ 1684243 w 6050425"/>
              <a:gd name="connsiteY21" fmla="*/ 2271145 h 4143155"/>
              <a:gd name="connsiteX22" fmla="*/ 1917876 w 6050425"/>
              <a:gd name="connsiteY22" fmla="*/ 2053203 h 4143155"/>
              <a:gd name="connsiteX23" fmla="*/ 2134576 w 6050425"/>
              <a:gd name="connsiteY23" fmla="*/ 1868604 h 4143155"/>
              <a:gd name="connsiteX24" fmla="*/ 2251663 w 6050425"/>
              <a:gd name="connsiteY24" fmla="*/ 1780374 h 4143155"/>
              <a:gd name="connsiteX25" fmla="*/ 2368749 w 6050425"/>
              <a:gd name="connsiteY25" fmla="*/ 1692940 h 4143155"/>
              <a:gd name="connsiteX26" fmla="*/ 2582334 w 6050425"/>
              <a:gd name="connsiteY26" fmla="*/ 1545972 h 4143155"/>
              <a:gd name="connsiteX27" fmla="*/ 2772833 w 6050425"/>
              <a:gd name="connsiteY27" fmla="*/ 1421795 h 4143155"/>
              <a:gd name="connsiteX28" fmla="*/ 2853266 w 6050425"/>
              <a:gd name="connsiteY28" fmla="*/ 1364034 h 4143155"/>
              <a:gd name="connsiteX29" fmla="*/ 2963334 w 6050425"/>
              <a:gd name="connsiteY29" fmla="*/ 1298127 h 4143155"/>
              <a:gd name="connsiteX30" fmla="*/ 0 w 6050425"/>
              <a:gd name="connsiteY30" fmla="*/ 1085073 h 4143155"/>
              <a:gd name="connsiteX31" fmla="*/ 0 w 6050425"/>
              <a:gd name="connsiteY31" fmla="*/ 1058721 h 4143155"/>
              <a:gd name="connsiteX32" fmla="*/ 0 w 6050425"/>
              <a:gd name="connsiteY32" fmla="*/ 952655 h 4143155"/>
              <a:gd name="connsiteX33" fmla="*/ 0 w 6050425"/>
              <a:gd name="connsiteY33" fmla="*/ 951862 h 4143155"/>
              <a:gd name="connsiteX34" fmla="*/ 0 w 6050425"/>
              <a:gd name="connsiteY34" fmla="*/ 833468 h 4143155"/>
              <a:gd name="connsiteX35" fmla="*/ 0 w 6050425"/>
              <a:gd name="connsiteY35" fmla="*/ 828840 h 4143155"/>
              <a:gd name="connsiteX36" fmla="*/ 0 w 6050425"/>
              <a:gd name="connsiteY36" fmla="*/ 726814 h 4143155"/>
              <a:gd name="connsiteX37" fmla="*/ 0 w 6050425"/>
              <a:gd name="connsiteY37" fmla="*/ 688517 h 4143155"/>
              <a:gd name="connsiteX38" fmla="*/ 0 w 6050425"/>
              <a:gd name="connsiteY38" fmla="*/ 631998 h 4143155"/>
              <a:gd name="connsiteX39" fmla="*/ 0 w 6050425"/>
              <a:gd name="connsiteY39" fmla="*/ 529754 h 4143155"/>
              <a:gd name="connsiteX40" fmla="*/ 0 w 6050425"/>
              <a:gd name="connsiteY40" fmla="*/ 475093 h 4143155"/>
              <a:gd name="connsiteX41" fmla="*/ 0 w 6050425"/>
              <a:gd name="connsiteY41" fmla="*/ 351413 h 4143155"/>
              <a:gd name="connsiteX42" fmla="*/ 0 w 6050425"/>
              <a:gd name="connsiteY42" fmla="*/ 311109 h 4143155"/>
              <a:gd name="connsiteX43" fmla="*/ 0 w 6050425"/>
              <a:gd name="connsiteY43" fmla="*/ 156641 h 4143155"/>
              <a:gd name="connsiteX44" fmla="*/ 832114 w 6050425"/>
              <a:gd name="connsiteY44" fmla="*/ 61160 h 4143155"/>
              <a:gd name="connsiteX45" fmla="*/ 1108528 w 6050425"/>
              <a:gd name="connsiteY45" fmla="*/ 38207 h 4143155"/>
              <a:gd name="connsiteX46" fmla="*/ 1165665 w 6050425"/>
              <a:gd name="connsiteY46" fmla="*/ 33908 h 4143155"/>
              <a:gd name="connsiteX47" fmla="*/ 2227385 w 6050425"/>
              <a:gd name="connsiteY47" fmla="*/ 0 h 4143155"/>
              <a:gd name="connsiteX0" fmla="*/ 2227385 w 6050425"/>
              <a:gd name="connsiteY0" fmla="*/ 0 h 4143155"/>
              <a:gd name="connsiteX1" fmla="*/ 2442246 w 6050425"/>
              <a:gd name="connsiteY1" fmla="*/ 2597 h 4143155"/>
              <a:gd name="connsiteX2" fmla="*/ 4770167 w 6050425"/>
              <a:gd name="connsiteY2" fmla="*/ 467173 h 4143155"/>
              <a:gd name="connsiteX3" fmla="*/ 5121534 w 6050425"/>
              <a:gd name="connsiteY3" fmla="*/ 483750 h 4143155"/>
              <a:gd name="connsiteX4" fmla="*/ 5429000 w 6050425"/>
              <a:gd name="connsiteY4" fmla="*/ 443641 h 4143155"/>
              <a:gd name="connsiteX5" fmla="*/ 6048699 w 6050425"/>
              <a:gd name="connsiteY5" fmla="*/ 395062 h 4143155"/>
              <a:gd name="connsiteX6" fmla="*/ 6044400 w 6050425"/>
              <a:gd name="connsiteY6" fmla="*/ 1228503 h 4143155"/>
              <a:gd name="connsiteX7" fmla="*/ 6044400 w 6050425"/>
              <a:gd name="connsiteY7" fmla="*/ 1254629 h 4143155"/>
              <a:gd name="connsiteX8" fmla="*/ 6044400 w 6050425"/>
              <a:gd name="connsiteY8" fmla="*/ 1302554 h 4143155"/>
              <a:gd name="connsiteX9" fmla="*/ 6044400 w 6050425"/>
              <a:gd name="connsiteY9" fmla="*/ 1339878 h 4143155"/>
              <a:gd name="connsiteX10" fmla="*/ 6044400 w 6050425"/>
              <a:gd name="connsiteY10" fmla="*/ 1367926 h 4143155"/>
              <a:gd name="connsiteX11" fmla="*/ 6044400 w 6050425"/>
              <a:gd name="connsiteY11" fmla="*/ 1388023 h 4143155"/>
              <a:gd name="connsiteX12" fmla="*/ 6044400 w 6050425"/>
              <a:gd name="connsiteY12" fmla="*/ 1401495 h 4143155"/>
              <a:gd name="connsiteX13" fmla="*/ 6044400 w 6050425"/>
              <a:gd name="connsiteY13" fmla="*/ 1413863 h 4143155"/>
              <a:gd name="connsiteX14" fmla="*/ 6044400 w 6050425"/>
              <a:gd name="connsiteY14" fmla="*/ 1415630 h 4143155"/>
              <a:gd name="connsiteX15" fmla="*/ 6044400 w 6050425"/>
              <a:gd name="connsiteY15" fmla="*/ 4143153 h 4143155"/>
              <a:gd name="connsiteX16" fmla="*/ 5557568 w 6050425"/>
              <a:gd name="connsiteY16" fmla="*/ 4124099 h 4143155"/>
              <a:gd name="connsiteX17" fmla="*/ 0 w 6050425"/>
              <a:gd name="connsiteY17" fmla="*/ 4143153 h 4143155"/>
              <a:gd name="connsiteX18" fmla="*/ 0 w 6050425"/>
              <a:gd name="connsiteY18" fmla="*/ 3959500 h 4143155"/>
              <a:gd name="connsiteX19" fmla="*/ 0 w 6050425"/>
              <a:gd name="connsiteY19" fmla="*/ 1494981 h 4143155"/>
              <a:gd name="connsiteX20" fmla="*/ 0 w 6050425"/>
              <a:gd name="connsiteY20" fmla="*/ 1492359 h 4143155"/>
              <a:gd name="connsiteX21" fmla="*/ 0 w 6050425"/>
              <a:gd name="connsiteY21" fmla="*/ 1486131 h 4143155"/>
              <a:gd name="connsiteX22" fmla="*/ 1684243 w 6050425"/>
              <a:gd name="connsiteY22" fmla="*/ 2271145 h 4143155"/>
              <a:gd name="connsiteX23" fmla="*/ 1917876 w 6050425"/>
              <a:gd name="connsiteY23" fmla="*/ 2053203 h 4143155"/>
              <a:gd name="connsiteX24" fmla="*/ 2134576 w 6050425"/>
              <a:gd name="connsiteY24" fmla="*/ 1868604 h 4143155"/>
              <a:gd name="connsiteX25" fmla="*/ 2251663 w 6050425"/>
              <a:gd name="connsiteY25" fmla="*/ 1780374 h 4143155"/>
              <a:gd name="connsiteX26" fmla="*/ 2368749 w 6050425"/>
              <a:gd name="connsiteY26" fmla="*/ 1692940 h 4143155"/>
              <a:gd name="connsiteX27" fmla="*/ 2582334 w 6050425"/>
              <a:gd name="connsiteY27" fmla="*/ 1545972 h 4143155"/>
              <a:gd name="connsiteX28" fmla="*/ 2772833 w 6050425"/>
              <a:gd name="connsiteY28" fmla="*/ 1421795 h 4143155"/>
              <a:gd name="connsiteX29" fmla="*/ 2853266 w 6050425"/>
              <a:gd name="connsiteY29" fmla="*/ 1364034 h 4143155"/>
              <a:gd name="connsiteX30" fmla="*/ 2963334 w 6050425"/>
              <a:gd name="connsiteY30" fmla="*/ 1298127 h 4143155"/>
              <a:gd name="connsiteX31" fmla="*/ 0 w 6050425"/>
              <a:gd name="connsiteY31" fmla="*/ 1085073 h 4143155"/>
              <a:gd name="connsiteX32" fmla="*/ 0 w 6050425"/>
              <a:gd name="connsiteY32" fmla="*/ 1058721 h 4143155"/>
              <a:gd name="connsiteX33" fmla="*/ 0 w 6050425"/>
              <a:gd name="connsiteY33" fmla="*/ 952655 h 4143155"/>
              <a:gd name="connsiteX34" fmla="*/ 0 w 6050425"/>
              <a:gd name="connsiteY34" fmla="*/ 951862 h 4143155"/>
              <a:gd name="connsiteX35" fmla="*/ 0 w 6050425"/>
              <a:gd name="connsiteY35" fmla="*/ 833468 h 4143155"/>
              <a:gd name="connsiteX36" fmla="*/ 0 w 6050425"/>
              <a:gd name="connsiteY36" fmla="*/ 828840 h 4143155"/>
              <a:gd name="connsiteX37" fmla="*/ 0 w 6050425"/>
              <a:gd name="connsiteY37" fmla="*/ 726814 h 4143155"/>
              <a:gd name="connsiteX38" fmla="*/ 0 w 6050425"/>
              <a:gd name="connsiteY38" fmla="*/ 688517 h 4143155"/>
              <a:gd name="connsiteX39" fmla="*/ 0 w 6050425"/>
              <a:gd name="connsiteY39" fmla="*/ 631998 h 4143155"/>
              <a:gd name="connsiteX40" fmla="*/ 0 w 6050425"/>
              <a:gd name="connsiteY40" fmla="*/ 529754 h 4143155"/>
              <a:gd name="connsiteX41" fmla="*/ 0 w 6050425"/>
              <a:gd name="connsiteY41" fmla="*/ 475093 h 4143155"/>
              <a:gd name="connsiteX42" fmla="*/ 0 w 6050425"/>
              <a:gd name="connsiteY42" fmla="*/ 351413 h 4143155"/>
              <a:gd name="connsiteX43" fmla="*/ 0 w 6050425"/>
              <a:gd name="connsiteY43" fmla="*/ 311109 h 4143155"/>
              <a:gd name="connsiteX44" fmla="*/ 0 w 6050425"/>
              <a:gd name="connsiteY44" fmla="*/ 156641 h 4143155"/>
              <a:gd name="connsiteX45" fmla="*/ 832114 w 6050425"/>
              <a:gd name="connsiteY45" fmla="*/ 61160 h 4143155"/>
              <a:gd name="connsiteX46" fmla="*/ 1108528 w 6050425"/>
              <a:gd name="connsiteY46" fmla="*/ 38207 h 4143155"/>
              <a:gd name="connsiteX47" fmla="*/ 1165665 w 6050425"/>
              <a:gd name="connsiteY47" fmla="*/ 33908 h 4143155"/>
              <a:gd name="connsiteX48" fmla="*/ 2227385 w 6050425"/>
              <a:gd name="connsiteY48" fmla="*/ 0 h 4143155"/>
              <a:gd name="connsiteX0" fmla="*/ 2227385 w 6050425"/>
              <a:gd name="connsiteY0" fmla="*/ 0 h 4143155"/>
              <a:gd name="connsiteX1" fmla="*/ 2442246 w 6050425"/>
              <a:gd name="connsiteY1" fmla="*/ 2597 h 4143155"/>
              <a:gd name="connsiteX2" fmla="*/ 4770167 w 6050425"/>
              <a:gd name="connsiteY2" fmla="*/ 467173 h 4143155"/>
              <a:gd name="connsiteX3" fmla="*/ 5121534 w 6050425"/>
              <a:gd name="connsiteY3" fmla="*/ 483750 h 4143155"/>
              <a:gd name="connsiteX4" fmla="*/ 5429000 w 6050425"/>
              <a:gd name="connsiteY4" fmla="*/ 443641 h 4143155"/>
              <a:gd name="connsiteX5" fmla="*/ 6048699 w 6050425"/>
              <a:gd name="connsiteY5" fmla="*/ 395062 h 4143155"/>
              <a:gd name="connsiteX6" fmla="*/ 6044400 w 6050425"/>
              <a:gd name="connsiteY6" fmla="*/ 1228503 h 4143155"/>
              <a:gd name="connsiteX7" fmla="*/ 6044400 w 6050425"/>
              <a:gd name="connsiteY7" fmla="*/ 1254629 h 4143155"/>
              <a:gd name="connsiteX8" fmla="*/ 6044400 w 6050425"/>
              <a:gd name="connsiteY8" fmla="*/ 1302554 h 4143155"/>
              <a:gd name="connsiteX9" fmla="*/ 6044400 w 6050425"/>
              <a:gd name="connsiteY9" fmla="*/ 1339878 h 4143155"/>
              <a:gd name="connsiteX10" fmla="*/ 6044400 w 6050425"/>
              <a:gd name="connsiteY10" fmla="*/ 1367926 h 4143155"/>
              <a:gd name="connsiteX11" fmla="*/ 6044400 w 6050425"/>
              <a:gd name="connsiteY11" fmla="*/ 1388023 h 4143155"/>
              <a:gd name="connsiteX12" fmla="*/ 6044400 w 6050425"/>
              <a:gd name="connsiteY12" fmla="*/ 1401495 h 4143155"/>
              <a:gd name="connsiteX13" fmla="*/ 6044400 w 6050425"/>
              <a:gd name="connsiteY13" fmla="*/ 1413863 h 4143155"/>
              <a:gd name="connsiteX14" fmla="*/ 6044400 w 6050425"/>
              <a:gd name="connsiteY14" fmla="*/ 1415630 h 4143155"/>
              <a:gd name="connsiteX15" fmla="*/ 6044400 w 6050425"/>
              <a:gd name="connsiteY15" fmla="*/ 4143153 h 4143155"/>
              <a:gd name="connsiteX16" fmla="*/ 5557568 w 6050425"/>
              <a:gd name="connsiteY16" fmla="*/ 4124099 h 4143155"/>
              <a:gd name="connsiteX17" fmla="*/ 0 w 6050425"/>
              <a:gd name="connsiteY17" fmla="*/ 4143153 h 4143155"/>
              <a:gd name="connsiteX18" fmla="*/ 0 w 6050425"/>
              <a:gd name="connsiteY18" fmla="*/ 3959500 h 4143155"/>
              <a:gd name="connsiteX19" fmla="*/ 0 w 6050425"/>
              <a:gd name="connsiteY19" fmla="*/ 1494981 h 4143155"/>
              <a:gd name="connsiteX20" fmla="*/ 0 w 6050425"/>
              <a:gd name="connsiteY20" fmla="*/ 1492359 h 4143155"/>
              <a:gd name="connsiteX21" fmla="*/ 0 w 6050425"/>
              <a:gd name="connsiteY21" fmla="*/ 1486131 h 4143155"/>
              <a:gd name="connsiteX22" fmla="*/ 1684243 w 6050425"/>
              <a:gd name="connsiteY22" fmla="*/ 2271145 h 4143155"/>
              <a:gd name="connsiteX23" fmla="*/ 1917876 w 6050425"/>
              <a:gd name="connsiteY23" fmla="*/ 2053203 h 4143155"/>
              <a:gd name="connsiteX24" fmla="*/ 2134576 w 6050425"/>
              <a:gd name="connsiteY24" fmla="*/ 1868604 h 4143155"/>
              <a:gd name="connsiteX25" fmla="*/ 2251663 w 6050425"/>
              <a:gd name="connsiteY25" fmla="*/ 1780374 h 4143155"/>
              <a:gd name="connsiteX26" fmla="*/ 2368749 w 6050425"/>
              <a:gd name="connsiteY26" fmla="*/ 1692940 h 4143155"/>
              <a:gd name="connsiteX27" fmla="*/ 2582334 w 6050425"/>
              <a:gd name="connsiteY27" fmla="*/ 1545972 h 4143155"/>
              <a:gd name="connsiteX28" fmla="*/ 2772833 w 6050425"/>
              <a:gd name="connsiteY28" fmla="*/ 1421795 h 4143155"/>
              <a:gd name="connsiteX29" fmla="*/ 2853266 w 6050425"/>
              <a:gd name="connsiteY29" fmla="*/ 1364034 h 4143155"/>
              <a:gd name="connsiteX30" fmla="*/ 2963334 w 6050425"/>
              <a:gd name="connsiteY30" fmla="*/ 1298127 h 4143155"/>
              <a:gd name="connsiteX31" fmla="*/ 0 w 6050425"/>
              <a:gd name="connsiteY31" fmla="*/ 1085073 h 4143155"/>
              <a:gd name="connsiteX32" fmla="*/ 0 w 6050425"/>
              <a:gd name="connsiteY32" fmla="*/ 1058721 h 4143155"/>
              <a:gd name="connsiteX33" fmla="*/ 0 w 6050425"/>
              <a:gd name="connsiteY33" fmla="*/ 952655 h 4143155"/>
              <a:gd name="connsiteX34" fmla="*/ 0 w 6050425"/>
              <a:gd name="connsiteY34" fmla="*/ 951862 h 4143155"/>
              <a:gd name="connsiteX35" fmla="*/ 0 w 6050425"/>
              <a:gd name="connsiteY35" fmla="*/ 833468 h 4143155"/>
              <a:gd name="connsiteX36" fmla="*/ 0 w 6050425"/>
              <a:gd name="connsiteY36" fmla="*/ 828840 h 4143155"/>
              <a:gd name="connsiteX37" fmla="*/ 0 w 6050425"/>
              <a:gd name="connsiteY37" fmla="*/ 726814 h 4143155"/>
              <a:gd name="connsiteX38" fmla="*/ 0 w 6050425"/>
              <a:gd name="connsiteY38" fmla="*/ 688517 h 4143155"/>
              <a:gd name="connsiteX39" fmla="*/ 0 w 6050425"/>
              <a:gd name="connsiteY39" fmla="*/ 631998 h 4143155"/>
              <a:gd name="connsiteX40" fmla="*/ 0 w 6050425"/>
              <a:gd name="connsiteY40" fmla="*/ 529754 h 4143155"/>
              <a:gd name="connsiteX41" fmla="*/ 0 w 6050425"/>
              <a:gd name="connsiteY41" fmla="*/ 475093 h 4143155"/>
              <a:gd name="connsiteX42" fmla="*/ 0 w 6050425"/>
              <a:gd name="connsiteY42" fmla="*/ 351413 h 4143155"/>
              <a:gd name="connsiteX43" fmla="*/ 0 w 6050425"/>
              <a:gd name="connsiteY43" fmla="*/ 311109 h 4143155"/>
              <a:gd name="connsiteX44" fmla="*/ 0 w 6050425"/>
              <a:gd name="connsiteY44" fmla="*/ 156641 h 4143155"/>
              <a:gd name="connsiteX45" fmla="*/ 832114 w 6050425"/>
              <a:gd name="connsiteY45" fmla="*/ 61160 h 4143155"/>
              <a:gd name="connsiteX46" fmla="*/ 1108528 w 6050425"/>
              <a:gd name="connsiteY46" fmla="*/ 38207 h 4143155"/>
              <a:gd name="connsiteX47" fmla="*/ 1165665 w 6050425"/>
              <a:gd name="connsiteY47" fmla="*/ 33908 h 4143155"/>
              <a:gd name="connsiteX48" fmla="*/ 2227385 w 6050425"/>
              <a:gd name="connsiteY48" fmla="*/ 0 h 4143155"/>
              <a:gd name="connsiteX0" fmla="*/ 2227385 w 6050425"/>
              <a:gd name="connsiteY0" fmla="*/ 0 h 4143155"/>
              <a:gd name="connsiteX1" fmla="*/ 2442246 w 6050425"/>
              <a:gd name="connsiteY1" fmla="*/ 2597 h 4143155"/>
              <a:gd name="connsiteX2" fmla="*/ 4846367 w 6050425"/>
              <a:gd name="connsiteY2" fmla="*/ 540113 h 4143155"/>
              <a:gd name="connsiteX3" fmla="*/ 5121534 w 6050425"/>
              <a:gd name="connsiteY3" fmla="*/ 483750 h 4143155"/>
              <a:gd name="connsiteX4" fmla="*/ 5429000 w 6050425"/>
              <a:gd name="connsiteY4" fmla="*/ 443641 h 4143155"/>
              <a:gd name="connsiteX5" fmla="*/ 6048699 w 6050425"/>
              <a:gd name="connsiteY5" fmla="*/ 395062 h 4143155"/>
              <a:gd name="connsiteX6" fmla="*/ 6044400 w 6050425"/>
              <a:gd name="connsiteY6" fmla="*/ 1228503 h 4143155"/>
              <a:gd name="connsiteX7" fmla="*/ 6044400 w 6050425"/>
              <a:gd name="connsiteY7" fmla="*/ 1254629 h 4143155"/>
              <a:gd name="connsiteX8" fmla="*/ 6044400 w 6050425"/>
              <a:gd name="connsiteY8" fmla="*/ 1302554 h 4143155"/>
              <a:gd name="connsiteX9" fmla="*/ 6044400 w 6050425"/>
              <a:gd name="connsiteY9" fmla="*/ 1339878 h 4143155"/>
              <a:gd name="connsiteX10" fmla="*/ 6044400 w 6050425"/>
              <a:gd name="connsiteY10" fmla="*/ 1367926 h 4143155"/>
              <a:gd name="connsiteX11" fmla="*/ 6044400 w 6050425"/>
              <a:gd name="connsiteY11" fmla="*/ 1388023 h 4143155"/>
              <a:gd name="connsiteX12" fmla="*/ 6044400 w 6050425"/>
              <a:gd name="connsiteY12" fmla="*/ 1401495 h 4143155"/>
              <a:gd name="connsiteX13" fmla="*/ 6044400 w 6050425"/>
              <a:gd name="connsiteY13" fmla="*/ 1413863 h 4143155"/>
              <a:gd name="connsiteX14" fmla="*/ 6044400 w 6050425"/>
              <a:gd name="connsiteY14" fmla="*/ 1415630 h 4143155"/>
              <a:gd name="connsiteX15" fmla="*/ 6044400 w 6050425"/>
              <a:gd name="connsiteY15" fmla="*/ 4143153 h 4143155"/>
              <a:gd name="connsiteX16" fmla="*/ 5557568 w 6050425"/>
              <a:gd name="connsiteY16" fmla="*/ 4124099 h 4143155"/>
              <a:gd name="connsiteX17" fmla="*/ 0 w 6050425"/>
              <a:gd name="connsiteY17" fmla="*/ 4143153 h 4143155"/>
              <a:gd name="connsiteX18" fmla="*/ 0 w 6050425"/>
              <a:gd name="connsiteY18" fmla="*/ 3959500 h 4143155"/>
              <a:gd name="connsiteX19" fmla="*/ 0 w 6050425"/>
              <a:gd name="connsiteY19" fmla="*/ 1494981 h 4143155"/>
              <a:gd name="connsiteX20" fmla="*/ 0 w 6050425"/>
              <a:gd name="connsiteY20" fmla="*/ 1492359 h 4143155"/>
              <a:gd name="connsiteX21" fmla="*/ 0 w 6050425"/>
              <a:gd name="connsiteY21" fmla="*/ 1486131 h 4143155"/>
              <a:gd name="connsiteX22" fmla="*/ 1684243 w 6050425"/>
              <a:gd name="connsiteY22" fmla="*/ 2271145 h 4143155"/>
              <a:gd name="connsiteX23" fmla="*/ 1917876 w 6050425"/>
              <a:gd name="connsiteY23" fmla="*/ 2053203 h 4143155"/>
              <a:gd name="connsiteX24" fmla="*/ 2134576 w 6050425"/>
              <a:gd name="connsiteY24" fmla="*/ 1868604 h 4143155"/>
              <a:gd name="connsiteX25" fmla="*/ 2251663 w 6050425"/>
              <a:gd name="connsiteY25" fmla="*/ 1780374 h 4143155"/>
              <a:gd name="connsiteX26" fmla="*/ 2368749 w 6050425"/>
              <a:gd name="connsiteY26" fmla="*/ 1692940 h 4143155"/>
              <a:gd name="connsiteX27" fmla="*/ 2582334 w 6050425"/>
              <a:gd name="connsiteY27" fmla="*/ 1545972 h 4143155"/>
              <a:gd name="connsiteX28" fmla="*/ 2772833 w 6050425"/>
              <a:gd name="connsiteY28" fmla="*/ 1421795 h 4143155"/>
              <a:gd name="connsiteX29" fmla="*/ 2853266 w 6050425"/>
              <a:gd name="connsiteY29" fmla="*/ 1364034 h 4143155"/>
              <a:gd name="connsiteX30" fmla="*/ 2963334 w 6050425"/>
              <a:gd name="connsiteY30" fmla="*/ 1298127 h 4143155"/>
              <a:gd name="connsiteX31" fmla="*/ 0 w 6050425"/>
              <a:gd name="connsiteY31" fmla="*/ 1085073 h 4143155"/>
              <a:gd name="connsiteX32" fmla="*/ 0 w 6050425"/>
              <a:gd name="connsiteY32" fmla="*/ 1058721 h 4143155"/>
              <a:gd name="connsiteX33" fmla="*/ 0 w 6050425"/>
              <a:gd name="connsiteY33" fmla="*/ 952655 h 4143155"/>
              <a:gd name="connsiteX34" fmla="*/ 0 w 6050425"/>
              <a:gd name="connsiteY34" fmla="*/ 951862 h 4143155"/>
              <a:gd name="connsiteX35" fmla="*/ 0 w 6050425"/>
              <a:gd name="connsiteY35" fmla="*/ 833468 h 4143155"/>
              <a:gd name="connsiteX36" fmla="*/ 0 w 6050425"/>
              <a:gd name="connsiteY36" fmla="*/ 828840 h 4143155"/>
              <a:gd name="connsiteX37" fmla="*/ 0 w 6050425"/>
              <a:gd name="connsiteY37" fmla="*/ 726814 h 4143155"/>
              <a:gd name="connsiteX38" fmla="*/ 0 w 6050425"/>
              <a:gd name="connsiteY38" fmla="*/ 688517 h 4143155"/>
              <a:gd name="connsiteX39" fmla="*/ 0 w 6050425"/>
              <a:gd name="connsiteY39" fmla="*/ 631998 h 4143155"/>
              <a:gd name="connsiteX40" fmla="*/ 0 w 6050425"/>
              <a:gd name="connsiteY40" fmla="*/ 529754 h 4143155"/>
              <a:gd name="connsiteX41" fmla="*/ 0 w 6050425"/>
              <a:gd name="connsiteY41" fmla="*/ 475093 h 4143155"/>
              <a:gd name="connsiteX42" fmla="*/ 0 w 6050425"/>
              <a:gd name="connsiteY42" fmla="*/ 351413 h 4143155"/>
              <a:gd name="connsiteX43" fmla="*/ 0 w 6050425"/>
              <a:gd name="connsiteY43" fmla="*/ 311109 h 4143155"/>
              <a:gd name="connsiteX44" fmla="*/ 0 w 6050425"/>
              <a:gd name="connsiteY44" fmla="*/ 156641 h 4143155"/>
              <a:gd name="connsiteX45" fmla="*/ 832114 w 6050425"/>
              <a:gd name="connsiteY45" fmla="*/ 61160 h 4143155"/>
              <a:gd name="connsiteX46" fmla="*/ 1108528 w 6050425"/>
              <a:gd name="connsiteY46" fmla="*/ 38207 h 4143155"/>
              <a:gd name="connsiteX47" fmla="*/ 1165665 w 6050425"/>
              <a:gd name="connsiteY47" fmla="*/ 33908 h 4143155"/>
              <a:gd name="connsiteX48" fmla="*/ 2227385 w 6050425"/>
              <a:gd name="connsiteY48" fmla="*/ 0 h 4143155"/>
              <a:gd name="connsiteX0" fmla="*/ 2227385 w 6050425"/>
              <a:gd name="connsiteY0" fmla="*/ 0 h 4143155"/>
              <a:gd name="connsiteX1" fmla="*/ 4063613 w 6050425"/>
              <a:gd name="connsiteY1" fmla="*/ 526436 h 4143155"/>
              <a:gd name="connsiteX2" fmla="*/ 4846367 w 6050425"/>
              <a:gd name="connsiteY2" fmla="*/ 540113 h 4143155"/>
              <a:gd name="connsiteX3" fmla="*/ 5121534 w 6050425"/>
              <a:gd name="connsiteY3" fmla="*/ 483750 h 4143155"/>
              <a:gd name="connsiteX4" fmla="*/ 5429000 w 6050425"/>
              <a:gd name="connsiteY4" fmla="*/ 443641 h 4143155"/>
              <a:gd name="connsiteX5" fmla="*/ 6048699 w 6050425"/>
              <a:gd name="connsiteY5" fmla="*/ 395062 h 4143155"/>
              <a:gd name="connsiteX6" fmla="*/ 6044400 w 6050425"/>
              <a:gd name="connsiteY6" fmla="*/ 1228503 h 4143155"/>
              <a:gd name="connsiteX7" fmla="*/ 6044400 w 6050425"/>
              <a:gd name="connsiteY7" fmla="*/ 1254629 h 4143155"/>
              <a:gd name="connsiteX8" fmla="*/ 6044400 w 6050425"/>
              <a:gd name="connsiteY8" fmla="*/ 1302554 h 4143155"/>
              <a:gd name="connsiteX9" fmla="*/ 6044400 w 6050425"/>
              <a:gd name="connsiteY9" fmla="*/ 1339878 h 4143155"/>
              <a:gd name="connsiteX10" fmla="*/ 6044400 w 6050425"/>
              <a:gd name="connsiteY10" fmla="*/ 1367926 h 4143155"/>
              <a:gd name="connsiteX11" fmla="*/ 6044400 w 6050425"/>
              <a:gd name="connsiteY11" fmla="*/ 1388023 h 4143155"/>
              <a:gd name="connsiteX12" fmla="*/ 6044400 w 6050425"/>
              <a:gd name="connsiteY12" fmla="*/ 1401495 h 4143155"/>
              <a:gd name="connsiteX13" fmla="*/ 6044400 w 6050425"/>
              <a:gd name="connsiteY13" fmla="*/ 1413863 h 4143155"/>
              <a:gd name="connsiteX14" fmla="*/ 6044400 w 6050425"/>
              <a:gd name="connsiteY14" fmla="*/ 1415630 h 4143155"/>
              <a:gd name="connsiteX15" fmla="*/ 6044400 w 6050425"/>
              <a:gd name="connsiteY15" fmla="*/ 4143153 h 4143155"/>
              <a:gd name="connsiteX16" fmla="*/ 5557568 w 6050425"/>
              <a:gd name="connsiteY16" fmla="*/ 4124099 h 4143155"/>
              <a:gd name="connsiteX17" fmla="*/ 0 w 6050425"/>
              <a:gd name="connsiteY17" fmla="*/ 4143153 h 4143155"/>
              <a:gd name="connsiteX18" fmla="*/ 0 w 6050425"/>
              <a:gd name="connsiteY18" fmla="*/ 3959500 h 4143155"/>
              <a:gd name="connsiteX19" fmla="*/ 0 w 6050425"/>
              <a:gd name="connsiteY19" fmla="*/ 1494981 h 4143155"/>
              <a:gd name="connsiteX20" fmla="*/ 0 w 6050425"/>
              <a:gd name="connsiteY20" fmla="*/ 1492359 h 4143155"/>
              <a:gd name="connsiteX21" fmla="*/ 0 w 6050425"/>
              <a:gd name="connsiteY21" fmla="*/ 1486131 h 4143155"/>
              <a:gd name="connsiteX22" fmla="*/ 1684243 w 6050425"/>
              <a:gd name="connsiteY22" fmla="*/ 2271145 h 4143155"/>
              <a:gd name="connsiteX23" fmla="*/ 1917876 w 6050425"/>
              <a:gd name="connsiteY23" fmla="*/ 2053203 h 4143155"/>
              <a:gd name="connsiteX24" fmla="*/ 2134576 w 6050425"/>
              <a:gd name="connsiteY24" fmla="*/ 1868604 h 4143155"/>
              <a:gd name="connsiteX25" fmla="*/ 2251663 w 6050425"/>
              <a:gd name="connsiteY25" fmla="*/ 1780374 h 4143155"/>
              <a:gd name="connsiteX26" fmla="*/ 2368749 w 6050425"/>
              <a:gd name="connsiteY26" fmla="*/ 1692940 h 4143155"/>
              <a:gd name="connsiteX27" fmla="*/ 2582334 w 6050425"/>
              <a:gd name="connsiteY27" fmla="*/ 1545972 h 4143155"/>
              <a:gd name="connsiteX28" fmla="*/ 2772833 w 6050425"/>
              <a:gd name="connsiteY28" fmla="*/ 1421795 h 4143155"/>
              <a:gd name="connsiteX29" fmla="*/ 2853266 w 6050425"/>
              <a:gd name="connsiteY29" fmla="*/ 1364034 h 4143155"/>
              <a:gd name="connsiteX30" fmla="*/ 2963334 w 6050425"/>
              <a:gd name="connsiteY30" fmla="*/ 1298127 h 4143155"/>
              <a:gd name="connsiteX31" fmla="*/ 0 w 6050425"/>
              <a:gd name="connsiteY31" fmla="*/ 1085073 h 4143155"/>
              <a:gd name="connsiteX32" fmla="*/ 0 w 6050425"/>
              <a:gd name="connsiteY32" fmla="*/ 1058721 h 4143155"/>
              <a:gd name="connsiteX33" fmla="*/ 0 w 6050425"/>
              <a:gd name="connsiteY33" fmla="*/ 952655 h 4143155"/>
              <a:gd name="connsiteX34" fmla="*/ 0 w 6050425"/>
              <a:gd name="connsiteY34" fmla="*/ 951862 h 4143155"/>
              <a:gd name="connsiteX35" fmla="*/ 0 w 6050425"/>
              <a:gd name="connsiteY35" fmla="*/ 833468 h 4143155"/>
              <a:gd name="connsiteX36" fmla="*/ 0 w 6050425"/>
              <a:gd name="connsiteY36" fmla="*/ 828840 h 4143155"/>
              <a:gd name="connsiteX37" fmla="*/ 0 w 6050425"/>
              <a:gd name="connsiteY37" fmla="*/ 726814 h 4143155"/>
              <a:gd name="connsiteX38" fmla="*/ 0 w 6050425"/>
              <a:gd name="connsiteY38" fmla="*/ 688517 h 4143155"/>
              <a:gd name="connsiteX39" fmla="*/ 0 w 6050425"/>
              <a:gd name="connsiteY39" fmla="*/ 631998 h 4143155"/>
              <a:gd name="connsiteX40" fmla="*/ 0 w 6050425"/>
              <a:gd name="connsiteY40" fmla="*/ 529754 h 4143155"/>
              <a:gd name="connsiteX41" fmla="*/ 0 w 6050425"/>
              <a:gd name="connsiteY41" fmla="*/ 475093 h 4143155"/>
              <a:gd name="connsiteX42" fmla="*/ 0 w 6050425"/>
              <a:gd name="connsiteY42" fmla="*/ 351413 h 4143155"/>
              <a:gd name="connsiteX43" fmla="*/ 0 w 6050425"/>
              <a:gd name="connsiteY43" fmla="*/ 311109 h 4143155"/>
              <a:gd name="connsiteX44" fmla="*/ 0 w 6050425"/>
              <a:gd name="connsiteY44" fmla="*/ 156641 h 4143155"/>
              <a:gd name="connsiteX45" fmla="*/ 832114 w 6050425"/>
              <a:gd name="connsiteY45" fmla="*/ 61160 h 4143155"/>
              <a:gd name="connsiteX46" fmla="*/ 1108528 w 6050425"/>
              <a:gd name="connsiteY46" fmla="*/ 38207 h 4143155"/>
              <a:gd name="connsiteX47" fmla="*/ 1165665 w 6050425"/>
              <a:gd name="connsiteY47" fmla="*/ 33908 h 4143155"/>
              <a:gd name="connsiteX48" fmla="*/ 2227385 w 6050425"/>
              <a:gd name="connsiteY48" fmla="*/ 0 h 4143155"/>
              <a:gd name="connsiteX0" fmla="*/ 2227385 w 6050425"/>
              <a:gd name="connsiteY0" fmla="*/ 0 h 4143155"/>
              <a:gd name="connsiteX1" fmla="*/ 4063613 w 6050425"/>
              <a:gd name="connsiteY1" fmla="*/ 526436 h 4143155"/>
              <a:gd name="connsiteX2" fmla="*/ 4846367 w 6050425"/>
              <a:gd name="connsiteY2" fmla="*/ 540113 h 4143155"/>
              <a:gd name="connsiteX3" fmla="*/ 5121534 w 6050425"/>
              <a:gd name="connsiteY3" fmla="*/ 483750 h 4143155"/>
              <a:gd name="connsiteX4" fmla="*/ 5429000 w 6050425"/>
              <a:gd name="connsiteY4" fmla="*/ 443641 h 4143155"/>
              <a:gd name="connsiteX5" fmla="*/ 6048699 w 6050425"/>
              <a:gd name="connsiteY5" fmla="*/ 395062 h 4143155"/>
              <a:gd name="connsiteX6" fmla="*/ 6044400 w 6050425"/>
              <a:gd name="connsiteY6" fmla="*/ 1228503 h 4143155"/>
              <a:gd name="connsiteX7" fmla="*/ 6044400 w 6050425"/>
              <a:gd name="connsiteY7" fmla="*/ 1254629 h 4143155"/>
              <a:gd name="connsiteX8" fmla="*/ 6044400 w 6050425"/>
              <a:gd name="connsiteY8" fmla="*/ 1302554 h 4143155"/>
              <a:gd name="connsiteX9" fmla="*/ 6044400 w 6050425"/>
              <a:gd name="connsiteY9" fmla="*/ 1339878 h 4143155"/>
              <a:gd name="connsiteX10" fmla="*/ 6044400 w 6050425"/>
              <a:gd name="connsiteY10" fmla="*/ 1367926 h 4143155"/>
              <a:gd name="connsiteX11" fmla="*/ 6044400 w 6050425"/>
              <a:gd name="connsiteY11" fmla="*/ 1388023 h 4143155"/>
              <a:gd name="connsiteX12" fmla="*/ 6044400 w 6050425"/>
              <a:gd name="connsiteY12" fmla="*/ 1401495 h 4143155"/>
              <a:gd name="connsiteX13" fmla="*/ 6044400 w 6050425"/>
              <a:gd name="connsiteY13" fmla="*/ 1413863 h 4143155"/>
              <a:gd name="connsiteX14" fmla="*/ 6044400 w 6050425"/>
              <a:gd name="connsiteY14" fmla="*/ 1415630 h 4143155"/>
              <a:gd name="connsiteX15" fmla="*/ 6044400 w 6050425"/>
              <a:gd name="connsiteY15" fmla="*/ 4143153 h 4143155"/>
              <a:gd name="connsiteX16" fmla="*/ 5557568 w 6050425"/>
              <a:gd name="connsiteY16" fmla="*/ 4124099 h 4143155"/>
              <a:gd name="connsiteX17" fmla="*/ 0 w 6050425"/>
              <a:gd name="connsiteY17" fmla="*/ 4143153 h 4143155"/>
              <a:gd name="connsiteX18" fmla="*/ 0 w 6050425"/>
              <a:gd name="connsiteY18" fmla="*/ 3959500 h 4143155"/>
              <a:gd name="connsiteX19" fmla="*/ 0 w 6050425"/>
              <a:gd name="connsiteY19" fmla="*/ 1494981 h 4143155"/>
              <a:gd name="connsiteX20" fmla="*/ 0 w 6050425"/>
              <a:gd name="connsiteY20" fmla="*/ 1492359 h 4143155"/>
              <a:gd name="connsiteX21" fmla="*/ 0 w 6050425"/>
              <a:gd name="connsiteY21" fmla="*/ 1486131 h 4143155"/>
              <a:gd name="connsiteX22" fmla="*/ 1684243 w 6050425"/>
              <a:gd name="connsiteY22" fmla="*/ 2271145 h 4143155"/>
              <a:gd name="connsiteX23" fmla="*/ 1917876 w 6050425"/>
              <a:gd name="connsiteY23" fmla="*/ 2053203 h 4143155"/>
              <a:gd name="connsiteX24" fmla="*/ 2134576 w 6050425"/>
              <a:gd name="connsiteY24" fmla="*/ 1868604 h 4143155"/>
              <a:gd name="connsiteX25" fmla="*/ 2251663 w 6050425"/>
              <a:gd name="connsiteY25" fmla="*/ 1780374 h 4143155"/>
              <a:gd name="connsiteX26" fmla="*/ 2368749 w 6050425"/>
              <a:gd name="connsiteY26" fmla="*/ 1692940 h 4143155"/>
              <a:gd name="connsiteX27" fmla="*/ 2582334 w 6050425"/>
              <a:gd name="connsiteY27" fmla="*/ 1545972 h 4143155"/>
              <a:gd name="connsiteX28" fmla="*/ 2772833 w 6050425"/>
              <a:gd name="connsiteY28" fmla="*/ 1421795 h 4143155"/>
              <a:gd name="connsiteX29" fmla="*/ 2853266 w 6050425"/>
              <a:gd name="connsiteY29" fmla="*/ 1364034 h 4143155"/>
              <a:gd name="connsiteX30" fmla="*/ 2963334 w 6050425"/>
              <a:gd name="connsiteY30" fmla="*/ 1298127 h 4143155"/>
              <a:gd name="connsiteX31" fmla="*/ 0 w 6050425"/>
              <a:gd name="connsiteY31" fmla="*/ 1085073 h 4143155"/>
              <a:gd name="connsiteX32" fmla="*/ 0 w 6050425"/>
              <a:gd name="connsiteY32" fmla="*/ 1058721 h 4143155"/>
              <a:gd name="connsiteX33" fmla="*/ 0 w 6050425"/>
              <a:gd name="connsiteY33" fmla="*/ 952655 h 4143155"/>
              <a:gd name="connsiteX34" fmla="*/ 0 w 6050425"/>
              <a:gd name="connsiteY34" fmla="*/ 951862 h 4143155"/>
              <a:gd name="connsiteX35" fmla="*/ 0 w 6050425"/>
              <a:gd name="connsiteY35" fmla="*/ 833468 h 4143155"/>
              <a:gd name="connsiteX36" fmla="*/ 0 w 6050425"/>
              <a:gd name="connsiteY36" fmla="*/ 828840 h 4143155"/>
              <a:gd name="connsiteX37" fmla="*/ 0 w 6050425"/>
              <a:gd name="connsiteY37" fmla="*/ 726814 h 4143155"/>
              <a:gd name="connsiteX38" fmla="*/ 0 w 6050425"/>
              <a:gd name="connsiteY38" fmla="*/ 688517 h 4143155"/>
              <a:gd name="connsiteX39" fmla="*/ 0 w 6050425"/>
              <a:gd name="connsiteY39" fmla="*/ 631998 h 4143155"/>
              <a:gd name="connsiteX40" fmla="*/ 0 w 6050425"/>
              <a:gd name="connsiteY40" fmla="*/ 529754 h 4143155"/>
              <a:gd name="connsiteX41" fmla="*/ 0 w 6050425"/>
              <a:gd name="connsiteY41" fmla="*/ 475093 h 4143155"/>
              <a:gd name="connsiteX42" fmla="*/ 0 w 6050425"/>
              <a:gd name="connsiteY42" fmla="*/ 351413 h 4143155"/>
              <a:gd name="connsiteX43" fmla="*/ 0 w 6050425"/>
              <a:gd name="connsiteY43" fmla="*/ 311109 h 4143155"/>
              <a:gd name="connsiteX44" fmla="*/ 0 w 6050425"/>
              <a:gd name="connsiteY44" fmla="*/ 156641 h 4143155"/>
              <a:gd name="connsiteX45" fmla="*/ 832114 w 6050425"/>
              <a:gd name="connsiteY45" fmla="*/ 61160 h 4143155"/>
              <a:gd name="connsiteX46" fmla="*/ 1108528 w 6050425"/>
              <a:gd name="connsiteY46" fmla="*/ 38207 h 4143155"/>
              <a:gd name="connsiteX47" fmla="*/ 1165665 w 6050425"/>
              <a:gd name="connsiteY47" fmla="*/ 33908 h 4143155"/>
              <a:gd name="connsiteX48" fmla="*/ 2227385 w 6050425"/>
              <a:gd name="connsiteY48" fmla="*/ 0 h 4143155"/>
              <a:gd name="connsiteX0" fmla="*/ 2227385 w 6050425"/>
              <a:gd name="connsiteY0" fmla="*/ 0 h 4143155"/>
              <a:gd name="connsiteX1" fmla="*/ 4063613 w 6050425"/>
              <a:gd name="connsiteY1" fmla="*/ 526436 h 4143155"/>
              <a:gd name="connsiteX2" fmla="*/ 4846367 w 6050425"/>
              <a:gd name="connsiteY2" fmla="*/ 540113 h 4143155"/>
              <a:gd name="connsiteX3" fmla="*/ 5121534 w 6050425"/>
              <a:gd name="connsiteY3" fmla="*/ 483750 h 4143155"/>
              <a:gd name="connsiteX4" fmla="*/ 5429000 w 6050425"/>
              <a:gd name="connsiteY4" fmla="*/ 443641 h 4143155"/>
              <a:gd name="connsiteX5" fmla="*/ 6048699 w 6050425"/>
              <a:gd name="connsiteY5" fmla="*/ 395062 h 4143155"/>
              <a:gd name="connsiteX6" fmla="*/ 6044400 w 6050425"/>
              <a:gd name="connsiteY6" fmla="*/ 1228503 h 4143155"/>
              <a:gd name="connsiteX7" fmla="*/ 6044400 w 6050425"/>
              <a:gd name="connsiteY7" fmla="*/ 1254629 h 4143155"/>
              <a:gd name="connsiteX8" fmla="*/ 6044400 w 6050425"/>
              <a:gd name="connsiteY8" fmla="*/ 1302554 h 4143155"/>
              <a:gd name="connsiteX9" fmla="*/ 6044400 w 6050425"/>
              <a:gd name="connsiteY9" fmla="*/ 1339878 h 4143155"/>
              <a:gd name="connsiteX10" fmla="*/ 6044400 w 6050425"/>
              <a:gd name="connsiteY10" fmla="*/ 1367926 h 4143155"/>
              <a:gd name="connsiteX11" fmla="*/ 6044400 w 6050425"/>
              <a:gd name="connsiteY11" fmla="*/ 1388023 h 4143155"/>
              <a:gd name="connsiteX12" fmla="*/ 6044400 w 6050425"/>
              <a:gd name="connsiteY12" fmla="*/ 1401495 h 4143155"/>
              <a:gd name="connsiteX13" fmla="*/ 6044400 w 6050425"/>
              <a:gd name="connsiteY13" fmla="*/ 1413863 h 4143155"/>
              <a:gd name="connsiteX14" fmla="*/ 6044400 w 6050425"/>
              <a:gd name="connsiteY14" fmla="*/ 1415630 h 4143155"/>
              <a:gd name="connsiteX15" fmla="*/ 6044400 w 6050425"/>
              <a:gd name="connsiteY15" fmla="*/ 4143153 h 4143155"/>
              <a:gd name="connsiteX16" fmla="*/ 5557568 w 6050425"/>
              <a:gd name="connsiteY16" fmla="*/ 4124099 h 4143155"/>
              <a:gd name="connsiteX17" fmla="*/ 0 w 6050425"/>
              <a:gd name="connsiteY17" fmla="*/ 4143153 h 4143155"/>
              <a:gd name="connsiteX18" fmla="*/ 0 w 6050425"/>
              <a:gd name="connsiteY18" fmla="*/ 3959500 h 4143155"/>
              <a:gd name="connsiteX19" fmla="*/ 0 w 6050425"/>
              <a:gd name="connsiteY19" fmla="*/ 1494981 h 4143155"/>
              <a:gd name="connsiteX20" fmla="*/ 0 w 6050425"/>
              <a:gd name="connsiteY20" fmla="*/ 1492359 h 4143155"/>
              <a:gd name="connsiteX21" fmla="*/ 0 w 6050425"/>
              <a:gd name="connsiteY21" fmla="*/ 1486131 h 4143155"/>
              <a:gd name="connsiteX22" fmla="*/ 1684243 w 6050425"/>
              <a:gd name="connsiteY22" fmla="*/ 2271145 h 4143155"/>
              <a:gd name="connsiteX23" fmla="*/ 1917876 w 6050425"/>
              <a:gd name="connsiteY23" fmla="*/ 2053203 h 4143155"/>
              <a:gd name="connsiteX24" fmla="*/ 2134576 w 6050425"/>
              <a:gd name="connsiteY24" fmla="*/ 1868604 h 4143155"/>
              <a:gd name="connsiteX25" fmla="*/ 2251663 w 6050425"/>
              <a:gd name="connsiteY25" fmla="*/ 1780374 h 4143155"/>
              <a:gd name="connsiteX26" fmla="*/ 2368749 w 6050425"/>
              <a:gd name="connsiteY26" fmla="*/ 1692940 h 4143155"/>
              <a:gd name="connsiteX27" fmla="*/ 2582334 w 6050425"/>
              <a:gd name="connsiteY27" fmla="*/ 1545972 h 4143155"/>
              <a:gd name="connsiteX28" fmla="*/ 2772833 w 6050425"/>
              <a:gd name="connsiteY28" fmla="*/ 1421795 h 4143155"/>
              <a:gd name="connsiteX29" fmla="*/ 2853266 w 6050425"/>
              <a:gd name="connsiteY29" fmla="*/ 1364034 h 4143155"/>
              <a:gd name="connsiteX30" fmla="*/ 2963334 w 6050425"/>
              <a:gd name="connsiteY30" fmla="*/ 1298127 h 4143155"/>
              <a:gd name="connsiteX31" fmla="*/ 0 w 6050425"/>
              <a:gd name="connsiteY31" fmla="*/ 1085073 h 4143155"/>
              <a:gd name="connsiteX32" fmla="*/ 0 w 6050425"/>
              <a:gd name="connsiteY32" fmla="*/ 1058721 h 4143155"/>
              <a:gd name="connsiteX33" fmla="*/ 0 w 6050425"/>
              <a:gd name="connsiteY33" fmla="*/ 952655 h 4143155"/>
              <a:gd name="connsiteX34" fmla="*/ 0 w 6050425"/>
              <a:gd name="connsiteY34" fmla="*/ 951862 h 4143155"/>
              <a:gd name="connsiteX35" fmla="*/ 0 w 6050425"/>
              <a:gd name="connsiteY35" fmla="*/ 833468 h 4143155"/>
              <a:gd name="connsiteX36" fmla="*/ 0 w 6050425"/>
              <a:gd name="connsiteY36" fmla="*/ 828840 h 4143155"/>
              <a:gd name="connsiteX37" fmla="*/ 0 w 6050425"/>
              <a:gd name="connsiteY37" fmla="*/ 726814 h 4143155"/>
              <a:gd name="connsiteX38" fmla="*/ 0 w 6050425"/>
              <a:gd name="connsiteY38" fmla="*/ 688517 h 4143155"/>
              <a:gd name="connsiteX39" fmla="*/ 0 w 6050425"/>
              <a:gd name="connsiteY39" fmla="*/ 631998 h 4143155"/>
              <a:gd name="connsiteX40" fmla="*/ 0 w 6050425"/>
              <a:gd name="connsiteY40" fmla="*/ 529754 h 4143155"/>
              <a:gd name="connsiteX41" fmla="*/ 0 w 6050425"/>
              <a:gd name="connsiteY41" fmla="*/ 475093 h 4143155"/>
              <a:gd name="connsiteX42" fmla="*/ 0 w 6050425"/>
              <a:gd name="connsiteY42" fmla="*/ 351413 h 4143155"/>
              <a:gd name="connsiteX43" fmla="*/ 0 w 6050425"/>
              <a:gd name="connsiteY43" fmla="*/ 311109 h 4143155"/>
              <a:gd name="connsiteX44" fmla="*/ 0 w 6050425"/>
              <a:gd name="connsiteY44" fmla="*/ 156641 h 4143155"/>
              <a:gd name="connsiteX45" fmla="*/ 832114 w 6050425"/>
              <a:gd name="connsiteY45" fmla="*/ 61160 h 4143155"/>
              <a:gd name="connsiteX46" fmla="*/ 1108528 w 6050425"/>
              <a:gd name="connsiteY46" fmla="*/ 38207 h 4143155"/>
              <a:gd name="connsiteX47" fmla="*/ 1165665 w 6050425"/>
              <a:gd name="connsiteY47" fmla="*/ 33908 h 4143155"/>
              <a:gd name="connsiteX48" fmla="*/ 2227385 w 6050425"/>
              <a:gd name="connsiteY48" fmla="*/ 0 h 4143155"/>
              <a:gd name="connsiteX0" fmla="*/ 2227385 w 6050425"/>
              <a:gd name="connsiteY0" fmla="*/ 0 h 4143155"/>
              <a:gd name="connsiteX1" fmla="*/ 4639346 w 6050425"/>
              <a:gd name="connsiteY1" fmla="*/ 586114 h 4143155"/>
              <a:gd name="connsiteX2" fmla="*/ 4846367 w 6050425"/>
              <a:gd name="connsiteY2" fmla="*/ 540113 h 4143155"/>
              <a:gd name="connsiteX3" fmla="*/ 5121534 w 6050425"/>
              <a:gd name="connsiteY3" fmla="*/ 483750 h 4143155"/>
              <a:gd name="connsiteX4" fmla="*/ 5429000 w 6050425"/>
              <a:gd name="connsiteY4" fmla="*/ 443641 h 4143155"/>
              <a:gd name="connsiteX5" fmla="*/ 6048699 w 6050425"/>
              <a:gd name="connsiteY5" fmla="*/ 395062 h 4143155"/>
              <a:gd name="connsiteX6" fmla="*/ 6044400 w 6050425"/>
              <a:gd name="connsiteY6" fmla="*/ 1228503 h 4143155"/>
              <a:gd name="connsiteX7" fmla="*/ 6044400 w 6050425"/>
              <a:gd name="connsiteY7" fmla="*/ 1254629 h 4143155"/>
              <a:gd name="connsiteX8" fmla="*/ 6044400 w 6050425"/>
              <a:gd name="connsiteY8" fmla="*/ 1302554 h 4143155"/>
              <a:gd name="connsiteX9" fmla="*/ 6044400 w 6050425"/>
              <a:gd name="connsiteY9" fmla="*/ 1339878 h 4143155"/>
              <a:gd name="connsiteX10" fmla="*/ 6044400 w 6050425"/>
              <a:gd name="connsiteY10" fmla="*/ 1367926 h 4143155"/>
              <a:gd name="connsiteX11" fmla="*/ 6044400 w 6050425"/>
              <a:gd name="connsiteY11" fmla="*/ 1388023 h 4143155"/>
              <a:gd name="connsiteX12" fmla="*/ 6044400 w 6050425"/>
              <a:gd name="connsiteY12" fmla="*/ 1401495 h 4143155"/>
              <a:gd name="connsiteX13" fmla="*/ 6044400 w 6050425"/>
              <a:gd name="connsiteY13" fmla="*/ 1413863 h 4143155"/>
              <a:gd name="connsiteX14" fmla="*/ 6044400 w 6050425"/>
              <a:gd name="connsiteY14" fmla="*/ 1415630 h 4143155"/>
              <a:gd name="connsiteX15" fmla="*/ 6044400 w 6050425"/>
              <a:gd name="connsiteY15" fmla="*/ 4143153 h 4143155"/>
              <a:gd name="connsiteX16" fmla="*/ 5557568 w 6050425"/>
              <a:gd name="connsiteY16" fmla="*/ 4124099 h 4143155"/>
              <a:gd name="connsiteX17" fmla="*/ 0 w 6050425"/>
              <a:gd name="connsiteY17" fmla="*/ 4143153 h 4143155"/>
              <a:gd name="connsiteX18" fmla="*/ 0 w 6050425"/>
              <a:gd name="connsiteY18" fmla="*/ 3959500 h 4143155"/>
              <a:gd name="connsiteX19" fmla="*/ 0 w 6050425"/>
              <a:gd name="connsiteY19" fmla="*/ 1494981 h 4143155"/>
              <a:gd name="connsiteX20" fmla="*/ 0 w 6050425"/>
              <a:gd name="connsiteY20" fmla="*/ 1492359 h 4143155"/>
              <a:gd name="connsiteX21" fmla="*/ 0 w 6050425"/>
              <a:gd name="connsiteY21" fmla="*/ 1486131 h 4143155"/>
              <a:gd name="connsiteX22" fmla="*/ 1684243 w 6050425"/>
              <a:gd name="connsiteY22" fmla="*/ 2271145 h 4143155"/>
              <a:gd name="connsiteX23" fmla="*/ 1917876 w 6050425"/>
              <a:gd name="connsiteY23" fmla="*/ 2053203 h 4143155"/>
              <a:gd name="connsiteX24" fmla="*/ 2134576 w 6050425"/>
              <a:gd name="connsiteY24" fmla="*/ 1868604 h 4143155"/>
              <a:gd name="connsiteX25" fmla="*/ 2251663 w 6050425"/>
              <a:gd name="connsiteY25" fmla="*/ 1780374 h 4143155"/>
              <a:gd name="connsiteX26" fmla="*/ 2368749 w 6050425"/>
              <a:gd name="connsiteY26" fmla="*/ 1692940 h 4143155"/>
              <a:gd name="connsiteX27" fmla="*/ 2582334 w 6050425"/>
              <a:gd name="connsiteY27" fmla="*/ 1545972 h 4143155"/>
              <a:gd name="connsiteX28" fmla="*/ 2772833 w 6050425"/>
              <a:gd name="connsiteY28" fmla="*/ 1421795 h 4143155"/>
              <a:gd name="connsiteX29" fmla="*/ 2853266 w 6050425"/>
              <a:gd name="connsiteY29" fmla="*/ 1364034 h 4143155"/>
              <a:gd name="connsiteX30" fmla="*/ 2963334 w 6050425"/>
              <a:gd name="connsiteY30" fmla="*/ 1298127 h 4143155"/>
              <a:gd name="connsiteX31" fmla="*/ 0 w 6050425"/>
              <a:gd name="connsiteY31" fmla="*/ 1085073 h 4143155"/>
              <a:gd name="connsiteX32" fmla="*/ 0 w 6050425"/>
              <a:gd name="connsiteY32" fmla="*/ 1058721 h 4143155"/>
              <a:gd name="connsiteX33" fmla="*/ 0 w 6050425"/>
              <a:gd name="connsiteY33" fmla="*/ 952655 h 4143155"/>
              <a:gd name="connsiteX34" fmla="*/ 0 w 6050425"/>
              <a:gd name="connsiteY34" fmla="*/ 951862 h 4143155"/>
              <a:gd name="connsiteX35" fmla="*/ 0 w 6050425"/>
              <a:gd name="connsiteY35" fmla="*/ 833468 h 4143155"/>
              <a:gd name="connsiteX36" fmla="*/ 0 w 6050425"/>
              <a:gd name="connsiteY36" fmla="*/ 828840 h 4143155"/>
              <a:gd name="connsiteX37" fmla="*/ 0 w 6050425"/>
              <a:gd name="connsiteY37" fmla="*/ 726814 h 4143155"/>
              <a:gd name="connsiteX38" fmla="*/ 0 w 6050425"/>
              <a:gd name="connsiteY38" fmla="*/ 688517 h 4143155"/>
              <a:gd name="connsiteX39" fmla="*/ 0 w 6050425"/>
              <a:gd name="connsiteY39" fmla="*/ 631998 h 4143155"/>
              <a:gd name="connsiteX40" fmla="*/ 0 w 6050425"/>
              <a:gd name="connsiteY40" fmla="*/ 529754 h 4143155"/>
              <a:gd name="connsiteX41" fmla="*/ 0 w 6050425"/>
              <a:gd name="connsiteY41" fmla="*/ 475093 h 4143155"/>
              <a:gd name="connsiteX42" fmla="*/ 0 w 6050425"/>
              <a:gd name="connsiteY42" fmla="*/ 351413 h 4143155"/>
              <a:gd name="connsiteX43" fmla="*/ 0 w 6050425"/>
              <a:gd name="connsiteY43" fmla="*/ 311109 h 4143155"/>
              <a:gd name="connsiteX44" fmla="*/ 0 w 6050425"/>
              <a:gd name="connsiteY44" fmla="*/ 156641 h 4143155"/>
              <a:gd name="connsiteX45" fmla="*/ 832114 w 6050425"/>
              <a:gd name="connsiteY45" fmla="*/ 61160 h 4143155"/>
              <a:gd name="connsiteX46" fmla="*/ 1108528 w 6050425"/>
              <a:gd name="connsiteY46" fmla="*/ 38207 h 4143155"/>
              <a:gd name="connsiteX47" fmla="*/ 1165665 w 6050425"/>
              <a:gd name="connsiteY47" fmla="*/ 33908 h 4143155"/>
              <a:gd name="connsiteX48" fmla="*/ 2227385 w 6050425"/>
              <a:gd name="connsiteY48" fmla="*/ 0 h 4143155"/>
              <a:gd name="connsiteX0" fmla="*/ 2227385 w 6050425"/>
              <a:gd name="connsiteY0" fmla="*/ 0 h 4143155"/>
              <a:gd name="connsiteX1" fmla="*/ 4639346 w 6050425"/>
              <a:gd name="connsiteY1" fmla="*/ 586114 h 4143155"/>
              <a:gd name="connsiteX2" fmla="*/ 4846367 w 6050425"/>
              <a:gd name="connsiteY2" fmla="*/ 540113 h 4143155"/>
              <a:gd name="connsiteX3" fmla="*/ 5121534 w 6050425"/>
              <a:gd name="connsiteY3" fmla="*/ 483750 h 4143155"/>
              <a:gd name="connsiteX4" fmla="*/ 5429000 w 6050425"/>
              <a:gd name="connsiteY4" fmla="*/ 443641 h 4143155"/>
              <a:gd name="connsiteX5" fmla="*/ 6048699 w 6050425"/>
              <a:gd name="connsiteY5" fmla="*/ 395062 h 4143155"/>
              <a:gd name="connsiteX6" fmla="*/ 6044400 w 6050425"/>
              <a:gd name="connsiteY6" fmla="*/ 1228503 h 4143155"/>
              <a:gd name="connsiteX7" fmla="*/ 6044400 w 6050425"/>
              <a:gd name="connsiteY7" fmla="*/ 1254629 h 4143155"/>
              <a:gd name="connsiteX8" fmla="*/ 6044400 w 6050425"/>
              <a:gd name="connsiteY8" fmla="*/ 1302554 h 4143155"/>
              <a:gd name="connsiteX9" fmla="*/ 6044400 w 6050425"/>
              <a:gd name="connsiteY9" fmla="*/ 1339878 h 4143155"/>
              <a:gd name="connsiteX10" fmla="*/ 6044400 w 6050425"/>
              <a:gd name="connsiteY10" fmla="*/ 1367926 h 4143155"/>
              <a:gd name="connsiteX11" fmla="*/ 6044400 w 6050425"/>
              <a:gd name="connsiteY11" fmla="*/ 1388023 h 4143155"/>
              <a:gd name="connsiteX12" fmla="*/ 6044400 w 6050425"/>
              <a:gd name="connsiteY12" fmla="*/ 1401495 h 4143155"/>
              <a:gd name="connsiteX13" fmla="*/ 6044400 w 6050425"/>
              <a:gd name="connsiteY13" fmla="*/ 1413863 h 4143155"/>
              <a:gd name="connsiteX14" fmla="*/ 6044400 w 6050425"/>
              <a:gd name="connsiteY14" fmla="*/ 1415630 h 4143155"/>
              <a:gd name="connsiteX15" fmla="*/ 6044400 w 6050425"/>
              <a:gd name="connsiteY15" fmla="*/ 4143153 h 4143155"/>
              <a:gd name="connsiteX16" fmla="*/ 5557568 w 6050425"/>
              <a:gd name="connsiteY16" fmla="*/ 4124099 h 4143155"/>
              <a:gd name="connsiteX17" fmla="*/ 0 w 6050425"/>
              <a:gd name="connsiteY17" fmla="*/ 4143153 h 4143155"/>
              <a:gd name="connsiteX18" fmla="*/ 0 w 6050425"/>
              <a:gd name="connsiteY18" fmla="*/ 3959500 h 4143155"/>
              <a:gd name="connsiteX19" fmla="*/ 0 w 6050425"/>
              <a:gd name="connsiteY19" fmla="*/ 1494981 h 4143155"/>
              <a:gd name="connsiteX20" fmla="*/ 0 w 6050425"/>
              <a:gd name="connsiteY20" fmla="*/ 1492359 h 4143155"/>
              <a:gd name="connsiteX21" fmla="*/ 0 w 6050425"/>
              <a:gd name="connsiteY21" fmla="*/ 1486131 h 4143155"/>
              <a:gd name="connsiteX22" fmla="*/ 1684243 w 6050425"/>
              <a:gd name="connsiteY22" fmla="*/ 2271145 h 4143155"/>
              <a:gd name="connsiteX23" fmla="*/ 1917876 w 6050425"/>
              <a:gd name="connsiteY23" fmla="*/ 2053203 h 4143155"/>
              <a:gd name="connsiteX24" fmla="*/ 2134576 w 6050425"/>
              <a:gd name="connsiteY24" fmla="*/ 1868604 h 4143155"/>
              <a:gd name="connsiteX25" fmla="*/ 2251663 w 6050425"/>
              <a:gd name="connsiteY25" fmla="*/ 1780374 h 4143155"/>
              <a:gd name="connsiteX26" fmla="*/ 2368749 w 6050425"/>
              <a:gd name="connsiteY26" fmla="*/ 1692940 h 4143155"/>
              <a:gd name="connsiteX27" fmla="*/ 2582334 w 6050425"/>
              <a:gd name="connsiteY27" fmla="*/ 1545972 h 4143155"/>
              <a:gd name="connsiteX28" fmla="*/ 2772833 w 6050425"/>
              <a:gd name="connsiteY28" fmla="*/ 1421795 h 4143155"/>
              <a:gd name="connsiteX29" fmla="*/ 2853266 w 6050425"/>
              <a:gd name="connsiteY29" fmla="*/ 1364034 h 4143155"/>
              <a:gd name="connsiteX30" fmla="*/ 2963334 w 6050425"/>
              <a:gd name="connsiteY30" fmla="*/ 1298127 h 4143155"/>
              <a:gd name="connsiteX31" fmla="*/ 0 w 6050425"/>
              <a:gd name="connsiteY31" fmla="*/ 1085073 h 4143155"/>
              <a:gd name="connsiteX32" fmla="*/ 0 w 6050425"/>
              <a:gd name="connsiteY32" fmla="*/ 1058721 h 4143155"/>
              <a:gd name="connsiteX33" fmla="*/ 0 w 6050425"/>
              <a:gd name="connsiteY33" fmla="*/ 952655 h 4143155"/>
              <a:gd name="connsiteX34" fmla="*/ 0 w 6050425"/>
              <a:gd name="connsiteY34" fmla="*/ 951862 h 4143155"/>
              <a:gd name="connsiteX35" fmla="*/ 0 w 6050425"/>
              <a:gd name="connsiteY35" fmla="*/ 833468 h 4143155"/>
              <a:gd name="connsiteX36" fmla="*/ 0 w 6050425"/>
              <a:gd name="connsiteY36" fmla="*/ 828840 h 4143155"/>
              <a:gd name="connsiteX37" fmla="*/ 0 w 6050425"/>
              <a:gd name="connsiteY37" fmla="*/ 726814 h 4143155"/>
              <a:gd name="connsiteX38" fmla="*/ 0 w 6050425"/>
              <a:gd name="connsiteY38" fmla="*/ 688517 h 4143155"/>
              <a:gd name="connsiteX39" fmla="*/ 0 w 6050425"/>
              <a:gd name="connsiteY39" fmla="*/ 631998 h 4143155"/>
              <a:gd name="connsiteX40" fmla="*/ 0 w 6050425"/>
              <a:gd name="connsiteY40" fmla="*/ 529754 h 4143155"/>
              <a:gd name="connsiteX41" fmla="*/ 0 w 6050425"/>
              <a:gd name="connsiteY41" fmla="*/ 475093 h 4143155"/>
              <a:gd name="connsiteX42" fmla="*/ 0 w 6050425"/>
              <a:gd name="connsiteY42" fmla="*/ 351413 h 4143155"/>
              <a:gd name="connsiteX43" fmla="*/ 0 w 6050425"/>
              <a:gd name="connsiteY43" fmla="*/ 311109 h 4143155"/>
              <a:gd name="connsiteX44" fmla="*/ 0 w 6050425"/>
              <a:gd name="connsiteY44" fmla="*/ 156641 h 4143155"/>
              <a:gd name="connsiteX45" fmla="*/ 832114 w 6050425"/>
              <a:gd name="connsiteY45" fmla="*/ 61160 h 4143155"/>
              <a:gd name="connsiteX46" fmla="*/ 1108528 w 6050425"/>
              <a:gd name="connsiteY46" fmla="*/ 38207 h 4143155"/>
              <a:gd name="connsiteX47" fmla="*/ 1165665 w 6050425"/>
              <a:gd name="connsiteY47" fmla="*/ 33908 h 4143155"/>
              <a:gd name="connsiteX48" fmla="*/ 2227385 w 6050425"/>
              <a:gd name="connsiteY48" fmla="*/ 0 h 4143155"/>
              <a:gd name="connsiteX0" fmla="*/ 2227385 w 6050425"/>
              <a:gd name="connsiteY0" fmla="*/ 0 h 4143155"/>
              <a:gd name="connsiteX1" fmla="*/ 4639346 w 6050425"/>
              <a:gd name="connsiteY1" fmla="*/ 586114 h 4143155"/>
              <a:gd name="connsiteX2" fmla="*/ 4846367 w 6050425"/>
              <a:gd name="connsiteY2" fmla="*/ 540113 h 4143155"/>
              <a:gd name="connsiteX3" fmla="*/ 5121534 w 6050425"/>
              <a:gd name="connsiteY3" fmla="*/ 483750 h 4143155"/>
              <a:gd name="connsiteX4" fmla="*/ 5429000 w 6050425"/>
              <a:gd name="connsiteY4" fmla="*/ 443641 h 4143155"/>
              <a:gd name="connsiteX5" fmla="*/ 6048699 w 6050425"/>
              <a:gd name="connsiteY5" fmla="*/ 395062 h 4143155"/>
              <a:gd name="connsiteX6" fmla="*/ 6044400 w 6050425"/>
              <a:gd name="connsiteY6" fmla="*/ 1228503 h 4143155"/>
              <a:gd name="connsiteX7" fmla="*/ 6044400 w 6050425"/>
              <a:gd name="connsiteY7" fmla="*/ 1254629 h 4143155"/>
              <a:gd name="connsiteX8" fmla="*/ 6044400 w 6050425"/>
              <a:gd name="connsiteY8" fmla="*/ 1302554 h 4143155"/>
              <a:gd name="connsiteX9" fmla="*/ 6044400 w 6050425"/>
              <a:gd name="connsiteY9" fmla="*/ 1339878 h 4143155"/>
              <a:gd name="connsiteX10" fmla="*/ 6044400 w 6050425"/>
              <a:gd name="connsiteY10" fmla="*/ 1367926 h 4143155"/>
              <a:gd name="connsiteX11" fmla="*/ 6044400 w 6050425"/>
              <a:gd name="connsiteY11" fmla="*/ 1388023 h 4143155"/>
              <a:gd name="connsiteX12" fmla="*/ 6044400 w 6050425"/>
              <a:gd name="connsiteY12" fmla="*/ 1401495 h 4143155"/>
              <a:gd name="connsiteX13" fmla="*/ 6044400 w 6050425"/>
              <a:gd name="connsiteY13" fmla="*/ 1413863 h 4143155"/>
              <a:gd name="connsiteX14" fmla="*/ 6044400 w 6050425"/>
              <a:gd name="connsiteY14" fmla="*/ 1415630 h 4143155"/>
              <a:gd name="connsiteX15" fmla="*/ 6044400 w 6050425"/>
              <a:gd name="connsiteY15" fmla="*/ 4143153 h 4143155"/>
              <a:gd name="connsiteX16" fmla="*/ 5557568 w 6050425"/>
              <a:gd name="connsiteY16" fmla="*/ 4124099 h 4143155"/>
              <a:gd name="connsiteX17" fmla="*/ 0 w 6050425"/>
              <a:gd name="connsiteY17" fmla="*/ 4143153 h 4143155"/>
              <a:gd name="connsiteX18" fmla="*/ 0 w 6050425"/>
              <a:gd name="connsiteY18" fmla="*/ 3959500 h 4143155"/>
              <a:gd name="connsiteX19" fmla="*/ 0 w 6050425"/>
              <a:gd name="connsiteY19" fmla="*/ 1494981 h 4143155"/>
              <a:gd name="connsiteX20" fmla="*/ 0 w 6050425"/>
              <a:gd name="connsiteY20" fmla="*/ 1492359 h 4143155"/>
              <a:gd name="connsiteX21" fmla="*/ 0 w 6050425"/>
              <a:gd name="connsiteY21" fmla="*/ 1486131 h 4143155"/>
              <a:gd name="connsiteX22" fmla="*/ 1684243 w 6050425"/>
              <a:gd name="connsiteY22" fmla="*/ 2271145 h 4143155"/>
              <a:gd name="connsiteX23" fmla="*/ 1917876 w 6050425"/>
              <a:gd name="connsiteY23" fmla="*/ 2053203 h 4143155"/>
              <a:gd name="connsiteX24" fmla="*/ 2134576 w 6050425"/>
              <a:gd name="connsiteY24" fmla="*/ 1868604 h 4143155"/>
              <a:gd name="connsiteX25" fmla="*/ 2251663 w 6050425"/>
              <a:gd name="connsiteY25" fmla="*/ 1780374 h 4143155"/>
              <a:gd name="connsiteX26" fmla="*/ 2368749 w 6050425"/>
              <a:gd name="connsiteY26" fmla="*/ 1692940 h 4143155"/>
              <a:gd name="connsiteX27" fmla="*/ 2582334 w 6050425"/>
              <a:gd name="connsiteY27" fmla="*/ 1545972 h 4143155"/>
              <a:gd name="connsiteX28" fmla="*/ 2772833 w 6050425"/>
              <a:gd name="connsiteY28" fmla="*/ 1421795 h 4143155"/>
              <a:gd name="connsiteX29" fmla="*/ 2853266 w 6050425"/>
              <a:gd name="connsiteY29" fmla="*/ 1364034 h 4143155"/>
              <a:gd name="connsiteX30" fmla="*/ 2963334 w 6050425"/>
              <a:gd name="connsiteY30" fmla="*/ 1298127 h 4143155"/>
              <a:gd name="connsiteX31" fmla="*/ 0 w 6050425"/>
              <a:gd name="connsiteY31" fmla="*/ 1085073 h 4143155"/>
              <a:gd name="connsiteX32" fmla="*/ 0 w 6050425"/>
              <a:gd name="connsiteY32" fmla="*/ 1058721 h 4143155"/>
              <a:gd name="connsiteX33" fmla="*/ 0 w 6050425"/>
              <a:gd name="connsiteY33" fmla="*/ 952655 h 4143155"/>
              <a:gd name="connsiteX34" fmla="*/ 0 w 6050425"/>
              <a:gd name="connsiteY34" fmla="*/ 951862 h 4143155"/>
              <a:gd name="connsiteX35" fmla="*/ 0 w 6050425"/>
              <a:gd name="connsiteY35" fmla="*/ 833468 h 4143155"/>
              <a:gd name="connsiteX36" fmla="*/ 0 w 6050425"/>
              <a:gd name="connsiteY36" fmla="*/ 828840 h 4143155"/>
              <a:gd name="connsiteX37" fmla="*/ 0 w 6050425"/>
              <a:gd name="connsiteY37" fmla="*/ 726814 h 4143155"/>
              <a:gd name="connsiteX38" fmla="*/ 0 w 6050425"/>
              <a:gd name="connsiteY38" fmla="*/ 688517 h 4143155"/>
              <a:gd name="connsiteX39" fmla="*/ 0 w 6050425"/>
              <a:gd name="connsiteY39" fmla="*/ 631998 h 4143155"/>
              <a:gd name="connsiteX40" fmla="*/ 0 w 6050425"/>
              <a:gd name="connsiteY40" fmla="*/ 529754 h 4143155"/>
              <a:gd name="connsiteX41" fmla="*/ 0 w 6050425"/>
              <a:gd name="connsiteY41" fmla="*/ 475093 h 4143155"/>
              <a:gd name="connsiteX42" fmla="*/ 0 w 6050425"/>
              <a:gd name="connsiteY42" fmla="*/ 351413 h 4143155"/>
              <a:gd name="connsiteX43" fmla="*/ 0 w 6050425"/>
              <a:gd name="connsiteY43" fmla="*/ 311109 h 4143155"/>
              <a:gd name="connsiteX44" fmla="*/ 0 w 6050425"/>
              <a:gd name="connsiteY44" fmla="*/ 156641 h 4143155"/>
              <a:gd name="connsiteX45" fmla="*/ 832114 w 6050425"/>
              <a:gd name="connsiteY45" fmla="*/ 61160 h 4143155"/>
              <a:gd name="connsiteX46" fmla="*/ 1108528 w 6050425"/>
              <a:gd name="connsiteY46" fmla="*/ 38207 h 4143155"/>
              <a:gd name="connsiteX47" fmla="*/ 1165665 w 6050425"/>
              <a:gd name="connsiteY47" fmla="*/ 33908 h 4143155"/>
              <a:gd name="connsiteX48" fmla="*/ 2227385 w 6050425"/>
              <a:gd name="connsiteY48" fmla="*/ 0 h 4143155"/>
              <a:gd name="connsiteX0" fmla="*/ 4475285 w 6050425"/>
              <a:gd name="connsiteY0" fmla="*/ 586078 h 4109247"/>
              <a:gd name="connsiteX1" fmla="*/ 4639346 w 6050425"/>
              <a:gd name="connsiteY1" fmla="*/ 552206 h 4109247"/>
              <a:gd name="connsiteX2" fmla="*/ 4846367 w 6050425"/>
              <a:gd name="connsiteY2" fmla="*/ 506205 h 4109247"/>
              <a:gd name="connsiteX3" fmla="*/ 5121534 w 6050425"/>
              <a:gd name="connsiteY3" fmla="*/ 449842 h 4109247"/>
              <a:gd name="connsiteX4" fmla="*/ 5429000 w 6050425"/>
              <a:gd name="connsiteY4" fmla="*/ 409733 h 4109247"/>
              <a:gd name="connsiteX5" fmla="*/ 6048699 w 6050425"/>
              <a:gd name="connsiteY5" fmla="*/ 361154 h 4109247"/>
              <a:gd name="connsiteX6" fmla="*/ 6044400 w 6050425"/>
              <a:gd name="connsiteY6" fmla="*/ 1194595 h 4109247"/>
              <a:gd name="connsiteX7" fmla="*/ 6044400 w 6050425"/>
              <a:gd name="connsiteY7" fmla="*/ 1220721 h 4109247"/>
              <a:gd name="connsiteX8" fmla="*/ 6044400 w 6050425"/>
              <a:gd name="connsiteY8" fmla="*/ 1268646 h 4109247"/>
              <a:gd name="connsiteX9" fmla="*/ 6044400 w 6050425"/>
              <a:gd name="connsiteY9" fmla="*/ 1305970 h 4109247"/>
              <a:gd name="connsiteX10" fmla="*/ 6044400 w 6050425"/>
              <a:gd name="connsiteY10" fmla="*/ 1334018 h 4109247"/>
              <a:gd name="connsiteX11" fmla="*/ 6044400 w 6050425"/>
              <a:gd name="connsiteY11" fmla="*/ 1354115 h 4109247"/>
              <a:gd name="connsiteX12" fmla="*/ 6044400 w 6050425"/>
              <a:gd name="connsiteY12" fmla="*/ 1367587 h 4109247"/>
              <a:gd name="connsiteX13" fmla="*/ 6044400 w 6050425"/>
              <a:gd name="connsiteY13" fmla="*/ 1379955 h 4109247"/>
              <a:gd name="connsiteX14" fmla="*/ 6044400 w 6050425"/>
              <a:gd name="connsiteY14" fmla="*/ 1381722 h 4109247"/>
              <a:gd name="connsiteX15" fmla="*/ 6044400 w 6050425"/>
              <a:gd name="connsiteY15" fmla="*/ 4109245 h 4109247"/>
              <a:gd name="connsiteX16" fmla="*/ 5557568 w 6050425"/>
              <a:gd name="connsiteY16" fmla="*/ 4090191 h 4109247"/>
              <a:gd name="connsiteX17" fmla="*/ 0 w 6050425"/>
              <a:gd name="connsiteY17" fmla="*/ 4109245 h 4109247"/>
              <a:gd name="connsiteX18" fmla="*/ 0 w 6050425"/>
              <a:gd name="connsiteY18" fmla="*/ 3925592 h 4109247"/>
              <a:gd name="connsiteX19" fmla="*/ 0 w 6050425"/>
              <a:gd name="connsiteY19" fmla="*/ 1461073 h 4109247"/>
              <a:gd name="connsiteX20" fmla="*/ 0 w 6050425"/>
              <a:gd name="connsiteY20" fmla="*/ 1458451 h 4109247"/>
              <a:gd name="connsiteX21" fmla="*/ 0 w 6050425"/>
              <a:gd name="connsiteY21" fmla="*/ 1452223 h 4109247"/>
              <a:gd name="connsiteX22" fmla="*/ 1684243 w 6050425"/>
              <a:gd name="connsiteY22" fmla="*/ 2237237 h 4109247"/>
              <a:gd name="connsiteX23" fmla="*/ 1917876 w 6050425"/>
              <a:gd name="connsiteY23" fmla="*/ 2019295 h 4109247"/>
              <a:gd name="connsiteX24" fmla="*/ 2134576 w 6050425"/>
              <a:gd name="connsiteY24" fmla="*/ 1834696 h 4109247"/>
              <a:gd name="connsiteX25" fmla="*/ 2251663 w 6050425"/>
              <a:gd name="connsiteY25" fmla="*/ 1746466 h 4109247"/>
              <a:gd name="connsiteX26" fmla="*/ 2368749 w 6050425"/>
              <a:gd name="connsiteY26" fmla="*/ 1659032 h 4109247"/>
              <a:gd name="connsiteX27" fmla="*/ 2582334 w 6050425"/>
              <a:gd name="connsiteY27" fmla="*/ 1512064 h 4109247"/>
              <a:gd name="connsiteX28" fmla="*/ 2772833 w 6050425"/>
              <a:gd name="connsiteY28" fmla="*/ 1387887 h 4109247"/>
              <a:gd name="connsiteX29" fmla="*/ 2853266 w 6050425"/>
              <a:gd name="connsiteY29" fmla="*/ 1330126 h 4109247"/>
              <a:gd name="connsiteX30" fmla="*/ 2963334 w 6050425"/>
              <a:gd name="connsiteY30" fmla="*/ 1264219 h 4109247"/>
              <a:gd name="connsiteX31" fmla="*/ 0 w 6050425"/>
              <a:gd name="connsiteY31" fmla="*/ 1051165 h 4109247"/>
              <a:gd name="connsiteX32" fmla="*/ 0 w 6050425"/>
              <a:gd name="connsiteY32" fmla="*/ 1024813 h 4109247"/>
              <a:gd name="connsiteX33" fmla="*/ 0 w 6050425"/>
              <a:gd name="connsiteY33" fmla="*/ 918747 h 4109247"/>
              <a:gd name="connsiteX34" fmla="*/ 0 w 6050425"/>
              <a:gd name="connsiteY34" fmla="*/ 917954 h 4109247"/>
              <a:gd name="connsiteX35" fmla="*/ 0 w 6050425"/>
              <a:gd name="connsiteY35" fmla="*/ 799560 h 4109247"/>
              <a:gd name="connsiteX36" fmla="*/ 0 w 6050425"/>
              <a:gd name="connsiteY36" fmla="*/ 794932 h 4109247"/>
              <a:gd name="connsiteX37" fmla="*/ 0 w 6050425"/>
              <a:gd name="connsiteY37" fmla="*/ 692906 h 4109247"/>
              <a:gd name="connsiteX38" fmla="*/ 0 w 6050425"/>
              <a:gd name="connsiteY38" fmla="*/ 654609 h 4109247"/>
              <a:gd name="connsiteX39" fmla="*/ 0 w 6050425"/>
              <a:gd name="connsiteY39" fmla="*/ 598090 h 4109247"/>
              <a:gd name="connsiteX40" fmla="*/ 0 w 6050425"/>
              <a:gd name="connsiteY40" fmla="*/ 495846 h 4109247"/>
              <a:gd name="connsiteX41" fmla="*/ 0 w 6050425"/>
              <a:gd name="connsiteY41" fmla="*/ 441185 h 4109247"/>
              <a:gd name="connsiteX42" fmla="*/ 0 w 6050425"/>
              <a:gd name="connsiteY42" fmla="*/ 317505 h 4109247"/>
              <a:gd name="connsiteX43" fmla="*/ 0 w 6050425"/>
              <a:gd name="connsiteY43" fmla="*/ 277201 h 4109247"/>
              <a:gd name="connsiteX44" fmla="*/ 0 w 6050425"/>
              <a:gd name="connsiteY44" fmla="*/ 122733 h 4109247"/>
              <a:gd name="connsiteX45" fmla="*/ 832114 w 6050425"/>
              <a:gd name="connsiteY45" fmla="*/ 27252 h 4109247"/>
              <a:gd name="connsiteX46" fmla="*/ 1108528 w 6050425"/>
              <a:gd name="connsiteY46" fmla="*/ 4299 h 4109247"/>
              <a:gd name="connsiteX47" fmla="*/ 1165665 w 6050425"/>
              <a:gd name="connsiteY47" fmla="*/ 0 h 4109247"/>
              <a:gd name="connsiteX48" fmla="*/ 4475285 w 6050425"/>
              <a:gd name="connsiteY48" fmla="*/ 586078 h 4109247"/>
              <a:gd name="connsiteX0" fmla="*/ 4475285 w 6050425"/>
              <a:gd name="connsiteY0" fmla="*/ 581779 h 4104948"/>
              <a:gd name="connsiteX1" fmla="*/ 4639346 w 6050425"/>
              <a:gd name="connsiteY1" fmla="*/ 547907 h 4104948"/>
              <a:gd name="connsiteX2" fmla="*/ 4846367 w 6050425"/>
              <a:gd name="connsiteY2" fmla="*/ 501906 h 4104948"/>
              <a:gd name="connsiteX3" fmla="*/ 5121534 w 6050425"/>
              <a:gd name="connsiteY3" fmla="*/ 445543 h 4104948"/>
              <a:gd name="connsiteX4" fmla="*/ 5429000 w 6050425"/>
              <a:gd name="connsiteY4" fmla="*/ 405434 h 4104948"/>
              <a:gd name="connsiteX5" fmla="*/ 6048699 w 6050425"/>
              <a:gd name="connsiteY5" fmla="*/ 356855 h 4104948"/>
              <a:gd name="connsiteX6" fmla="*/ 6044400 w 6050425"/>
              <a:gd name="connsiteY6" fmla="*/ 1190296 h 4104948"/>
              <a:gd name="connsiteX7" fmla="*/ 6044400 w 6050425"/>
              <a:gd name="connsiteY7" fmla="*/ 1216422 h 4104948"/>
              <a:gd name="connsiteX8" fmla="*/ 6044400 w 6050425"/>
              <a:gd name="connsiteY8" fmla="*/ 1264347 h 4104948"/>
              <a:gd name="connsiteX9" fmla="*/ 6044400 w 6050425"/>
              <a:gd name="connsiteY9" fmla="*/ 1301671 h 4104948"/>
              <a:gd name="connsiteX10" fmla="*/ 6044400 w 6050425"/>
              <a:gd name="connsiteY10" fmla="*/ 1329719 h 4104948"/>
              <a:gd name="connsiteX11" fmla="*/ 6044400 w 6050425"/>
              <a:gd name="connsiteY11" fmla="*/ 1349816 h 4104948"/>
              <a:gd name="connsiteX12" fmla="*/ 6044400 w 6050425"/>
              <a:gd name="connsiteY12" fmla="*/ 1363288 h 4104948"/>
              <a:gd name="connsiteX13" fmla="*/ 6044400 w 6050425"/>
              <a:gd name="connsiteY13" fmla="*/ 1375656 h 4104948"/>
              <a:gd name="connsiteX14" fmla="*/ 6044400 w 6050425"/>
              <a:gd name="connsiteY14" fmla="*/ 1377423 h 4104948"/>
              <a:gd name="connsiteX15" fmla="*/ 6044400 w 6050425"/>
              <a:gd name="connsiteY15" fmla="*/ 4104946 h 4104948"/>
              <a:gd name="connsiteX16" fmla="*/ 5557568 w 6050425"/>
              <a:gd name="connsiteY16" fmla="*/ 4085892 h 4104948"/>
              <a:gd name="connsiteX17" fmla="*/ 0 w 6050425"/>
              <a:gd name="connsiteY17" fmla="*/ 4104946 h 4104948"/>
              <a:gd name="connsiteX18" fmla="*/ 0 w 6050425"/>
              <a:gd name="connsiteY18" fmla="*/ 3921293 h 4104948"/>
              <a:gd name="connsiteX19" fmla="*/ 0 w 6050425"/>
              <a:gd name="connsiteY19" fmla="*/ 1456774 h 4104948"/>
              <a:gd name="connsiteX20" fmla="*/ 0 w 6050425"/>
              <a:gd name="connsiteY20" fmla="*/ 1454152 h 4104948"/>
              <a:gd name="connsiteX21" fmla="*/ 0 w 6050425"/>
              <a:gd name="connsiteY21" fmla="*/ 1447924 h 4104948"/>
              <a:gd name="connsiteX22" fmla="*/ 1684243 w 6050425"/>
              <a:gd name="connsiteY22" fmla="*/ 2232938 h 4104948"/>
              <a:gd name="connsiteX23" fmla="*/ 1917876 w 6050425"/>
              <a:gd name="connsiteY23" fmla="*/ 2014996 h 4104948"/>
              <a:gd name="connsiteX24" fmla="*/ 2134576 w 6050425"/>
              <a:gd name="connsiteY24" fmla="*/ 1830397 h 4104948"/>
              <a:gd name="connsiteX25" fmla="*/ 2251663 w 6050425"/>
              <a:gd name="connsiteY25" fmla="*/ 1742167 h 4104948"/>
              <a:gd name="connsiteX26" fmla="*/ 2368749 w 6050425"/>
              <a:gd name="connsiteY26" fmla="*/ 1654733 h 4104948"/>
              <a:gd name="connsiteX27" fmla="*/ 2582334 w 6050425"/>
              <a:gd name="connsiteY27" fmla="*/ 1507765 h 4104948"/>
              <a:gd name="connsiteX28" fmla="*/ 2772833 w 6050425"/>
              <a:gd name="connsiteY28" fmla="*/ 1383588 h 4104948"/>
              <a:gd name="connsiteX29" fmla="*/ 2853266 w 6050425"/>
              <a:gd name="connsiteY29" fmla="*/ 1325827 h 4104948"/>
              <a:gd name="connsiteX30" fmla="*/ 2963334 w 6050425"/>
              <a:gd name="connsiteY30" fmla="*/ 1259920 h 4104948"/>
              <a:gd name="connsiteX31" fmla="*/ 0 w 6050425"/>
              <a:gd name="connsiteY31" fmla="*/ 1046866 h 4104948"/>
              <a:gd name="connsiteX32" fmla="*/ 0 w 6050425"/>
              <a:gd name="connsiteY32" fmla="*/ 1020514 h 4104948"/>
              <a:gd name="connsiteX33" fmla="*/ 0 w 6050425"/>
              <a:gd name="connsiteY33" fmla="*/ 914448 h 4104948"/>
              <a:gd name="connsiteX34" fmla="*/ 0 w 6050425"/>
              <a:gd name="connsiteY34" fmla="*/ 913655 h 4104948"/>
              <a:gd name="connsiteX35" fmla="*/ 0 w 6050425"/>
              <a:gd name="connsiteY35" fmla="*/ 795261 h 4104948"/>
              <a:gd name="connsiteX36" fmla="*/ 0 w 6050425"/>
              <a:gd name="connsiteY36" fmla="*/ 790633 h 4104948"/>
              <a:gd name="connsiteX37" fmla="*/ 0 w 6050425"/>
              <a:gd name="connsiteY37" fmla="*/ 688607 h 4104948"/>
              <a:gd name="connsiteX38" fmla="*/ 0 w 6050425"/>
              <a:gd name="connsiteY38" fmla="*/ 650310 h 4104948"/>
              <a:gd name="connsiteX39" fmla="*/ 0 w 6050425"/>
              <a:gd name="connsiteY39" fmla="*/ 593791 h 4104948"/>
              <a:gd name="connsiteX40" fmla="*/ 0 w 6050425"/>
              <a:gd name="connsiteY40" fmla="*/ 491547 h 4104948"/>
              <a:gd name="connsiteX41" fmla="*/ 0 w 6050425"/>
              <a:gd name="connsiteY41" fmla="*/ 436886 h 4104948"/>
              <a:gd name="connsiteX42" fmla="*/ 0 w 6050425"/>
              <a:gd name="connsiteY42" fmla="*/ 313206 h 4104948"/>
              <a:gd name="connsiteX43" fmla="*/ 0 w 6050425"/>
              <a:gd name="connsiteY43" fmla="*/ 272902 h 4104948"/>
              <a:gd name="connsiteX44" fmla="*/ 0 w 6050425"/>
              <a:gd name="connsiteY44" fmla="*/ 118434 h 4104948"/>
              <a:gd name="connsiteX45" fmla="*/ 832114 w 6050425"/>
              <a:gd name="connsiteY45" fmla="*/ 22953 h 4104948"/>
              <a:gd name="connsiteX46" fmla="*/ 1108528 w 6050425"/>
              <a:gd name="connsiteY46" fmla="*/ 0 h 4104948"/>
              <a:gd name="connsiteX47" fmla="*/ 4230599 w 6050425"/>
              <a:gd name="connsiteY47" fmla="*/ 652157 h 4104948"/>
              <a:gd name="connsiteX48" fmla="*/ 4475285 w 6050425"/>
              <a:gd name="connsiteY48" fmla="*/ 581779 h 4104948"/>
              <a:gd name="connsiteX0" fmla="*/ 4475285 w 6050425"/>
              <a:gd name="connsiteY0" fmla="*/ 558826 h 4081995"/>
              <a:gd name="connsiteX1" fmla="*/ 4639346 w 6050425"/>
              <a:gd name="connsiteY1" fmla="*/ 524954 h 4081995"/>
              <a:gd name="connsiteX2" fmla="*/ 4846367 w 6050425"/>
              <a:gd name="connsiteY2" fmla="*/ 478953 h 4081995"/>
              <a:gd name="connsiteX3" fmla="*/ 5121534 w 6050425"/>
              <a:gd name="connsiteY3" fmla="*/ 422590 h 4081995"/>
              <a:gd name="connsiteX4" fmla="*/ 5429000 w 6050425"/>
              <a:gd name="connsiteY4" fmla="*/ 382481 h 4081995"/>
              <a:gd name="connsiteX5" fmla="*/ 6048699 w 6050425"/>
              <a:gd name="connsiteY5" fmla="*/ 333902 h 4081995"/>
              <a:gd name="connsiteX6" fmla="*/ 6044400 w 6050425"/>
              <a:gd name="connsiteY6" fmla="*/ 1167343 h 4081995"/>
              <a:gd name="connsiteX7" fmla="*/ 6044400 w 6050425"/>
              <a:gd name="connsiteY7" fmla="*/ 1193469 h 4081995"/>
              <a:gd name="connsiteX8" fmla="*/ 6044400 w 6050425"/>
              <a:gd name="connsiteY8" fmla="*/ 1241394 h 4081995"/>
              <a:gd name="connsiteX9" fmla="*/ 6044400 w 6050425"/>
              <a:gd name="connsiteY9" fmla="*/ 1278718 h 4081995"/>
              <a:gd name="connsiteX10" fmla="*/ 6044400 w 6050425"/>
              <a:gd name="connsiteY10" fmla="*/ 1306766 h 4081995"/>
              <a:gd name="connsiteX11" fmla="*/ 6044400 w 6050425"/>
              <a:gd name="connsiteY11" fmla="*/ 1326863 h 4081995"/>
              <a:gd name="connsiteX12" fmla="*/ 6044400 w 6050425"/>
              <a:gd name="connsiteY12" fmla="*/ 1340335 h 4081995"/>
              <a:gd name="connsiteX13" fmla="*/ 6044400 w 6050425"/>
              <a:gd name="connsiteY13" fmla="*/ 1352703 h 4081995"/>
              <a:gd name="connsiteX14" fmla="*/ 6044400 w 6050425"/>
              <a:gd name="connsiteY14" fmla="*/ 1354470 h 4081995"/>
              <a:gd name="connsiteX15" fmla="*/ 6044400 w 6050425"/>
              <a:gd name="connsiteY15" fmla="*/ 4081993 h 4081995"/>
              <a:gd name="connsiteX16" fmla="*/ 5557568 w 6050425"/>
              <a:gd name="connsiteY16" fmla="*/ 4062939 h 4081995"/>
              <a:gd name="connsiteX17" fmla="*/ 0 w 6050425"/>
              <a:gd name="connsiteY17" fmla="*/ 4081993 h 4081995"/>
              <a:gd name="connsiteX18" fmla="*/ 0 w 6050425"/>
              <a:gd name="connsiteY18" fmla="*/ 3898340 h 4081995"/>
              <a:gd name="connsiteX19" fmla="*/ 0 w 6050425"/>
              <a:gd name="connsiteY19" fmla="*/ 1433821 h 4081995"/>
              <a:gd name="connsiteX20" fmla="*/ 0 w 6050425"/>
              <a:gd name="connsiteY20" fmla="*/ 1431199 h 4081995"/>
              <a:gd name="connsiteX21" fmla="*/ 0 w 6050425"/>
              <a:gd name="connsiteY21" fmla="*/ 1424971 h 4081995"/>
              <a:gd name="connsiteX22" fmla="*/ 1684243 w 6050425"/>
              <a:gd name="connsiteY22" fmla="*/ 2209985 h 4081995"/>
              <a:gd name="connsiteX23" fmla="*/ 1917876 w 6050425"/>
              <a:gd name="connsiteY23" fmla="*/ 1992043 h 4081995"/>
              <a:gd name="connsiteX24" fmla="*/ 2134576 w 6050425"/>
              <a:gd name="connsiteY24" fmla="*/ 1807444 h 4081995"/>
              <a:gd name="connsiteX25" fmla="*/ 2251663 w 6050425"/>
              <a:gd name="connsiteY25" fmla="*/ 1719214 h 4081995"/>
              <a:gd name="connsiteX26" fmla="*/ 2368749 w 6050425"/>
              <a:gd name="connsiteY26" fmla="*/ 1631780 h 4081995"/>
              <a:gd name="connsiteX27" fmla="*/ 2582334 w 6050425"/>
              <a:gd name="connsiteY27" fmla="*/ 1484812 h 4081995"/>
              <a:gd name="connsiteX28" fmla="*/ 2772833 w 6050425"/>
              <a:gd name="connsiteY28" fmla="*/ 1360635 h 4081995"/>
              <a:gd name="connsiteX29" fmla="*/ 2853266 w 6050425"/>
              <a:gd name="connsiteY29" fmla="*/ 1302874 h 4081995"/>
              <a:gd name="connsiteX30" fmla="*/ 2963334 w 6050425"/>
              <a:gd name="connsiteY30" fmla="*/ 1236967 h 4081995"/>
              <a:gd name="connsiteX31" fmla="*/ 0 w 6050425"/>
              <a:gd name="connsiteY31" fmla="*/ 1023913 h 4081995"/>
              <a:gd name="connsiteX32" fmla="*/ 0 w 6050425"/>
              <a:gd name="connsiteY32" fmla="*/ 997561 h 4081995"/>
              <a:gd name="connsiteX33" fmla="*/ 0 w 6050425"/>
              <a:gd name="connsiteY33" fmla="*/ 891495 h 4081995"/>
              <a:gd name="connsiteX34" fmla="*/ 0 w 6050425"/>
              <a:gd name="connsiteY34" fmla="*/ 890702 h 4081995"/>
              <a:gd name="connsiteX35" fmla="*/ 0 w 6050425"/>
              <a:gd name="connsiteY35" fmla="*/ 772308 h 4081995"/>
              <a:gd name="connsiteX36" fmla="*/ 0 w 6050425"/>
              <a:gd name="connsiteY36" fmla="*/ 767680 h 4081995"/>
              <a:gd name="connsiteX37" fmla="*/ 0 w 6050425"/>
              <a:gd name="connsiteY37" fmla="*/ 665654 h 4081995"/>
              <a:gd name="connsiteX38" fmla="*/ 0 w 6050425"/>
              <a:gd name="connsiteY38" fmla="*/ 627357 h 4081995"/>
              <a:gd name="connsiteX39" fmla="*/ 0 w 6050425"/>
              <a:gd name="connsiteY39" fmla="*/ 570838 h 4081995"/>
              <a:gd name="connsiteX40" fmla="*/ 0 w 6050425"/>
              <a:gd name="connsiteY40" fmla="*/ 468594 h 4081995"/>
              <a:gd name="connsiteX41" fmla="*/ 0 w 6050425"/>
              <a:gd name="connsiteY41" fmla="*/ 413933 h 4081995"/>
              <a:gd name="connsiteX42" fmla="*/ 0 w 6050425"/>
              <a:gd name="connsiteY42" fmla="*/ 290253 h 4081995"/>
              <a:gd name="connsiteX43" fmla="*/ 0 w 6050425"/>
              <a:gd name="connsiteY43" fmla="*/ 249949 h 4081995"/>
              <a:gd name="connsiteX44" fmla="*/ 0 w 6050425"/>
              <a:gd name="connsiteY44" fmla="*/ 95481 h 4081995"/>
              <a:gd name="connsiteX45" fmla="*/ 832114 w 6050425"/>
              <a:gd name="connsiteY45" fmla="*/ 0 h 4081995"/>
              <a:gd name="connsiteX46" fmla="*/ 4063395 w 6050425"/>
              <a:gd name="connsiteY46" fmla="*/ 683235 h 4081995"/>
              <a:gd name="connsiteX47" fmla="*/ 4230599 w 6050425"/>
              <a:gd name="connsiteY47" fmla="*/ 629204 h 4081995"/>
              <a:gd name="connsiteX48" fmla="*/ 4475285 w 6050425"/>
              <a:gd name="connsiteY48" fmla="*/ 558826 h 4081995"/>
              <a:gd name="connsiteX0" fmla="*/ 4763014 w 6338154"/>
              <a:gd name="connsiteY0" fmla="*/ 485258 h 4008427"/>
              <a:gd name="connsiteX1" fmla="*/ 4927075 w 6338154"/>
              <a:gd name="connsiteY1" fmla="*/ 451386 h 4008427"/>
              <a:gd name="connsiteX2" fmla="*/ 5134096 w 6338154"/>
              <a:gd name="connsiteY2" fmla="*/ 405385 h 4008427"/>
              <a:gd name="connsiteX3" fmla="*/ 5409263 w 6338154"/>
              <a:gd name="connsiteY3" fmla="*/ 349022 h 4008427"/>
              <a:gd name="connsiteX4" fmla="*/ 5716729 w 6338154"/>
              <a:gd name="connsiteY4" fmla="*/ 308913 h 4008427"/>
              <a:gd name="connsiteX5" fmla="*/ 6336428 w 6338154"/>
              <a:gd name="connsiteY5" fmla="*/ 260334 h 4008427"/>
              <a:gd name="connsiteX6" fmla="*/ 6332129 w 6338154"/>
              <a:gd name="connsiteY6" fmla="*/ 1093775 h 4008427"/>
              <a:gd name="connsiteX7" fmla="*/ 6332129 w 6338154"/>
              <a:gd name="connsiteY7" fmla="*/ 1119901 h 4008427"/>
              <a:gd name="connsiteX8" fmla="*/ 6332129 w 6338154"/>
              <a:gd name="connsiteY8" fmla="*/ 1167826 h 4008427"/>
              <a:gd name="connsiteX9" fmla="*/ 6332129 w 6338154"/>
              <a:gd name="connsiteY9" fmla="*/ 1205150 h 4008427"/>
              <a:gd name="connsiteX10" fmla="*/ 6332129 w 6338154"/>
              <a:gd name="connsiteY10" fmla="*/ 1233198 h 4008427"/>
              <a:gd name="connsiteX11" fmla="*/ 6332129 w 6338154"/>
              <a:gd name="connsiteY11" fmla="*/ 1253295 h 4008427"/>
              <a:gd name="connsiteX12" fmla="*/ 6332129 w 6338154"/>
              <a:gd name="connsiteY12" fmla="*/ 1266767 h 4008427"/>
              <a:gd name="connsiteX13" fmla="*/ 6332129 w 6338154"/>
              <a:gd name="connsiteY13" fmla="*/ 1279135 h 4008427"/>
              <a:gd name="connsiteX14" fmla="*/ 6332129 w 6338154"/>
              <a:gd name="connsiteY14" fmla="*/ 1280902 h 4008427"/>
              <a:gd name="connsiteX15" fmla="*/ 6332129 w 6338154"/>
              <a:gd name="connsiteY15" fmla="*/ 4008425 h 4008427"/>
              <a:gd name="connsiteX16" fmla="*/ 5845297 w 6338154"/>
              <a:gd name="connsiteY16" fmla="*/ 3989371 h 4008427"/>
              <a:gd name="connsiteX17" fmla="*/ 287729 w 6338154"/>
              <a:gd name="connsiteY17" fmla="*/ 4008425 h 4008427"/>
              <a:gd name="connsiteX18" fmla="*/ 287729 w 6338154"/>
              <a:gd name="connsiteY18" fmla="*/ 3824772 h 4008427"/>
              <a:gd name="connsiteX19" fmla="*/ 287729 w 6338154"/>
              <a:gd name="connsiteY19" fmla="*/ 1360253 h 4008427"/>
              <a:gd name="connsiteX20" fmla="*/ 287729 w 6338154"/>
              <a:gd name="connsiteY20" fmla="*/ 1357631 h 4008427"/>
              <a:gd name="connsiteX21" fmla="*/ 287729 w 6338154"/>
              <a:gd name="connsiteY21" fmla="*/ 1351403 h 4008427"/>
              <a:gd name="connsiteX22" fmla="*/ 1971972 w 6338154"/>
              <a:gd name="connsiteY22" fmla="*/ 2136417 h 4008427"/>
              <a:gd name="connsiteX23" fmla="*/ 2205605 w 6338154"/>
              <a:gd name="connsiteY23" fmla="*/ 1918475 h 4008427"/>
              <a:gd name="connsiteX24" fmla="*/ 2422305 w 6338154"/>
              <a:gd name="connsiteY24" fmla="*/ 1733876 h 4008427"/>
              <a:gd name="connsiteX25" fmla="*/ 2539392 w 6338154"/>
              <a:gd name="connsiteY25" fmla="*/ 1645646 h 4008427"/>
              <a:gd name="connsiteX26" fmla="*/ 2656478 w 6338154"/>
              <a:gd name="connsiteY26" fmla="*/ 1558212 h 4008427"/>
              <a:gd name="connsiteX27" fmla="*/ 2870063 w 6338154"/>
              <a:gd name="connsiteY27" fmla="*/ 1411244 h 4008427"/>
              <a:gd name="connsiteX28" fmla="*/ 3060562 w 6338154"/>
              <a:gd name="connsiteY28" fmla="*/ 1287067 h 4008427"/>
              <a:gd name="connsiteX29" fmla="*/ 3140995 w 6338154"/>
              <a:gd name="connsiteY29" fmla="*/ 1229306 h 4008427"/>
              <a:gd name="connsiteX30" fmla="*/ 3251063 w 6338154"/>
              <a:gd name="connsiteY30" fmla="*/ 1163399 h 4008427"/>
              <a:gd name="connsiteX31" fmla="*/ 287729 w 6338154"/>
              <a:gd name="connsiteY31" fmla="*/ 950345 h 4008427"/>
              <a:gd name="connsiteX32" fmla="*/ 287729 w 6338154"/>
              <a:gd name="connsiteY32" fmla="*/ 923993 h 4008427"/>
              <a:gd name="connsiteX33" fmla="*/ 287729 w 6338154"/>
              <a:gd name="connsiteY33" fmla="*/ 817927 h 4008427"/>
              <a:gd name="connsiteX34" fmla="*/ 287729 w 6338154"/>
              <a:gd name="connsiteY34" fmla="*/ 817134 h 4008427"/>
              <a:gd name="connsiteX35" fmla="*/ 287729 w 6338154"/>
              <a:gd name="connsiteY35" fmla="*/ 698740 h 4008427"/>
              <a:gd name="connsiteX36" fmla="*/ 287729 w 6338154"/>
              <a:gd name="connsiteY36" fmla="*/ 694112 h 4008427"/>
              <a:gd name="connsiteX37" fmla="*/ 287729 w 6338154"/>
              <a:gd name="connsiteY37" fmla="*/ 592086 h 4008427"/>
              <a:gd name="connsiteX38" fmla="*/ 287729 w 6338154"/>
              <a:gd name="connsiteY38" fmla="*/ 553789 h 4008427"/>
              <a:gd name="connsiteX39" fmla="*/ 287729 w 6338154"/>
              <a:gd name="connsiteY39" fmla="*/ 497270 h 4008427"/>
              <a:gd name="connsiteX40" fmla="*/ 287729 w 6338154"/>
              <a:gd name="connsiteY40" fmla="*/ 395026 h 4008427"/>
              <a:gd name="connsiteX41" fmla="*/ 287729 w 6338154"/>
              <a:gd name="connsiteY41" fmla="*/ 340365 h 4008427"/>
              <a:gd name="connsiteX42" fmla="*/ 287729 w 6338154"/>
              <a:gd name="connsiteY42" fmla="*/ 216685 h 4008427"/>
              <a:gd name="connsiteX43" fmla="*/ 287729 w 6338154"/>
              <a:gd name="connsiteY43" fmla="*/ 176381 h 4008427"/>
              <a:gd name="connsiteX44" fmla="*/ 287729 w 6338154"/>
              <a:gd name="connsiteY44" fmla="*/ 21913 h 4008427"/>
              <a:gd name="connsiteX45" fmla="*/ 4172076 w 6338154"/>
              <a:gd name="connsiteY45" fmla="*/ 688983 h 4008427"/>
              <a:gd name="connsiteX46" fmla="*/ 4351124 w 6338154"/>
              <a:gd name="connsiteY46" fmla="*/ 609667 h 4008427"/>
              <a:gd name="connsiteX47" fmla="*/ 4518328 w 6338154"/>
              <a:gd name="connsiteY47" fmla="*/ 555636 h 4008427"/>
              <a:gd name="connsiteX48" fmla="*/ 4763014 w 6338154"/>
              <a:gd name="connsiteY48" fmla="*/ 485258 h 4008427"/>
              <a:gd name="connsiteX0" fmla="*/ 4763014 w 6338154"/>
              <a:gd name="connsiteY0" fmla="*/ 485258 h 4008427"/>
              <a:gd name="connsiteX1" fmla="*/ 4927075 w 6338154"/>
              <a:gd name="connsiteY1" fmla="*/ 451386 h 4008427"/>
              <a:gd name="connsiteX2" fmla="*/ 5134096 w 6338154"/>
              <a:gd name="connsiteY2" fmla="*/ 405385 h 4008427"/>
              <a:gd name="connsiteX3" fmla="*/ 5409263 w 6338154"/>
              <a:gd name="connsiteY3" fmla="*/ 349022 h 4008427"/>
              <a:gd name="connsiteX4" fmla="*/ 5716729 w 6338154"/>
              <a:gd name="connsiteY4" fmla="*/ 308913 h 4008427"/>
              <a:gd name="connsiteX5" fmla="*/ 6336428 w 6338154"/>
              <a:gd name="connsiteY5" fmla="*/ 260334 h 4008427"/>
              <a:gd name="connsiteX6" fmla="*/ 6332129 w 6338154"/>
              <a:gd name="connsiteY6" fmla="*/ 1093775 h 4008427"/>
              <a:gd name="connsiteX7" fmla="*/ 6332129 w 6338154"/>
              <a:gd name="connsiteY7" fmla="*/ 1119901 h 4008427"/>
              <a:gd name="connsiteX8" fmla="*/ 6332129 w 6338154"/>
              <a:gd name="connsiteY8" fmla="*/ 1167826 h 4008427"/>
              <a:gd name="connsiteX9" fmla="*/ 6332129 w 6338154"/>
              <a:gd name="connsiteY9" fmla="*/ 1205150 h 4008427"/>
              <a:gd name="connsiteX10" fmla="*/ 6332129 w 6338154"/>
              <a:gd name="connsiteY10" fmla="*/ 1233198 h 4008427"/>
              <a:gd name="connsiteX11" fmla="*/ 6332129 w 6338154"/>
              <a:gd name="connsiteY11" fmla="*/ 1253295 h 4008427"/>
              <a:gd name="connsiteX12" fmla="*/ 6332129 w 6338154"/>
              <a:gd name="connsiteY12" fmla="*/ 1266767 h 4008427"/>
              <a:gd name="connsiteX13" fmla="*/ 6332129 w 6338154"/>
              <a:gd name="connsiteY13" fmla="*/ 1279135 h 4008427"/>
              <a:gd name="connsiteX14" fmla="*/ 6332129 w 6338154"/>
              <a:gd name="connsiteY14" fmla="*/ 1280902 h 4008427"/>
              <a:gd name="connsiteX15" fmla="*/ 6332129 w 6338154"/>
              <a:gd name="connsiteY15" fmla="*/ 4008425 h 4008427"/>
              <a:gd name="connsiteX16" fmla="*/ 5845297 w 6338154"/>
              <a:gd name="connsiteY16" fmla="*/ 3989371 h 4008427"/>
              <a:gd name="connsiteX17" fmla="*/ 287729 w 6338154"/>
              <a:gd name="connsiteY17" fmla="*/ 4008425 h 4008427"/>
              <a:gd name="connsiteX18" fmla="*/ 287729 w 6338154"/>
              <a:gd name="connsiteY18" fmla="*/ 3824772 h 4008427"/>
              <a:gd name="connsiteX19" fmla="*/ 287729 w 6338154"/>
              <a:gd name="connsiteY19" fmla="*/ 1360253 h 4008427"/>
              <a:gd name="connsiteX20" fmla="*/ 287729 w 6338154"/>
              <a:gd name="connsiteY20" fmla="*/ 1357631 h 4008427"/>
              <a:gd name="connsiteX21" fmla="*/ 287729 w 6338154"/>
              <a:gd name="connsiteY21" fmla="*/ 1351403 h 4008427"/>
              <a:gd name="connsiteX22" fmla="*/ 1971972 w 6338154"/>
              <a:gd name="connsiteY22" fmla="*/ 2136417 h 4008427"/>
              <a:gd name="connsiteX23" fmla="*/ 2205605 w 6338154"/>
              <a:gd name="connsiteY23" fmla="*/ 1918475 h 4008427"/>
              <a:gd name="connsiteX24" fmla="*/ 2422305 w 6338154"/>
              <a:gd name="connsiteY24" fmla="*/ 1733876 h 4008427"/>
              <a:gd name="connsiteX25" fmla="*/ 2539392 w 6338154"/>
              <a:gd name="connsiteY25" fmla="*/ 1645646 h 4008427"/>
              <a:gd name="connsiteX26" fmla="*/ 2656478 w 6338154"/>
              <a:gd name="connsiteY26" fmla="*/ 1558212 h 4008427"/>
              <a:gd name="connsiteX27" fmla="*/ 2870063 w 6338154"/>
              <a:gd name="connsiteY27" fmla="*/ 1411244 h 4008427"/>
              <a:gd name="connsiteX28" fmla="*/ 3060562 w 6338154"/>
              <a:gd name="connsiteY28" fmla="*/ 1287067 h 4008427"/>
              <a:gd name="connsiteX29" fmla="*/ 3140995 w 6338154"/>
              <a:gd name="connsiteY29" fmla="*/ 1229306 h 4008427"/>
              <a:gd name="connsiteX30" fmla="*/ 3251063 w 6338154"/>
              <a:gd name="connsiteY30" fmla="*/ 1163399 h 4008427"/>
              <a:gd name="connsiteX31" fmla="*/ 287729 w 6338154"/>
              <a:gd name="connsiteY31" fmla="*/ 950345 h 4008427"/>
              <a:gd name="connsiteX32" fmla="*/ 287729 w 6338154"/>
              <a:gd name="connsiteY32" fmla="*/ 923993 h 4008427"/>
              <a:gd name="connsiteX33" fmla="*/ 287729 w 6338154"/>
              <a:gd name="connsiteY33" fmla="*/ 817927 h 4008427"/>
              <a:gd name="connsiteX34" fmla="*/ 287729 w 6338154"/>
              <a:gd name="connsiteY34" fmla="*/ 817134 h 4008427"/>
              <a:gd name="connsiteX35" fmla="*/ 287729 w 6338154"/>
              <a:gd name="connsiteY35" fmla="*/ 698740 h 4008427"/>
              <a:gd name="connsiteX36" fmla="*/ 287729 w 6338154"/>
              <a:gd name="connsiteY36" fmla="*/ 694112 h 4008427"/>
              <a:gd name="connsiteX37" fmla="*/ 287729 w 6338154"/>
              <a:gd name="connsiteY37" fmla="*/ 592086 h 4008427"/>
              <a:gd name="connsiteX38" fmla="*/ 287729 w 6338154"/>
              <a:gd name="connsiteY38" fmla="*/ 553789 h 4008427"/>
              <a:gd name="connsiteX39" fmla="*/ 287729 w 6338154"/>
              <a:gd name="connsiteY39" fmla="*/ 497270 h 4008427"/>
              <a:gd name="connsiteX40" fmla="*/ 287729 w 6338154"/>
              <a:gd name="connsiteY40" fmla="*/ 395026 h 4008427"/>
              <a:gd name="connsiteX41" fmla="*/ 287729 w 6338154"/>
              <a:gd name="connsiteY41" fmla="*/ 340365 h 4008427"/>
              <a:gd name="connsiteX42" fmla="*/ 287729 w 6338154"/>
              <a:gd name="connsiteY42" fmla="*/ 216685 h 4008427"/>
              <a:gd name="connsiteX43" fmla="*/ 287729 w 6338154"/>
              <a:gd name="connsiteY43" fmla="*/ 176381 h 4008427"/>
              <a:gd name="connsiteX44" fmla="*/ 287729 w 6338154"/>
              <a:gd name="connsiteY44" fmla="*/ 21913 h 4008427"/>
              <a:gd name="connsiteX45" fmla="*/ 4172076 w 6338154"/>
              <a:gd name="connsiteY45" fmla="*/ 688983 h 4008427"/>
              <a:gd name="connsiteX46" fmla="*/ 4351124 w 6338154"/>
              <a:gd name="connsiteY46" fmla="*/ 609667 h 4008427"/>
              <a:gd name="connsiteX47" fmla="*/ 4518328 w 6338154"/>
              <a:gd name="connsiteY47" fmla="*/ 555636 h 4008427"/>
              <a:gd name="connsiteX48" fmla="*/ 4763014 w 6338154"/>
              <a:gd name="connsiteY48" fmla="*/ 485258 h 4008427"/>
              <a:gd name="connsiteX0" fmla="*/ 4475285 w 6050425"/>
              <a:gd name="connsiteY0" fmla="*/ 463345 h 3986514"/>
              <a:gd name="connsiteX1" fmla="*/ 4639346 w 6050425"/>
              <a:gd name="connsiteY1" fmla="*/ 429473 h 3986514"/>
              <a:gd name="connsiteX2" fmla="*/ 4846367 w 6050425"/>
              <a:gd name="connsiteY2" fmla="*/ 383472 h 3986514"/>
              <a:gd name="connsiteX3" fmla="*/ 5121534 w 6050425"/>
              <a:gd name="connsiteY3" fmla="*/ 327109 h 3986514"/>
              <a:gd name="connsiteX4" fmla="*/ 5429000 w 6050425"/>
              <a:gd name="connsiteY4" fmla="*/ 287000 h 3986514"/>
              <a:gd name="connsiteX5" fmla="*/ 6048699 w 6050425"/>
              <a:gd name="connsiteY5" fmla="*/ 238421 h 3986514"/>
              <a:gd name="connsiteX6" fmla="*/ 6044400 w 6050425"/>
              <a:gd name="connsiteY6" fmla="*/ 1071862 h 3986514"/>
              <a:gd name="connsiteX7" fmla="*/ 6044400 w 6050425"/>
              <a:gd name="connsiteY7" fmla="*/ 1097988 h 3986514"/>
              <a:gd name="connsiteX8" fmla="*/ 6044400 w 6050425"/>
              <a:gd name="connsiteY8" fmla="*/ 1145913 h 3986514"/>
              <a:gd name="connsiteX9" fmla="*/ 6044400 w 6050425"/>
              <a:gd name="connsiteY9" fmla="*/ 1183237 h 3986514"/>
              <a:gd name="connsiteX10" fmla="*/ 6044400 w 6050425"/>
              <a:gd name="connsiteY10" fmla="*/ 1211285 h 3986514"/>
              <a:gd name="connsiteX11" fmla="*/ 6044400 w 6050425"/>
              <a:gd name="connsiteY11" fmla="*/ 1231382 h 3986514"/>
              <a:gd name="connsiteX12" fmla="*/ 6044400 w 6050425"/>
              <a:gd name="connsiteY12" fmla="*/ 1244854 h 3986514"/>
              <a:gd name="connsiteX13" fmla="*/ 6044400 w 6050425"/>
              <a:gd name="connsiteY13" fmla="*/ 1257222 h 3986514"/>
              <a:gd name="connsiteX14" fmla="*/ 6044400 w 6050425"/>
              <a:gd name="connsiteY14" fmla="*/ 1258989 h 3986514"/>
              <a:gd name="connsiteX15" fmla="*/ 6044400 w 6050425"/>
              <a:gd name="connsiteY15" fmla="*/ 3986512 h 3986514"/>
              <a:gd name="connsiteX16" fmla="*/ 5557568 w 6050425"/>
              <a:gd name="connsiteY16" fmla="*/ 3967458 h 3986514"/>
              <a:gd name="connsiteX17" fmla="*/ 0 w 6050425"/>
              <a:gd name="connsiteY17" fmla="*/ 3986512 h 3986514"/>
              <a:gd name="connsiteX18" fmla="*/ 0 w 6050425"/>
              <a:gd name="connsiteY18" fmla="*/ 3802859 h 3986514"/>
              <a:gd name="connsiteX19" fmla="*/ 0 w 6050425"/>
              <a:gd name="connsiteY19" fmla="*/ 1338340 h 3986514"/>
              <a:gd name="connsiteX20" fmla="*/ 0 w 6050425"/>
              <a:gd name="connsiteY20" fmla="*/ 1335718 h 3986514"/>
              <a:gd name="connsiteX21" fmla="*/ 0 w 6050425"/>
              <a:gd name="connsiteY21" fmla="*/ 1329490 h 3986514"/>
              <a:gd name="connsiteX22" fmla="*/ 1684243 w 6050425"/>
              <a:gd name="connsiteY22" fmla="*/ 2114504 h 3986514"/>
              <a:gd name="connsiteX23" fmla="*/ 1917876 w 6050425"/>
              <a:gd name="connsiteY23" fmla="*/ 1896562 h 3986514"/>
              <a:gd name="connsiteX24" fmla="*/ 2134576 w 6050425"/>
              <a:gd name="connsiteY24" fmla="*/ 1711963 h 3986514"/>
              <a:gd name="connsiteX25" fmla="*/ 2251663 w 6050425"/>
              <a:gd name="connsiteY25" fmla="*/ 1623733 h 3986514"/>
              <a:gd name="connsiteX26" fmla="*/ 2368749 w 6050425"/>
              <a:gd name="connsiteY26" fmla="*/ 1536299 h 3986514"/>
              <a:gd name="connsiteX27" fmla="*/ 2582334 w 6050425"/>
              <a:gd name="connsiteY27" fmla="*/ 1389331 h 3986514"/>
              <a:gd name="connsiteX28" fmla="*/ 2772833 w 6050425"/>
              <a:gd name="connsiteY28" fmla="*/ 1265154 h 3986514"/>
              <a:gd name="connsiteX29" fmla="*/ 2853266 w 6050425"/>
              <a:gd name="connsiteY29" fmla="*/ 1207393 h 3986514"/>
              <a:gd name="connsiteX30" fmla="*/ 2963334 w 6050425"/>
              <a:gd name="connsiteY30" fmla="*/ 1141486 h 3986514"/>
              <a:gd name="connsiteX31" fmla="*/ 0 w 6050425"/>
              <a:gd name="connsiteY31" fmla="*/ 928432 h 3986514"/>
              <a:gd name="connsiteX32" fmla="*/ 0 w 6050425"/>
              <a:gd name="connsiteY32" fmla="*/ 902080 h 3986514"/>
              <a:gd name="connsiteX33" fmla="*/ 0 w 6050425"/>
              <a:gd name="connsiteY33" fmla="*/ 796014 h 3986514"/>
              <a:gd name="connsiteX34" fmla="*/ 0 w 6050425"/>
              <a:gd name="connsiteY34" fmla="*/ 795221 h 3986514"/>
              <a:gd name="connsiteX35" fmla="*/ 0 w 6050425"/>
              <a:gd name="connsiteY35" fmla="*/ 676827 h 3986514"/>
              <a:gd name="connsiteX36" fmla="*/ 0 w 6050425"/>
              <a:gd name="connsiteY36" fmla="*/ 672199 h 3986514"/>
              <a:gd name="connsiteX37" fmla="*/ 0 w 6050425"/>
              <a:gd name="connsiteY37" fmla="*/ 570173 h 3986514"/>
              <a:gd name="connsiteX38" fmla="*/ 0 w 6050425"/>
              <a:gd name="connsiteY38" fmla="*/ 531876 h 3986514"/>
              <a:gd name="connsiteX39" fmla="*/ 0 w 6050425"/>
              <a:gd name="connsiteY39" fmla="*/ 475357 h 3986514"/>
              <a:gd name="connsiteX40" fmla="*/ 0 w 6050425"/>
              <a:gd name="connsiteY40" fmla="*/ 373113 h 3986514"/>
              <a:gd name="connsiteX41" fmla="*/ 0 w 6050425"/>
              <a:gd name="connsiteY41" fmla="*/ 318452 h 3986514"/>
              <a:gd name="connsiteX42" fmla="*/ 0 w 6050425"/>
              <a:gd name="connsiteY42" fmla="*/ 194772 h 3986514"/>
              <a:gd name="connsiteX43" fmla="*/ 0 w 6050425"/>
              <a:gd name="connsiteY43" fmla="*/ 154468 h 3986514"/>
              <a:gd name="connsiteX44" fmla="*/ 0 w 6050425"/>
              <a:gd name="connsiteY44" fmla="*/ 0 h 3986514"/>
              <a:gd name="connsiteX45" fmla="*/ 3884347 w 6050425"/>
              <a:gd name="connsiteY45" fmla="*/ 667070 h 3986514"/>
              <a:gd name="connsiteX46" fmla="*/ 4063395 w 6050425"/>
              <a:gd name="connsiteY46" fmla="*/ 587754 h 3986514"/>
              <a:gd name="connsiteX47" fmla="*/ 4230599 w 6050425"/>
              <a:gd name="connsiteY47" fmla="*/ 533723 h 3986514"/>
              <a:gd name="connsiteX48" fmla="*/ 4475285 w 6050425"/>
              <a:gd name="connsiteY48" fmla="*/ 463345 h 3986514"/>
              <a:gd name="connsiteX0" fmla="*/ 4475285 w 6050425"/>
              <a:gd name="connsiteY0" fmla="*/ 308877 h 3832046"/>
              <a:gd name="connsiteX1" fmla="*/ 4639346 w 6050425"/>
              <a:gd name="connsiteY1" fmla="*/ 275005 h 3832046"/>
              <a:gd name="connsiteX2" fmla="*/ 4846367 w 6050425"/>
              <a:gd name="connsiteY2" fmla="*/ 229004 h 3832046"/>
              <a:gd name="connsiteX3" fmla="*/ 5121534 w 6050425"/>
              <a:gd name="connsiteY3" fmla="*/ 172641 h 3832046"/>
              <a:gd name="connsiteX4" fmla="*/ 5429000 w 6050425"/>
              <a:gd name="connsiteY4" fmla="*/ 132532 h 3832046"/>
              <a:gd name="connsiteX5" fmla="*/ 6048699 w 6050425"/>
              <a:gd name="connsiteY5" fmla="*/ 83953 h 3832046"/>
              <a:gd name="connsiteX6" fmla="*/ 6044400 w 6050425"/>
              <a:gd name="connsiteY6" fmla="*/ 917394 h 3832046"/>
              <a:gd name="connsiteX7" fmla="*/ 6044400 w 6050425"/>
              <a:gd name="connsiteY7" fmla="*/ 943520 h 3832046"/>
              <a:gd name="connsiteX8" fmla="*/ 6044400 w 6050425"/>
              <a:gd name="connsiteY8" fmla="*/ 991445 h 3832046"/>
              <a:gd name="connsiteX9" fmla="*/ 6044400 w 6050425"/>
              <a:gd name="connsiteY9" fmla="*/ 1028769 h 3832046"/>
              <a:gd name="connsiteX10" fmla="*/ 6044400 w 6050425"/>
              <a:gd name="connsiteY10" fmla="*/ 1056817 h 3832046"/>
              <a:gd name="connsiteX11" fmla="*/ 6044400 w 6050425"/>
              <a:gd name="connsiteY11" fmla="*/ 1076914 h 3832046"/>
              <a:gd name="connsiteX12" fmla="*/ 6044400 w 6050425"/>
              <a:gd name="connsiteY12" fmla="*/ 1090386 h 3832046"/>
              <a:gd name="connsiteX13" fmla="*/ 6044400 w 6050425"/>
              <a:gd name="connsiteY13" fmla="*/ 1102754 h 3832046"/>
              <a:gd name="connsiteX14" fmla="*/ 6044400 w 6050425"/>
              <a:gd name="connsiteY14" fmla="*/ 1104521 h 3832046"/>
              <a:gd name="connsiteX15" fmla="*/ 6044400 w 6050425"/>
              <a:gd name="connsiteY15" fmla="*/ 3832044 h 3832046"/>
              <a:gd name="connsiteX16" fmla="*/ 5557568 w 6050425"/>
              <a:gd name="connsiteY16" fmla="*/ 3812990 h 3832046"/>
              <a:gd name="connsiteX17" fmla="*/ 0 w 6050425"/>
              <a:gd name="connsiteY17" fmla="*/ 3832044 h 3832046"/>
              <a:gd name="connsiteX18" fmla="*/ 0 w 6050425"/>
              <a:gd name="connsiteY18" fmla="*/ 3648391 h 3832046"/>
              <a:gd name="connsiteX19" fmla="*/ 0 w 6050425"/>
              <a:gd name="connsiteY19" fmla="*/ 1183872 h 3832046"/>
              <a:gd name="connsiteX20" fmla="*/ 0 w 6050425"/>
              <a:gd name="connsiteY20" fmla="*/ 1181250 h 3832046"/>
              <a:gd name="connsiteX21" fmla="*/ 0 w 6050425"/>
              <a:gd name="connsiteY21" fmla="*/ 1175022 h 3832046"/>
              <a:gd name="connsiteX22" fmla="*/ 1684243 w 6050425"/>
              <a:gd name="connsiteY22" fmla="*/ 1960036 h 3832046"/>
              <a:gd name="connsiteX23" fmla="*/ 1917876 w 6050425"/>
              <a:gd name="connsiteY23" fmla="*/ 1742094 h 3832046"/>
              <a:gd name="connsiteX24" fmla="*/ 2134576 w 6050425"/>
              <a:gd name="connsiteY24" fmla="*/ 1557495 h 3832046"/>
              <a:gd name="connsiteX25" fmla="*/ 2251663 w 6050425"/>
              <a:gd name="connsiteY25" fmla="*/ 1469265 h 3832046"/>
              <a:gd name="connsiteX26" fmla="*/ 2368749 w 6050425"/>
              <a:gd name="connsiteY26" fmla="*/ 1381831 h 3832046"/>
              <a:gd name="connsiteX27" fmla="*/ 2582334 w 6050425"/>
              <a:gd name="connsiteY27" fmla="*/ 1234863 h 3832046"/>
              <a:gd name="connsiteX28" fmla="*/ 2772833 w 6050425"/>
              <a:gd name="connsiteY28" fmla="*/ 1110686 h 3832046"/>
              <a:gd name="connsiteX29" fmla="*/ 2853266 w 6050425"/>
              <a:gd name="connsiteY29" fmla="*/ 1052925 h 3832046"/>
              <a:gd name="connsiteX30" fmla="*/ 2963334 w 6050425"/>
              <a:gd name="connsiteY30" fmla="*/ 987018 h 3832046"/>
              <a:gd name="connsiteX31" fmla="*/ 0 w 6050425"/>
              <a:gd name="connsiteY31" fmla="*/ 773964 h 3832046"/>
              <a:gd name="connsiteX32" fmla="*/ 0 w 6050425"/>
              <a:gd name="connsiteY32" fmla="*/ 747612 h 3832046"/>
              <a:gd name="connsiteX33" fmla="*/ 0 w 6050425"/>
              <a:gd name="connsiteY33" fmla="*/ 641546 h 3832046"/>
              <a:gd name="connsiteX34" fmla="*/ 0 w 6050425"/>
              <a:gd name="connsiteY34" fmla="*/ 640753 h 3832046"/>
              <a:gd name="connsiteX35" fmla="*/ 0 w 6050425"/>
              <a:gd name="connsiteY35" fmla="*/ 522359 h 3832046"/>
              <a:gd name="connsiteX36" fmla="*/ 0 w 6050425"/>
              <a:gd name="connsiteY36" fmla="*/ 517731 h 3832046"/>
              <a:gd name="connsiteX37" fmla="*/ 0 w 6050425"/>
              <a:gd name="connsiteY37" fmla="*/ 415705 h 3832046"/>
              <a:gd name="connsiteX38" fmla="*/ 0 w 6050425"/>
              <a:gd name="connsiteY38" fmla="*/ 377408 h 3832046"/>
              <a:gd name="connsiteX39" fmla="*/ 0 w 6050425"/>
              <a:gd name="connsiteY39" fmla="*/ 320889 h 3832046"/>
              <a:gd name="connsiteX40" fmla="*/ 0 w 6050425"/>
              <a:gd name="connsiteY40" fmla="*/ 218645 h 3832046"/>
              <a:gd name="connsiteX41" fmla="*/ 0 w 6050425"/>
              <a:gd name="connsiteY41" fmla="*/ 163984 h 3832046"/>
              <a:gd name="connsiteX42" fmla="*/ 0 w 6050425"/>
              <a:gd name="connsiteY42" fmla="*/ 40304 h 3832046"/>
              <a:gd name="connsiteX43" fmla="*/ 0 w 6050425"/>
              <a:gd name="connsiteY43" fmla="*/ 0 h 3832046"/>
              <a:gd name="connsiteX44" fmla="*/ 3712633 w 6050425"/>
              <a:gd name="connsiteY44" fmla="*/ 584875 h 3832046"/>
              <a:gd name="connsiteX45" fmla="*/ 3884347 w 6050425"/>
              <a:gd name="connsiteY45" fmla="*/ 512602 h 3832046"/>
              <a:gd name="connsiteX46" fmla="*/ 4063395 w 6050425"/>
              <a:gd name="connsiteY46" fmla="*/ 433286 h 3832046"/>
              <a:gd name="connsiteX47" fmla="*/ 4230599 w 6050425"/>
              <a:gd name="connsiteY47" fmla="*/ 379255 h 3832046"/>
              <a:gd name="connsiteX48" fmla="*/ 4475285 w 6050425"/>
              <a:gd name="connsiteY48" fmla="*/ 308877 h 3832046"/>
              <a:gd name="connsiteX0" fmla="*/ 4475285 w 6050425"/>
              <a:gd name="connsiteY0" fmla="*/ 268573 h 3791742"/>
              <a:gd name="connsiteX1" fmla="*/ 4639346 w 6050425"/>
              <a:gd name="connsiteY1" fmla="*/ 234701 h 3791742"/>
              <a:gd name="connsiteX2" fmla="*/ 4846367 w 6050425"/>
              <a:gd name="connsiteY2" fmla="*/ 188700 h 3791742"/>
              <a:gd name="connsiteX3" fmla="*/ 5121534 w 6050425"/>
              <a:gd name="connsiteY3" fmla="*/ 132337 h 3791742"/>
              <a:gd name="connsiteX4" fmla="*/ 5429000 w 6050425"/>
              <a:gd name="connsiteY4" fmla="*/ 92228 h 3791742"/>
              <a:gd name="connsiteX5" fmla="*/ 6048699 w 6050425"/>
              <a:gd name="connsiteY5" fmla="*/ 43649 h 3791742"/>
              <a:gd name="connsiteX6" fmla="*/ 6044400 w 6050425"/>
              <a:gd name="connsiteY6" fmla="*/ 877090 h 3791742"/>
              <a:gd name="connsiteX7" fmla="*/ 6044400 w 6050425"/>
              <a:gd name="connsiteY7" fmla="*/ 903216 h 3791742"/>
              <a:gd name="connsiteX8" fmla="*/ 6044400 w 6050425"/>
              <a:gd name="connsiteY8" fmla="*/ 951141 h 3791742"/>
              <a:gd name="connsiteX9" fmla="*/ 6044400 w 6050425"/>
              <a:gd name="connsiteY9" fmla="*/ 988465 h 3791742"/>
              <a:gd name="connsiteX10" fmla="*/ 6044400 w 6050425"/>
              <a:gd name="connsiteY10" fmla="*/ 1016513 h 3791742"/>
              <a:gd name="connsiteX11" fmla="*/ 6044400 w 6050425"/>
              <a:gd name="connsiteY11" fmla="*/ 1036610 h 3791742"/>
              <a:gd name="connsiteX12" fmla="*/ 6044400 w 6050425"/>
              <a:gd name="connsiteY12" fmla="*/ 1050082 h 3791742"/>
              <a:gd name="connsiteX13" fmla="*/ 6044400 w 6050425"/>
              <a:gd name="connsiteY13" fmla="*/ 1062450 h 3791742"/>
              <a:gd name="connsiteX14" fmla="*/ 6044400 w 6050425"/>
              <a:gd name="connsiteY14" fmla="*/ 1064217 h 3791742"/>
              <a:gd name="connsiteX15" fmla="*/ 6044400 w 6050425"/>
              <a:gd name="connsiteY15" fmla="*/ 3791740 h 3791742"/>
              <a:gd name="connsiteX16" fmla="*/ 5557568 w 6050425"/>
              <a:gd name="connsiteY16" fmla="*/ 3772686 h 3791742"/>
              <a:gd name="connsiteX17" fmla="*/ 0 w 6050425"/>
              <a:gd name="connsiteY17" fmla="*/ 3791740 h 3791742"/>
              <a:gd name="connsiteX18" fmla="*/ 0 w 6050425"/>
              <a:gd name="connsiteY18" fmla="*/ 3608087 h 3791742"/>
              <a:gd name="connsiteX19" fmla="*/ 0 w 6050425"/>
              <a:gd name="connsiteY19" fmla="*/ 1143568 h 3791742"/>
              <a:gd name="connsiteX20" fmla="*/ 0 w 6050425"/>
              <a:gd name="connsiteY20" fmla="*/ 1140946 h 3791742"/>
              <a:gd name="connsiteX21" fmla="*/ 0 w 6050425"/>
              <a:gd name="connsiteY21" fmla="*/ 1134718 h 3791742"/>
              <a:gd name="connsiteX22" fmla="*/ 1684243 w 6050425"/>
              <a:gd name="connsiteY22" fmla="*/ 1919732 h 3791742"/>
              <a:gd name="connsiteX23" fmla="*/ 1917876 w 6050425"/>
              <a:gd name="connsiteY23" fmla="*/ 1701790 h 3791742"/>
              <a:gd name="connsiteX24" fmla="*/ 2134576 w 6050425"/>
              <a:gd name="connsiteY24" fmla="*/ 1517191 h 3791742"/>
              <a:gd name="connsiteX25" fmla="*/ 2251663 w 6050425"/>
              <a:gd name="connsiteY25" fmla="*/ 1428961 h 3791742"/>
              <a:gd name="connsiteX26" fmla="*/ 2368749 w 6050425"/>
              <a:gd name="connsiteY26" fmla="*/ 1341527 h 3791742"/>
              <a:gd name="connsiteX27" fmla="*/ 2582334 w 6050425"/>
              <a:gd name="connsiteY27" fmla="*/ 1194559 h 3791742"/>
              <a:gd name="connsiteX28" fmla="*/ 2772833 w 6050425"/>
              <a:gd name="connsiteY28" fmla="*/ 1070382 h 3791742"/>
              <a:gd name="connsiteX29" fmla="*/ 2853266 w 6050425"/>
              <a:gd name="connsiteY29" fmla="*/ 1012621 h 3791742"/>
              <a:gd name="connsiteX30" fmla="*/ 2963334 w 6050425"/>
              <a:gd name="connsiteY30" fmla="*/ 946714 h 3791742"/>
              <a:gd name="connsiteX31" fmla="*/ 0 w 6050425"/>
              <a:gd name="connsiteY31" fmla="*/ 733660 h 3791742"/>
              <a:gd name="connsiteX32" fmla="*/ 0 w 6050425"/>
              <a:gd name="connsiteY32" fmla="*/ 707308 h 3791742"/>
              <a:gd name="connsiteX33" fmla="*/ 0 w 6050425"/>
              <a:gd name="connsiteY33" fmla="*/ 601242 h 3791742"/>
              <a:gd name="connsiteX34" fmla="*/ 0 w 6050425"/>
              <a:gd name="connsiteY34" fmla="*/ 600449 h 3791742"/>
              <a:gd name="connsiteX35" fmla="*/ 0 w 6050425"/>
              <a:gd name="connsiteY35" fmla="*/ 482055 h 3791742"/>
              <a:gd name="connsiteX36" fmla="*/ 0 w 6050425"/>
              <a:gd name="connsiteY36" fmla="*/ 477427 h 3791742"/>
              <a:gd name="connsiteX37" fmla="*/ 0 w 6050425"/>
              <a:gd name="connsiteY37" fmla="*/ 375401 h 3791742"/>
              <a:gd name="connsiteX38" fmla="*/ 0 w 6050425"/>
              <a:gd name="connsiteY38" fmla="*/ 337104 h 3791742"/>
              <a:gd name="connsiteX39" fmla="*/ 0 w 6050425"/>
              <a:gd name="connsiteY39" fmla="*/ 280585 h 3791742"/>
              <a:gd name="connsiteX40" fmla="*/ 0 w 6050425"/>
              <a:gd name="connsiteY40" fmla="*/ 178341 h 3791742"/>
              <a:gd name="connsiteX41" fmla="*/ 0 w 6050425"/>
              <a:gd name="connsiteY41" fmla="*/ 123680 h 3791742"/>
              <a:gd name="connsiteX42" fmla="*/ 0 w 6050425"/>
              <a:gd name="connsiteY42" fmla="*/ 0 h 3791742"/>
              <a:gd name="connsiteX43" fmla="*/ 3517900 w 6050425"/>
              <a:gd name="connsiteY43" fmla="*/ 639360 h 3791742"/>
              <a:gd name="connsiteX44" fmla="*/ 3712633 w 6050425"/>
              <a:gd name="connsiteY44" fmla="*/ 544571 h 3791742"/>
              <a:gd name="connsiteX45" fmla="*/ 3884347 w 6050425"/>
              <a:gd name="connsiteY45" fmla="*/ 472298 h 3791742"/>
              <a:gd name="connsiteX46" fmla="*/ 4063395 w 6050425"/>
              <a:gd name="connsiteY46" fmla="*/ 392982 h 3791742"/>
              <a:gd name="connsiteX47" fmla="*/ 4230599 w 6050425"/>
              <a:gd name="connsiteY47" fmla="*/ 338951 h 3791742"/>
              <a:gd name="connsiteX48" fmla="*/ 4475285 w 6050425"/>
              <a:gd name="connsiteY48" fmla="*/ 268573 h 3791742"/>
              <a:gd name="connsiteX0" fmla="*/ 4475285 w 6050425"/>
              <a:gd name="connsiteY0" fmla="*/ 224971 h 3748140"/>
              <a:gd name="connsiteX1" fmla="*/ 4639346 w 6050425"/>
              <a:gd name="connsiteY1" fmla="*/ 191099 h 3748140"/>
              <a:gd name="connsiteX2" fmla="*/ 4846367 w 6050425"/>
              <a:gd name="connsiteY2" fmla="*/ 145098 h 3748140"/>
              <a:gd name="connsiteX3" fmla="*/ 5121534 w 6050425"/>
              <a:gd name="connsiteY3" fmla="*/ 88735 h 3748140"/>
              <a:gd name="connsiteX4" fmla="*/ 5429000 w 6050425"/>
              <a:gd name="connsiteY4" fmla="*/ 48626 h 3748140"/>
              <a:gd name="connsiteX5" fmla="*/ 6048699 w 6050425"/>
              <a:gd name="connsiteY5" fmla="*/ 47 h 3748140"/>
              <a:gd name="connsiteX6" fmla="*/ 6044400 w 6050425"/>
              <a:gd name="connsiteY6" fmla="*/ 833488 h 3748140"/>
              <a:gd name="connsiteX7" fmla="*/ 6044400 w 6050425"/>
              <a:gd name="connsiteY7" fmla="*/ 859614 h 3748140"/>
              <a:gd name="connsiteX8" fmla="*/ 6044400 w 6050425"/>
              <a:gd name="connsiteY8" fmla="*/ 907539 h 3748140"/>
              <a:gd name="connsiteX9" fmla="*/ 6044400 w 6050425"/>
              <a:gd name="connsiteY9" fmla="*/ 944863 h 3748140"/>
              <a:gd name="connsiteX10" fmla="*/ 6044400 w 6050425"/>
              <a:gd name="connsiteY10" fmla="*/ 972911 h 3748140"/>
              <a:gd name="connsiteX11" fmla="*/ 6044400 w 6050425"/>
              <a:gd name="connsiteY11" fmla="*/ 993008 h 3748140"/>
              <a:gd name="connsiteX12" fmla="*/ 6044400 w 6050425"/>
              <a:gd name="connsiteY12" fmla="*/ 1006480 h 3748140"/>
              <a:gd name="connsiteX13" fmla="*/ 6044400 w 6050425"/>
              <a:gd name="connsiteY13" fmla="*/ 1018848 h 3748140"/>
              <a:gd name="connsiteX14" fmla="*/ 6044400 w 6050425"/>
              <a:gd name="connsiteY14" fmla="*/ 1020615 h 3748140"/>
              <a:gd name="connsiteX15" fmla="*/ 6044400 w 6050425"/>
              <a:gd name="connsiteY15" fmla="*/ 3748138 h 3748140"/>
              <a:gd name="connsiteX16" fmla="*/ 5557568 w 6050425"/>
              <a:gd name="connsiteY16" fmla="*/ 3729084 h 3748140"/>
              <a:gd name="connsiteX17" fmla="*/ 0 w 6050425"/>
              <a:gd name="connsiteY17" fmla="*/ 3748138 h 3748140"/>
              <a:gd name="connsiteX18" fmla="*/ 0 w 6050425"/>
              <a:gd name="connsiteY18" fmla="*/ 3564485 h 3748140"/>
              <a:gd name="connsiteX19" fmla="*/ 0 w 6050425"/>
              <a:gd name="connsiteY19" fmla="*/ 1099966 h 3748140"/>
              <a:gd name="connsiteX20" fmla="*/ 0 w 6050425"/>
              <a:gd name="connsiteY20" fmla="*/ 1097344 h 3748140"/>
              <a:gd name="connsiteX21" fmla="*/ 0 w 6050425"/>
              <a:gd name="connsiteY21" fmla="*/ 1091116 h 3748140"/>
              <a:gd name="connsiteX22" fmla="*/ 1684243 w 6050425"/>
              <a:gd name="connsiteY22" fmla="*/ 1876130 h 3748140"/>
              <a:gd name="connsiteX23" fmla="*/ 1917876 w 6050425"/>
              <a:gd name="connsiteY23" fmla="*/ 1658188 h 3748140"/>
              <a:gd name="connsiteX24" fmla="*/ 2134576 w 6050425"/>
              <a:gd name="connsiteY24" fmla="*/ 1473589 h 3748140"/>
              <a:gd name="connsiteX25" fmla="*/ 2251663 w 6050425"/>
              <a:gd name="connsiteY25" fmla="*/ 1385359 h 3748140"/>
              <a:gd name="connsiteX26" fmla="*/ 2368749 w 6050425"/>
              <a:gd name="connsiteY26" fmla="*/ 1297925 h 3748140"/>
              <a:gd name="connsiteX27" fmla="*/ 2582334 w 6050425"/>
              <a:gd name="connsiteY27" fmla="*/ 1150957 h 3748140"/>
              <a:gd name="connsiteX28" fmla="*/ 2772833 w 6050425"/>
              <a:gd name="connsiteY28" fmla="*/ 1026780 h 3748140"/>
              <a:gd name="connsiteX29" fmla="*/ 2853266 w 6050425"/>
              <a:gd name="connsiteY29" fmla="*/ 969019 h 3748140"/>
              <a:gd name="connsiteX30" fmla="*/ 2963334 w 6050425"/>
              <a:gd name="connsiteY30" fmla="*/ 903112 h 3748140"/>
              <a:gd name="connsiteX31" fmla="*/ 0 w 6050425"/>
              <a:gd name="connsiteY31" fmla="*/ 690058 h 3748140"/>
              <a:gd name="connsiteX32" fmla="*/ 0 w 6050425"/>
              <a:gd name="connsiteY32" fmla="*/ 663706 h 3748140"/>
              <a:gd name="connsiteX33" fmla="*/ 0 w 6050425"/>
              <a:gd name="connsiteY33" fmla="*/ 557640 h 3748140"/>
              <a:gd name="connsiteX34" fmla="*/ 0 w 6050425"/>
              <a:gd name="connsiteY34" fmla="*/ 556847 h 3748140"/>
              <a:gd name="connsiteX35" fmla="*/ 0 w 6050425"/>
              <a:gd name="connsiteY35" fmla="*/ 438453 h 3748140"/>
              <a:gd name="connsiteX36" fmla="*/ 0 w 6050425"/>
              <a:gd name="connsiteY36" fmla="*/ 433825 h 3748140"/>
              <a:gd name="connsiteX37" fmla="*/ 0 w 6050425"/>
              <a:gd name="connsiteY37" fmla="*/ 331799 h 3748140"/>
              <a:gd name="connsiteX38" fmla="*/ 0 w 6050425"/>
              <a:gd name="connsiteY38" fmla="*/ 293502 h 3748140"/>
              <a:gd name="connsiteX39" fmla="*/ 0 w 6050425"/>
              <a:gd name="connsiteY39" fmla="*/ 236983 h 3748140"/>
              <a:gd name="connsiteX40" fmla="*/ 0 w 6050425"/>
              <a:gd name="connsiteY40" fmla="*/ 134739 h 3748140"/>
              <a:gd name="connsiteX41" fmla="*/ 0 w 6050425"/>
              <a:gd name="connsiteY41" fmla="*/ 80078 h 3748140"/>
              <a:gd name="connsiteX42" fmla="*/ 3386667 w 6050425"/>
              <a:gd name="connsiteY42" fmla="*/ 665901 h 3748140"/>
              <a:gd name="connsiteX43" fmla="*/ 3517900 w 6050425"/>
              <a:gd name="connsiteY43" fmla="*/ 595758 h 3748140"/>
              <a:gd name="connsiteX44" fmla="*/ 3712633 w 6050425"/>
              <a:gd name="connsiteY44" fmla="*/ 500969 h 3748140"/>
              <a:gd name="connsiteX45" fmla="*/ 3884347 w 6050425"/>
              <a:gd name="connsiteY45" fmla="*/ 428696 h 3748140"/>
              <a:gd name="connsiteX46" fmla="*/ 4063395 w 6050425"/>
              <a:gd name="connsiteY46" fmla="*/ 349380 h 3748140"/>
              <a:gd name="connsiteX47" fmla="*/ 4230599 w 6050425"/>
              <a:gd name="connsiteY47" fmla="*/ 295349 h 3748140"/>
              <a:gd name="connsiteX48" fmla="*/ 4475285 w 6050425"/>
              <a:gd name="connsiteY48" fmla="*/ 224971 h 3748140"/>
              <a:gd name="connsiteX0" fmla="*/ 4475285 w 6050425"/>
              <a:gd name="connsiteY0" fmla="*/ 224971 h 3748140"/>
              <a:gd name="connsiteX1" fmla="*/ 4639346 w 6050425"/>
              <a:gd name="connsiteY1" fmla="*/ 191099 h 3748140"/>
              <a:gd name="connsiteX2" fmla="*/ 4846367 w 6050425"/>
              <a:gd name="connsiteY2" fmla="*/ 145098 h 3748140"/>
              <a:gd name="connsiteX3" fmla="*/ 5121534 w 6050425"/>
              <a:gd name="connsiteY3" fmla="*/ 88735 h 3748140"/>
              <a:gd name="connsiteX4" fmla="*/ 5429000 w 6050425"/>
              <a:gd name="connsiteY4" fmla="*/ 48626 h 3748140"/>
              <a:gd name="connsiteX5" fmla="*/ 6048699 w 6050425"/>
              <a:gd name="connsiteY5" fmla="*/ 47 h 3748140"/>
              <a:gd name="connsiteX6" fmla="*/ 6044400 w 6050425"/>
              <a:gd name="connsiteY6" fmla="*/ 833488 h 3748140"/>
              <a:gd name="connsiteX7" fmla="*/ 6044400 w 6050425"/>
              <a:gd name="connsiteY7" fmla="*/ 859614 h 3748140"/>
              <a:gd name="connsiteX8" fmla="*/ 6044400 w 6050425"/>
              <a:gd name="connsiteY8" fmla="*/ 907539 h 3748140"/>
              <a:gd name="connsiteX9" fmla="*/ 6044400 w 6050425"/>
              <a:gd name="connsiteY9" fmla="*/ 944863 h 3748140"/>
              <a:gd name="connsiteX10" fmla="*/ 6044400 w 6050425"/>
              <a:gd name="connsiteY10" fmla="*/ 972911 h 3748140"/>
              <a:gd name="connsiteX11" fmla="*/ 6044400 w 6050425"/>
              <a:gd name="connsiteY11" fmla="*/ 993008 h 3748140"/>
              <a:gd name="connsiteX12" fmla="*/ 6044400 w 6050425"/>
              <a:gd name="connsiteY12" fmla="*/ 1006480 h 3748140"/>
              <a:gd name="connsiteX13" fmla="*/ 6044400 w 6050425"/>
              <a:gd name="connsiteY13" fmla="*/ 1018848 h 3748140"/>
              <a:gd name="connsiteX14" fmla="*/ 6044400 w 6050425"/>
              <a:gd name="connsiteY14" fmla="*/ 1020615 h 3748140"/>
              <a:gd name="connsiteX15" fmla="*/ 6044400 w 6050425"/>
              <a:gd name="connsiteY15" fmla="*/ 3748138 h 3748140"/>
              <a:gd name="connsiteX16" fmla="*/ 5557568 w 6050425"/>
              <a:gd name="connsiteY16" fmla="*/ 3729084 h 3748140"/>
              <a:gd name="connsiteX17" fmla="*/ 0 w 6050425"/>
              <a:gd name="connsiteY17" fmla="*/ 3748138 h 3748140"/>
              <a:gd name="connsiteX18" fmla="*/ 0 w 6050425"/>
              <a:gd name="connsiteY18" fmla="*/ 3564485 h 3748140"/>
              <a:gd name="connsiteX19" fmla="*/ 0 w 6050425"/>
              <a:gd name="connsiteY19" fmla="*/ 1099966 h 3748140"/>
              <a:gd name="connsiteX20" fmla="*/ 0 w 6050425"/>
              <a:gd name="connsiteY20" fmla="*/ 1097344 h 3748140"/>
              <a:gd name="connsiteX21" fmla="*/ 0 w 6050425"/>
              <a:gd name="connsiteY21" fmla="*/ 1091116 h 3748140"/>
              <a:gd name="connsiteX22" fmla="*/ 1684243 w 6050425"/>
              <a:gd name="connsiteY22" fmla="*/ 1876130 h 3748140"/>
              <a:gd name="connsiteX23" fmla="*/ 1917876 w 6050425"/>
              <a:gd name="connsiteY23" fmla="*/ 1658188 h 3748140"/>
              <a:gd name="connsiteX24" fmla="*/ 2134576 w 6050425"/>
              <a:gd name="connsiteY24" fmla="*/ 1473589 h 3748140"/>
              <a:gd name="connsiteX25" fmla="*/ 2251663 w 6050425"/>
              <a:gd name="connsiteY25" fmla="*/ 1385359 h 3748140"/>
              <a:gd name="connsiteX26" fmla="*/ 2368749 w 6050425"/>
              <a:gd name="connsiteY26" fmla="*/ 1297925 h 3748140"/>
              <a:gd name="connsiteX27" fmla="*/ 2582334 w 6050425"/>
              <a:gd name="connsiteY27" fmla="*/ 1150957 h 3748140"/>
              <a:gd name="connsiteX28" fmla="*/ 2772833 w 6050425"/>
              <a:gd name="connsiteY28" fmla="*/ 1026780 h 3748140"/>
              <a:gd name="connsiteX29" fmla="*/ 2853266 w 6050425"/>
              <a:gd name="connsiteY29" fmla="*/ 969019 h 3748140"/>
              <a:gd name="connsiteX30" fmla="*/ 2963334 w 6050425"/>
              <a:gd name="connsiteY30" fmla="*/ 903112 h 3748140"/>
              <a:gd name="connsiteX31" fmla="*/ 0 w 6050425"/>
              <a:gd name="connsiteY31" fmla="*/ 690058 h 3748140"/>
              <a:gd name="connsiteX32" fmla="*/ 0 w 6050425"/>
              <a:gd name="connsiteY32" fmla="*/ 663706 h 3748140"/>
              <a:gd name="connsiteX33" fmla="*/ 0 w 6050425"/>
              <a:gd name="connsiteY33" fmla="*/ 557640 h 3748140"/>
              <a:gd name="connsiteX34" fmla="*/ 0 w 6050425"/>
              <a:gd name="connsiteY34" fmla="*/ 556847 h 3748140"/>
              <a:gd name="connsiteX35" fmla="*/ 0 w 6050425"/>
              <a:gd name="connsiteY35" fmla="*/ 438453 h 3748140"/>
              <a:gd name="connsiteX36" fmla="*/ 0 w 6050425"/>
              <a:gd name="connsiteY36" fmla="*/ 433825 h 3748140"/>
              <a:gd name="connsiteX37" fmla="*/ 0 w 6050425"/>
              <a:gd name="connsiteY37" fmla="*/ 331799 h 3748140"/>
              <a:gd name="connsiteX38" fmla="*/ 0 w 6050425"/>
              <a:gd name="connsiteY38" fmla="*/ 293502 h 3748140"/>
              <a:gd name="connsiteX39" fmla="*/ 0 w 6050425"/>
              <a:gd name="connsiteY39" fmla="*/ 236983 h 3748140"/>
              <a:gd name="connsiteX40" fmla="*/ 0 w 6050425"/>
              <a:gd name="connsiteY40" fmla="*/ 134739 h 3748140"/>
              <a:gd name="connsiteX41" fmla="*/ 3276600 w 6050425"/>
              <a:gd name="connsiteY41" fmla="*/ 729903 h 3748140"/>
              <a:gd name="connsiteX42" fmla="*/ 3386667 w 6050425"/>
              <a:gd name="connsiteY42" fmla="*/ 665901 h 3748140"/>
              <a:gd name="connsiteX43" fmla="*/ 3517900 w 6050425"/>
              <a:gd name="connsiteY43" fmla="*/ 595758 h 3748140"/>
              <a:gd name="connsiteX44" fmla="*/ 3712633 w 6050425"/>
              <a:gd name="connsiteY44" fmla="*/ 500969 h 3748140"/>
              <a:gd name="connsiteX45" fmla="*/ 3884347 w 6050425"/>
              <a:gd name="connsiteY45" fmla="*/ 428696 h 3748140"/>
              <a:gd name="connsiteX46" fmla="*/ 4063395 w 6050425"/>
              <a:gd name="connsiteY46" fmla="*/ 349380 h 3748140"/>
              <a:gd name="connsiteX47" fmla="*/ 4230599 w 6050425"/>
              <a:gd name="connsiteY47" fmla="*/ 295349 h 3748140"/>
              <a:gd name="connsiteX48" fmla="*/ 4475285 w 6050425"/>
              <a:gd name="connsiteY48" fmla="*/ 224971 h 3748140"/>
              <a:gd name="connsiteX0" fmla="*/ 4475285 w 6050425"/>
              <a:gd name="connsiteY0" fmla="*/ 224971 h 3748140"/>
              <a:gd name="connsiteX1" fmla="*/ 4639346 w 6050425"/>
              <a:gd name="connsiteY1" fmla="*/ 191099 h 3748140"/>
              <a:gd name="connsiteX2" fmla="*/ 4846367 w 6050425"/>
              <a:gd name="connsiteY2" fmla="*/ 145098 h 3748140"/>
              <a:gd name="connsiteX3" fmla="*/ 5121534 w 6050425"/>
              <a:gd name="connsiteY3" fmla="*/ 88735 h 3748140"/>
              <a:gd name="connsiteX4" fmla="*/ 5429000 w 6050425"/>
              <a:gd name="connsiteY4" fmla="*/ 48626 h 3748140"/>
              <a:gd name="connsiteX5" fmla="*/ 6048699 w 6050425"/>
              <a:gd name="connsiteY5" fmla="*/ 47 h 3748140"/>
              <a:gd name="connsiteX6" fmla="*/ 6044400 w 6050425"/>
              <a:gd name="connsiteY6" fmla="*/ 833488 h 3748140"/>
              <a:gd name="connsiteX7" fmla="*/ 6044400 w 6050425"/>
              <a:gd name="connsiteY7" fmla="*/ 859614 h 3748140"/>
              <a:gd name="connsiteX8" fmla="*/ 6044400 w 6050425"/>
              <a:gd name="connsiteY8" fmla="*/ 907539 h 3748140"/>
              <a:gd name="connsiteX9" fmla="*/ 6044400 w 6050425"/>
              <a:gd name="connsiteY9" fmla="*/ 944863 h 3748140"/>
              <a:gd name="connsiteX10" fmla="*/ 6044400 w 6050425"/>
              <a:gd name="connsiteY10" fmla="*/ 972911 h 3748140"/>
              <a:gd name="connsiteX11" fmla="*/ 6044400 w 6050425"/>
              <a:gd name="connsiteY11" fmla="*/ 993008 h 3748140"/>
              <a:gd name="connsiteX12" fmla="*/ 6044400 w 6050425"/>
              <a:gd name="connsiteY12" fmla="*/ 1006480 h 3748140"/>
              <a:gd name="connsiteX13" fmla="*/ 6044400 w 6050425"/>
              <a:gd name="connsiteY13" fmla="*/ 1018848 h 3748140"/>
              <a:gd name="connsiteX14" fmla="*/ 6044400 w 6050425"/>
              <a:gd name="connsiteY14" fmla="*/ 1020615 h 3748140"/>
              <a:gd name="connsiteX15" fmla="*/ 6044400 w 6050425"/>
              <a:gd name="connsiteY15" fmla="*/ 3748138 h 3748140"/>
              <a:gd name="connsiteX16" fmla="*/ 5557568 w 6050425"/>
              <a:gd name="connsiteY16" fmla="*/ 3729084 h 3748140"/>
              <a:gd name="connsiteX17" fmla="*/ 0 w 6050425"/>
              <a:gd name="connsiteY17" fmla="*/ 3748138 h 3748140"/>
              <a:gd name="connsiteX18" fmla="*/ 0 w 6050425"/>
              <a:gd name="connsiteY18" fmla="*/ 3564485 h 3748140"/>
              <a:gd name="connsiteX19" fmla="*/ 0 w 6050425"/>
              <a:gd name="connsiteY19" fmla="*/ 1099966 h 3748140"/>
              <a:gd name="connsiteX20" fmla="*/ 0 w 6050425"/>
              <a:gd name="connsiteY20" fmla="*/ 1097344 h 3748140"/>
              <a:gd name="connsiteX21" fmla="*/ 0 w 6050425"/>
              <a:gd name="connsiteY21" fmla="*/ 1091116 h 3748140"/>
              <a:gd name="connsiteX22" fmla="*/ 1684243 w 6050425"/>
              <a:gd name="connsiteY22" fmla="*/ 1876130 h 3748140"/>
              <a:gd name="connsiteX23" fmla="*/ 1917876 w 6050425"/>
              <a:gd name="connsiteY23" fmla="*/ 1658188 h 3748140"/>
              <a:gd name="connsiteX24" fmla="*/ 2134576 w 6050425"/>
              <a:gd name="connsiteY24" fmla="*/ 1473589 h 3748140"/>
              <a:gd name="connsiteX25" fmla="*/ 2251663 w 6050425"/>
              <a:gd name="connsiteY25" fmla="*/ 1385359 h 3748140"/>
              <a:gd name="connsiteX26" fmla="*/ 2368749 w 6050425"/>
              <a:gd name="connsiteY26" fmla="*/ 1297925 h 3748140"/>
              <a:gd name="connsiteX27" fmla="*/ 2582334 w 6050425"/>
              <a:gd name="connsiteY27" fmla="*/ 1150957 h 3748140"/>
              <a:gd name="connsiteX28" fmla="*/ 2772833 w 6050425"/>
              <a:gd name="connsiteY28" fmla="*/ 1026780 h 3748140"/>
              <a:gd name="connsiteX29" fmla="*/ 2853266 w 6050425"/>
              <a:gd name="connsiteY29" fmla="*/ 969019 h 3748140"/>
              <a:gd name="connsiteX30" fmla="*/ 2963334 w 6050425"/>
              <a:gd name="connsiteY30" fmla="*/ 903112 h 3748140"/>
              <a:gd name="connsiteX31" fmla="*/ 0 w 6050425"/>
              <a:gd name="connsiteY31" fmla="*/ 690058 h 3748140"/>
              <a:gd name="connsiteX32" fmla="*/ 0 w 6050425"/>
              <a:gd name="connsiteY32" fmla="*/ 663706 h 3748140"/>
              <a:gd name="connsiteX33" fmla="*/ 0 w 6050425"/>
              <a:gd name="connsiteY33" fmla="*/ 557640 h 3748140"/>
              <a:gd name="connsiteX34" fmla="*/ 0 w 6050425"/>
              <a:gd name="connsiteY34" fmla="*/ 556847 h 3748140"/>
              <a:gd name="connsiteX35" fmla="*/ 0 w 6050425"/>
              <a:gd name="connsiteY35" fmla="*/ 438453 h 3748140"/>
              <a:gd name="connsiteX36" fmla="*/ 0 w 6050425"/>
              <a:gd name="connsiteY36" fmla="*/ 433825 h 3748140"/>
              <a:gd name="connsiteX37" fmla="*/ 0 w 6050425"/>
              <a:gd name="connsiteY37" fmla="*/ 331799 h 3748140"/>
              <a:gd name="connsiteX38" fmla="*/ 0 w 6050425"/>
              <a:gd name="connsiteY38" fmla="*/ 293502 h 3748140"/>
              <a:gd name="connsiteX39" fmla="*/ 0 w 6050425"/>
              <a:gd name="connsiteY39" fmla="*/ 236983 h 3748140"/>
              <a:gd name="connsiteX40" fmla="*/ 3170767 w 6050425"/>
              <a:gd name="connsiteY40" fmla="*/ 787879 h 3748140"/>
              <a:gd name="connsiteX41" fmla="*/ 3276600 w 6050425"/>
              <a:gd name="connsiteY41" fmla="*/ 729903 h 3748140"/>
              <a:gd name="connsiteX42" fmla="*/ 3386667 w 6050425"/>
              <a:gd name="connsiteY42" fmla="*/ 665901 h 3748140"/>
              <a:gd name="connsiteX43" fmla="*/ 3517900 w 6050425"/>
              <a:gd name="connsiteY43" fmla="*/ 595758 h 3748140"/>
              <a:gd name="connsiteX44" fmla="*/ 3712633 w 6050425"/>
              <a:gd name="connsiteY44" fmla="*/ 500969 h 3748140"/>
              <a:gd name="connsiteX45" fmla="*/ 3884347 w 6050425"/>
              <a:gd name="connsiteY45" fmla="*/ 428696 h 3748140"/>
              <a:gd name="connsiteX46" fmla="*/ 4063395 w 6050425"/>
              <a:gd name="connsiteY46" fmla="*/ 349380 h 3748140"/>
              <a:gd name="connsiteX47" fmla="*/ 4230599 w 6050425"/>
              <a:gd name="connsiteY47" fmla="*/ 295349 h 3748140"/>
              <a:gd name="connsiteX48" fmla="*/ 4475285 w 6050425"/>
              <a:gd name="connsiteY48" fmla="*/ 224971 h 3748140"/>
              <a:gd name="connsiteX0" fmla="*/ 4475285 w 6050425"/>
              <a:gd name="connsiteY0" fmla="*/ 224971 h 3748140"/>
              <a:gd name="connsiteX1" fmla="*/ 4639346 w 6050425"/>
              <a:gd name="connsiteY1" fmla="*/ 191099 h 3748140"/>
              <a:gd name="connsiteX2" fmla="*/ 4846367 w 6050425"/>
              <a:gd name="connsiteY2" fmla="*/ 145098 h 3748140"/>
              <a:gd name="connsiteX3" fmla="*/ 5121534 w 6050425"/>
              <a:gd name="connsiteY3" fmla="*/ 88735 h 3748140"/>
              <a:gd name="connsiteX4" fmla="*/ 5429000 w 6050425"/>
              <a:gd name="connsiteY4" fmla="*/ 48626 h 3748140"/>
              <a:gd name="connsiteX5" fmla="*/ 6048699 w 6050425"/>
              <a:gd name="connsiteY5" fmla="*/ 47 h 3748140"/>
              <a:gd name="connsiteX6" fmla="*/ 6044400 w 6050425"/>
              <a:gd name="connsiteY6" fmla="*/ 833488 h 3748140"/>
              <a:gd name="connsiteX7" fmla="*/ 6044400 w 6050425"/>
              <a:gd name="connsiteY7" fmla="*/ 859614 h 3748140"/>
              <a:gd name="connsiteX8" fmla="*/ 6044400 w 6050425"/>
              <a:gd name="connsiteY8" fmla="*/ 907539 h 3748140"/>
              <a:gd name="connsiteX9" fmla="*/ 6044400 w 6050425"/>
              <a:gd name="connsiteY9" fmla="*/ 944863 h 3748140"/>
              <a:gd name="connsiteX10" fmla="*/ 6044400 w 6050425"/>
              <a:gd name="connsiteY10" fmla="*/ 972911 h 3748140"/>
              <a:gd name="connsiteX11" fmla="*/ 6044400 w 6050425"/>
              <a:gd name="connsiteY11" fmla="*/ 993008 h 3748140"/>
              <a:gd name="connsiteX12" fmla="*/ 6044400 w 6050425"/>
              <a:gd name="connsiteY12" fmla="*/ 1006480 h 3748140"/>
              <a:gd name="connsiteX13" fmla="*/ 6044400 w 6050425"/>
              <a:gd name="connsiteY13" fmla="*/ 1018848 h 3748140"/>
              <a:gd name="connsiteX14" fmla="*/ 6044400 w 6050425"/>
              <a:gd name="connsiteY14" fmla="*/ 1020615 h 3748140"/>
              <a:gd name="connsiteX15" fmla="*/ 6044400 w 6050425"/>
              <a:gd name="connsiteY15" fmla="*/ 3748138 h 3748140"/>
              <a:gd name="connsiteX16" fmla="*/ 5557568 w 6050425"/>
              <a:gd name="connsiteY16" fmla="*/ 3729084 h 3748140"/>
              <a:gd name="connsiteX17" fmla="*/ 0 w 6050425"/>
              <a:gd name="connsiteY17" fmla="*/ 3748138 h 3748140"/>
              <a:gd name="connsiteX18" fmla="*/ 0 w 6050425"/>
              <a:gd name="connsiteY18" fmla="*/ 3564485 h 3748140"/>
              <a:gd name="connsiteX19" fmla="*/ 0 w 6050425"/>
              <a:gd name="connsiteY19" fmla="*/ 1099966 h 3748140"/>
              <a:gd name="connsiteX20" fmla="*/ 0 w 6050425"/>
              <a:gd name="connsiteY20" fmla="*/ 1097344 h 3748140"/>
              <a:gd name="connsiteX21" fmla="*/ 0 w 6050425"/>
              <a:gd name="connsiteY21" fmla="*/ 1091116 h 3748140"/>
              <a:gd name="connsiteX22" fmla="*/ 1684243 w 6050425"/>
              <a:gd name="connsiteY22" fmla="*/ 1876130 h 3748140"/>
              <a:gd name="connsiteX23" fmla="*/ 1917876 w 6050425"/>
              <a:gd name="connsiteY23" fmla="*/ 1658188 h 3748140"/>
              <a:gd name="connsiteX24" fmla="*/ 2134576 w 6050425"/>
              <a:gd name="connsiteY24" fmla="*/ 1473589 h 3748140"/>
              <a:gd name="connsiteX25" fmla="*/ 2251663 w 6050425"/>
              <a:gd name="connsiteY25" fmla="*/ 1385359 h 3748140"/>
              <a:gd name="connsiteX26" fmla="*/ 2368749 w 6050425"/>
              <a:gd name="connsiteY26" fmla="*/ 1297925 h 3748140"/>
              <a:gd name="connsiteX27" fmla="*/ 2582334 w 6050425"/>
              <a:gd name="connsiteY27" fmla="*/ 1150957 h 3748140"/>
              <a:gd name="connsiteX28" fmla="*/ 2772833 w 6050425"/>
              <a:gd name="connsiteY28" fmla="*/ 1026780 h 3748140"/>
              <a:gd name="connsiteX29" fmla="*/ 2853266 w 6050425"/>
              <a:gd name="connsiteY29" fmla="*/ 969019 h 3748140"/>
              <a:gd name="connsiteX30" fmla="*/ 2963334 w 6050425"/>
              <a:gd name="connsiteY30" fmla="*/ 903112 h 3748140"/>
              <a:gd name="connsiteX31" fmla="*/ 0 w 6050425"/>
              <a:gd name="connsiteY31" fmla="*/ 690058 h 3748140"/>
              <a:gd name="connsiteX32" fmla="*/ 0 w 6050425"/>
              <a:gd name="connsiteY32" fmla="*/ 663706 h 3748140"/>
              <a:gd name="connsiteX33" fmla="*/ 0 w 6050425"/>
              <a:gd name="connsiteY33" fmla="*/ 557640 h 3748140"/>
              <a:gd name="connsiteX34" fmla="*/ 0 w 6050425"/>
              <a:gd name="connsiteY34" fmla="*/ 556847 h 3748140"/>
              <a:gd name="connsiteX35" fmla="*/ 0 w 6050425"/>
              <a:gd name="connsiteY35" fmla="*/ 438453 h 3748140"/>
              <a:gd name="connsiteX36" fmla="*/ 0 w 6050425"/>
              <a:gd name="connsiteY36" fmla="*/ 433825 h 3748140"/>
              <a:gd name="connsiteX37" fmla="*/ 0 w 6050425"/>
              <a:gd name="connsiteY37" fmla="*/ 331799 h 3748140"/>
              <a:gd name="connsiteX38" fmla="*/ 0 w 6050425"/>
              <a:gd name="connsiteY38" fmla="*/ 293502 h 3748140"/>
              <a:gd name="connsiteX39" fmla="*/ 3086100 w 6050425"/>
              <a:gd name="connsiteY39" fmla="*/ 837077 h 3748140"/>
              <a:gd name="connsiteX40" fmla="*/ 3170767 w 6050425"/>
              <a:gd name="connsiteY40" fmla="*/ 787879 h 3748140"/>
              <a:gd name="connsiteX41" fmla="*/ 3276600 w 6050425"/>
              <a:gd name="connsiteY41" fmla="*/ 729903 h 3748140"/>
              <a:gd name="connsiteX42" fmla="*/ 3386667 w 6050425"/>
              <a:gd name="connsiteY42" fmla="*/ 665901 h 3748140"/>
              <a:gd name="connsiteX43" fmla="*/ 3517900 w 6050425"/>
              <a:gd name="connsiteY43" fmla="*/ 595758 h 3748140"/>
              <a:gd name="connsiteX44" fmla="*/ 3712633 w 6050425"/>
              <a:gd name="connsiteY44" fmla="*/ 500969 h 3748140"/>
              <a:gd name="connsiteX45" fmla="*/ 3884347 w 6050425"/>
              <a:gd name="connsiteY45" fmla="*/ 428696 h 3748140"/>
              <a:gd name="connsiteX46" fmla="*/ 4063395 w 6050425"/>
              <a:gd name="connsiteY46" fmla="*/ 349380 h 3748140"/>
              <a:gd name="connsiteX47" fmla="*/ 4230599 w 6050425"/>
              <a:gd name="connsiteY47" fmla="*/ 295349 h 3748140"/>
              <a:gd name="connsiteX48" fmla="*/ 4475285 w 6050425"/>
              <a:gd name="connsiteY48" fmla="*/ 224971 h 3748140"/>
              <a:gd name="connsiteX0" fmla="*/ 4475285 w 6050425"/>
              <a:gd name="connsiteY0" fmla="*/ 224971 h 3748140"/>
              <a:gd name="connsiteX1" fmla="*/ 4639346 w 6050425"/>
              <a:gd name="connsiteY1" fmla="*/ 191099 h 3748140"/>
              <a:gd name="connsiteX2" fmla="*/ 4846367 w 6050425"/>
              <a:gd name="connsiteY2" fmla="*/ 145098 h 3748140"/>
              <a:gd name="connsiteX3" fmla="*/ 5121534 w 6050425"/>
              <a:gd name="connsiteY3" fmla="*/ 88735 h 3748140"/>
              <a:gd name="connsiteX4" fmla="*/ 5429000 w 6050425"/>
              <a:gd name="connsiteY4" fmla="*/ 48626 h 3748140"/>
              <a:gd name="connsiteX5" fmla="*/ 6048699 w 6050425"/>
              <a:gd name="connsiteY5" fmla="*/ 47 h 3748140"/>
              <a:gd name="connsiteX6" fmla="*/ 6044400 w 6050425"/>
              <a:gd name="connsiteY6" fmla="*/ 833488 h 3748140"/>
              <a:gd name="connsiteX7" fmla="*/ 6044400 w 6050425"/>
              <a:gd name="connsiteY7" fmla="*/ 859614 h 3748140"/>
              <a:gd name="connsiteX8" fmla="*/ 6044400 w 6050425"/>
              <a:gd name="connsiteY8" fmla="*/ 907539 h 3748140"/>
              <a:gd name="connsiteX9" fmla="*/ 6044400 w 6050425"/>
              <a:gd name="connsiteY9" fmla="*/ 944863 h 3748140"/>
              <a:gd name="connsiteX10" fmla="*/ 6044400 w 6050425"/>
              <a:gd name="connsiteY10" fmla="*/ 972911 h 3748140"/>
              <a:gd name="connsiteX11" fmla="*/ 6044400 w 6050425"/>
              <a:gd name="connsiteY11" fmla="*/ 993008 h 3748140"/>
              <a:gd name="connsiteX12" fmla="*/ 6044400 w 6050425"/>
              <a:gd name="connsiteY12" fmla="*/ 1006480 h 3748140"/>
              <a:gd name="connsiteX13" fmla="*/ 6044400 w 6050425"/>
              <a:gd name="connsiteY13" fmla="*/ 1018848 h 3748140"/>
              <a:gd name="connsiteX14" fmla="*/ 6044400 w 6050425"/>
              <a:gd name="connsiteY14" fmla="*/ 1020615 h 3748140"/>
              <a:gd name="connsiteX15" fmla="*/ 6044400 w 6050425"/>
              <a:gd name="connsiteY15" fmla="*/ 3748138 h 3748140"/>
              <a:gd name="connsiteX16" fmla="*/ 5557568 w 6050425"/>
              <a:gd name="connsiteY16" fmla="*/ 3729084 h 3748140"/>
              <a:gd name="connsiteX17" fmla="*/ 0 w 6050425"/>
              <a:gd name="connsiteY17" fmla="*/ 3748138 h 3748140"/>
              <a:gd name="connsiteX18" fmla="*/ 0 w 6050425"/>
              <a:gd name="connsiteY18" fmla="*/ 3564485 h 3748140"/>
              <a:gd name="connsiteX19" fmla="*/ 0 w 6050425"/>
              <a:gd name="connsiteY19" fmla="*/ 1099966 h 3748140"/>
              <a:gd name="connsiteX20" fmla="*/ 0 w 6050425"/>
              <a:gd name="connsiteY20" fmla="*/ 1097344 h 3748140"/>
              <a:gd name="connsiteX21" fmla="*/ 0 w 6050425"/>
              <a:gd name="connsiteY21" fmla="*/ 1091116 h 3748140"/>
              <a:gd name="connsiteX22" fmla="*/ 1684243 w 6050425"/>
              <a:gd name="connsiteY22" fmla="*/ 1876130 h 3748140"/>
              <a:gd name="connsiteX23" fmla="*/ 1917876 w 6050425"/>
              <a:gd name="connsiteY23" fmla="*/ 1658188 h 3748140"/>
              <a:gd name="connsiteX24" fmla="*/ 2134576 w 6050425"/>
              <a:gd name="connsiteY24" fmla="*/ 1473589 h 3748140"/>
              <a:gd name="connsiteX25" fmla="*/ 2251663 w 6050425"/>
              <a:gd name="connsiteY25" fmla="*/ 1385359 h 3748140"/>
              <a:gd name="connsiteX26" fmla="*/ 2368749 w 6050425"/>
              <a:gd name="connsiteY26" fmla="*/ 1297925 h 3748140"/>
              <a:gd name="connsiteX27" fmla="*/ 2582334 w 6050425"/>
              <a:gd name="connsiteY27" fmla="*/ 1150957 h 3748140"/>
              <a:gd name="connsiteX28" fmla="*/ 2772833 w 6050425"/>
              <a:gd name="connsiteY28" fmla="*/ 1026780 h 3748140"/>
              <a:gd name="connsiteX29" fmla="*/ 2853266 w 6050425"/>
              <a:gd name="connsiteY29" fmla="*/ 969019 h 3748140"/>
              <a:gd name="connsiteX30" fmla="*/ 2963334 w 6050425"/>
              <a:gd name="connsiteY30" fmla="*/ 903112 h 3748140"/>
              <a:gd name="connsiteX31" fmla="*/ 0 w 6050425"/>
              <a:gd name="connsiteY31" fmla="*/ 690058 h 3748140"/>
              <a:gd name="connsiteX32" fmla="*/ 0 w 6050425"/>
              <a:gd name="connsiteY32" fmla="*/ 663706 h 3748140"/>
              <a:gd name="connsiteX33" fmla="*/ 0 w 6050425"/>
              <a:gd name="connsiteY33" fmla="*/ 557640 h 3748140"/>
              <a:gd name="connsiteX34" fmla="*/ 0 w 6050425"/>
              <a:gd name="connsiteY34" fmla="*/ 556847 h 3748140"/>
              <a:gd name="connsiteX35" fmla="*/ 0 w 6050425"/>
              <a:gd name="connsiteY35" fmla="*/ 438453 h 3748140"/>
              <a:gd name="connsiteX36" fmla="*/ 0 w 6050425"/>
              <a:gd name="connsiteY36" fmla="*/ 433825 h 3748140"/>
              <a:gd name="connsiteX37" fmla="*/ 0 w 6050425"/>
              <a:gd name="connsiteY37" fmla="*/ 293502 h 3748140"/>
              <a:gd name="connsiteX38" fmla="*/ 3086100 w 6050425"/>
              <a:gd name="connsiteY38" fmla="*/ 837077 h 3748140"/>
              <a:gd name="connsiteX39" fmla="*/ 3170767 w 6050425"/>
              <a:gd name="connsiteY39" fmla="*/ 787879 h 3748140"/>
              <a:gd name="connsiteX40" fmla="*/ 3276600 w 6050425"/>
              <a:gd name="connsiteY40" fmla="*/ 729903 h 3748140"/>
              <a:gd name="connsiteX41" fmla="*/ 3386667 w 6050425"/>
              <a:gd name="connsiteY41" fmla="*/ 665901 h 3748140"/>
              <a:gd name="connsiteX42" fmla="*/ 3517900 w 6050425"/>
              <a:gd name="connsiteY42" fmla="*/ 595758 h 3748140"/>
              <a:gd name="connsiteX43" fmla="*/ 3712633 w 6050425"/>
              <a:gd name="connsiteY43" fmla="*/ 500969 h 3748140"/>
              <a:gd name="connsiteX44" fmla="*/ 3884347 w 6050425"/>
              <a:gd name="connsiteY44" fmla="*/ 428696 h 3748140"/>
              <a:gd name="connsiteX45" fmla="*/ 4063395 w 6050425"/>
              <a:gd name="connsiteY45" fmla="*/ 349380 h 3748140"/>
              <a:gd name="connsiteX46" fmla="*/ 4230599 w 6050425"/>
              <a:gd name="connsiteY46" fmla="*/ 295349 h 3748140"/>
              <a:gd name="connsiteX47" fmla="*/ 4475285 w 6050425"/>
              <a:gd name="connsiteY47" fmla="*/ 224971 h 3748140"/>
              <a:gd name="connsiteX0" fmla="*/ 4475285 w 6050425"/>
              <a:gd name="connsiteY0" fmla="*/ 224971 h 3748140"/>
              <a:gd name="connsiteX1" fmla="*/ 4639346 w 6050425"/>
              <a:gd name="connsiteY1" fmla="*/ 191099 h 3748140"/>
              <a:gd name="connsiteX2" fmla="*/ 4846367 w 6050425"/>
              <a:gd name="connsiteY2" fmla="*/ 145098 h 3748140"/>
              <a:gd name="connsiteX3" fmla="*/ 5121534 w 6050425"/>
              <a:gd name="connsiteY3" fmla="*/ 88735 h 3748140"/>
              <a:gd name="connsiteX4" fmla="*/ 5429000 w 6050425"/>
              <a:gd name="connsiteY4" fmla="*/ 48626 h 3748140"/>
              <a:gd name="connsiteX5" fmla="*/ 6048699 w 6050425"/>
              <a:gd name="connsiteY5" fmla="*/ 47 h 3748140"/>
              <a:gd name="connsiteX6" fmla="*/ 6044400 w 6050425"/>
              <a:gd name="connsiteY6" fmla="*/ 833488 h 3748140"/>
              <a:gd name="connsiteX7" fmla="*/ 6044400 w 6050425"/>
              <a:gd name="connsiteY7" fmla="*/ 859614 h 3748140"/>
              <a:gd name="connsiteX8" fmla="*/ 6044400 w 6050425"/>
              <a:gd name="connsiteY8" fmla="*/ 907539 h 3748140"/>
              <a:gd name="connsiteX9" fmla="*/ 6044400 w 6050425"/>
              <a:gd name="connsiteY9" fmla="*/ 944863 h 3748140"/>
              <a:gd name="connsiteX10" fmla="*/ 6044400 w 6050425"/>
              <a:gd name="connsiteY10" fmla="*/ 972911 h 3748140"/>
              <a:gd name="connsiteX11" fmla="*/ 6044400 w 6050425"/>
              <a:gd name="connsiteY11" fmla="*/ 993008 h 3748140"/>
              <a:gd name="connsiteX12" fmla="*/ 6044400 w 6050425"/>
              <a:gd name="connsiteY12" fmla="*/ 1006480 h 3748140"/>
              <a:gd name="connsiteX13" fmla="*/ 6044400 w 6050425"/>
              <a:gd name="connsiteY13" fmla="*/ 1018848 h 3748140"/>
              <a:gd name="connsiteX14" fmla="*/ 6044400 w 6050425"/>
              <a:gd name="connsiteY14" fmla="*/ 1020615 h 3748140"/>
              <a:gd name="connsiteX15" fmla="*/ 6044400 w 6050425"/>
              <a:gd name="connsiteY15" fmla="*/ 3748138 h 3748140"/>
              <a:gd name="connsiteX16" fmla="*/ 5557568 w 6050425"/>
              <a:gd name="connsiteY16" fmla="*/ 3729084 h 3748140"/>
              <a:gd name="connsiteX17" fmla="*/ 0 w 6050425"/>
              <a:gd name="connsiteY17" fmla="*/ 3748138 h 3748140"/>
              <a:gd name="connsiteX18" fmla="*/ 0 w 6050425"/>
              <a:gd name="connsiteY18" fmla="*/ 3564485 h 3748140"/>
              <a:gd name="connsiteX19" fmla="*/ 0 w 6050425"/>
              <a:gd name="connsiteY19" fmla="*/ 1099966 h 3748140"/>
              <a:gd name="connsiteX20" fmla="*/ 0 w 6050425"/>
              <a:gd name="connsiteY20" fmla="*/ 1097344 h 3748140"/>
              <a:gd name="connsiteX21" fmla="*/ 0 w 6050425"/>
              <a:gd name="connsiteY21" fmla="*/ 1091116 h 3748140"/>
              <a:gd name="connsiteX22" fmla="*/ 1684243 w 6050425"/>
              <a:gd name="connsiteY22" fmla="*/ 1876130 h 3748140"/>
              <a:gd name="connsiteX23" fmla="*/ 1917876 w 6050425"/>
              <a:gd name="connsiteY23" fmla="*/ 1658188 h 3748140"/>
              <a:gd name="connsiteX24" fmla="*/ 2134576 w 6050425"/>
              <a:gd name="connsiteY24" fmla="*/ 1473589 h 3748140"/>
              <a:gd name="connsiteX25" fmla="*/ 2251663 w 6050425"/>
              <a:gd name="connsiteY25" fmla="*/ 1385359 h 3748140"/>
              <a:gd name="connsiteX26" fmla="*/ 2368749 w 6050425"/>
              <a:gd name="connsiteY26" fmla="*/ 1297925 h 3748140"/>
              <a:gd name="connsiteX27" fmla="*/ 2582334 w 6050425"/>
              <a:gd name="connsiteY27" fmla="*/ 1150957 h 3748140"/>
              <a:gd name="connsiteX28" fmla="*/ 2772833 w 6050425"/>
              <a:gd name="connsiteY28" fmla="*/ 1026780 h 3748140"/>
              <a:gd name="connsiteX29" fmla="*/ 2853266 w 6050425"/>
              <a:gd name="connsiteY29" fmla="*/ 969019 h 3748140"/>
              <a:gd name="connsiteX30" fmla="*/ 2963334 w 6050425"/>
              <a:gd name="connsiteY30" fmla="*/ 903112 h 3748140"/>
              <a:gd name="connsiteX31" fmla="*/ 0 w 6050425"/>
              <a:gd name="connsiteY31" fmla="*/ 690058 h 3748140"/>
              <a:gd name="connsiteX32" fmla="*/ 0 w 6050425"/>
              <a:gd name="connsiteY32" fmla="*/ 663706 h 3748140"/>
              <a:gd name="connsiteX33" fmla="*/ 0 w 6050425"/>
              <a:gd name="connsiteY33" fmla="*/ 557640 h 3748140"/>
              <a:gd name="connsiteX34" fmla="*/ 0 w 6050425"/>
              <a:gd name="connsiteY34" fmla="*/ 556847 h 3748140"/>
              <a:gd name="connsiteX35" fmla="*/ 0 w 6050425"/>
              <a:gd name="connsiteY35" fmla="*/ 438453 h 3748140"/>
              <a:gd name="connsiteX36" fmla="*/ 0 w 6050425"/>
              <a:gd name="connsiteY36" fmla="*/ 293502 h 3748140"/>
              <a:gd name="connsiteX37" fmla="*/ 3086100 w 6050425"/>
              <a:gd name="connsiteY37" fmla="*/ 837077 h 3748140"/>
              <a:gd name="connsiteX38" fmla="*/ 3170767 w 6050425"/>
              <a:gd name="connsiteY38" fmla="*/ 787879 h 3748140"/>
              <a:gd name="connsiteX39" fmla="*/ 3276600 w 6050425"/>
              <a:gd name="connsiteY39" fmla="*/ 729903 h 3748140"/>
              <a:gd name="connsiteX40" fmla="*/ 3386667 w 6050425"/>
              <a:gd name="connsiteY40" fmla="*/ 665901 h 3748140"/>
              <a:gd name="connsiteX41" fmla="*/ 3517900 w 6050425"/>
              <a:gd name="connsiteY41" fmla="*/ 595758 h 3748140"/>
              <a:gd name="connsiteX42" fmla="*/ 3712633 w 6050425"/>
              <a:gd name="connsiteY42" fmla="*/ 500969 h 3748140"/>
              <a:gd name="connsiteX43" fmla="*/ 3884347 w 6050425"/>
              <a:gd name="connsiteY43" fmla="*/ 428696 h 3748140"/>
              <a:gd name="connsiteX44" fmla="*/ 4063395 w 6050425"/>
              <a:gd name="connsiteY44" fmla="*/ 349380 h 3748140"/>
              <a:gd name="connsiteX45" fmla="*/ 4230599 w 6050425"/>
              <a:gd name="connsiteY45" fmla="*/ 295349 h 3748140"/>
              <a:gd name="connsiteX46" fmla="*/ 4475285 w 6050425"/>
              <a:gd name="connsiteY46" fmla="*/ 224971 h 3748140"/>
              <a:gd name="connsiteX0" fmla="*/ 4475285 w 6050425"/>
              <a:gd name="connsiteY0" fmla="*/ 224971 h 3748140"/>
              <a:gd name="connsiteX1" fmla="*/ 4639346 w 6050425"/>
              <a:gd name="connsiteY1" fmla="*/ 191099 h 3748140"/>
              <a:gd name="connsiteX2" fmla="*/ 4846367 w 6050425"/>
              <a:gd name="connsiteY2" fmla="*/ 145098 h 3748140"/>
              <a:gd name="connsiteX3" fmla="*/ 5121534 w 6050425"/>
              <a:gd name="connsiteY3" fmla="*/ 88735 h 3748140"/>
              <a:gd name="connsiteX4" fmla="*/ 5429000 w 6050425"/>
              <a:gd name="connsiteY4" fmla="*/ 48626 h 3748140"/>
              <a:gd name="connsiteX5" fmla="*/ 6048699 w 6050425"/>
              <a:gd name="connsiteY5" fmla="*/ 47 h 3748140"/>
              <a:gd name="connsiteX6" fmla="*/ 6044400 w 6050425"/>
              <a:gd name="connsiteY6" fmla="*/ 833488 h 3748140"/>
              <a:gd name="connsiteX7" fmla="*/ 6044400 w 6050425"/>
              <a:gd name="connsiteY7" fmla="*/ 859614 h 3748140"/>
              <a:gd name="connsiteX8" fmla="*/ 6044400 w 6050425"/>
              <a:gd name="connsiteY8" fmla="*/ 907539 h 3748140"/>
              <a:gd name="connsiteX9" fmla="*/ 6044400 w 6050425"/>
              <a:gd name="connsiteY9" fmla="*/ 944863 h 3748140"/>
              <a:gd name="connsiteX10" fmla="*/ 6044400 w 6050425"/>
              <a:gd name="connsiteY10" fmla="*/ 972911 h 3748140"/>
              <a:gd name="connsiteX11" fmla="*/ 6044400 w 6050425"/>
              <a:gd name="connsiteY11" fmla="*/ 993008 h 3748140"/>
              <a:gd name="connsiteX12" fmla="*/ 6044400 w 6050425"/>
              <a:gd name="connsiteY12" fmla="*/ 1006480 h 3748140"/>
              <a:gd name="connsiteX13" fmla="*/ 6044400 w 6050425"/>
              <a:gd name="connsiteY13" fmla="*/ 1018848 h 3748140"/>
              <a:gd name="connsiteX14" fmla="*/ 6044400 w 6050425"/>
              <a:gd name="connsiteY14" fmla="*/ 1020615 h 3748140"/>
              <a:gd name="connsiteX15" fmla="*/ 6044400 w 6050425"/>
              <a:gd name="connsiteY15" fmla="*/ 3748138 h 3748140"/>
              <a:gd name="connsiteX16" fmla="*/ 5557568 w 6050425"/>
              <a:gd name="connsiteY16" fmla="*/ 3729084 h 3748140"/>
              <a:gd name="connsiteX17" fmla="*/ 0 w 6050425"/>
              <a:gd name="connsiteY17" fmla="*/ 3748138 h 3748140"/>
              <a:gd name="connsiteX18" fmla="*/ 0 w 6050425"/>
              <a:gd name="connsiteY18" fmla="*/ 3564485 h 3748140"/>
              <a:gd name="connsiteX19" fmla="*/ 0 w 6050425"/>
              <a:gd name="connsiteY19" fmla="*/ 1099966 h 3748140"/>
              <a:gd name="connsiteX20" fmla="*/ 0 w 6050425"/>
              <a:gd name="connsiteY20" fmla="*/ 1097344 h 3748140"/>
              <a:gd name="connsiteX21" fmla="*/ 0 w 6050425"/>
              <a:gd name="connsiteY21" fmla="*/ 1091116 h 3748140"/>
              <a:gd name="connsiteX22" fmla="*/ 1684243 w 6050425"/>
              <a:gd name="connsiteY22" fmla="*/ 1876130 h 3748140"/>
              <a:gd name="connsiteX23" fmla="*/ 1917876 w 6050425"/>
              <a:gd name="connsiteY23" fmla="*/ 1658188 h 3748140"/>
              <a:gd name="connsiteX24" fmla="*/ 2134576 w 6050425"/>
              <a:gd name="connsiteY24" fmla="*/ 1473589 h 3748140"/>
              <a:gd name="connsiteX25" fmla="*/ 2251663 w 6050425"/>
              <a:gd name="connsiteY25" fmla="*/ 1385359 h 3748140"/>
              <a:gd name="connsiteX26" fmla="*/ 2368749 w 6050425"/>
              <a:gd name="connsiteY26" fmla="*/ 1297925 h 3748140"/>
              <a:gd name="connsiteX27" fmla="*/ 2582334 w 6050425"/>
              <a:gd name="connsiteY27" fmla="*/ 1150957 h 3748140"/>
              <a:gd name="connsiteX28" fmla="*/ 2772833 w 6050425"/>
              <a:gd name="connsiteY28" fmla="*/ 1026780 h 3748140"/>
              <a:gd name="connsiteX29" fmla="*/ 2853266 w 6050425"/>
              <a:gd name="connsiteY29" fmla="*/ 969019 h 3748140"/>
              <a:gd name="connsiteX30" fmla="*/ 2963334 w 6050425"/>
              <a:gd name="connsiteY30" fmla="*/ 903112 h 3748140"/>
              <a:gd name="connsiteX31" fmla="*/ 0 w 6050425"/>
              <a:gd name="connsiteY31" fmla="*/ 690058 h 3748140"/>
              <a:gd name="connsiteX32" fmla="*/ 0 w 6050425"/>
              <a:gd name="connsiteY32" fmla="*/ 663706 h 3748140"/>
              <a:gd name="connsiteX33" fmla="*/ 0 w 6050425"/>
              <a:gd name="connsiteY33" fmla="*/ 557640 h 3748140"/>
              <a:gd name="connsiteX34" fmla="*/ 0 w 6050425"/>
              <a:gd name="connsiteY34" fmla="*/ 438453 h 3748140"/>
              <a:gd name="connsiteX35" fmla="*/ 0 w 6050425"/>
              <a:gd name="connsiteY35" fmla="*/ 293502 h 3748140"/>
              <a:gd name="connsiteX36" fmla="*/ 3086100 w 6050425"/>
              <a:gd name="connsiteY36" fmla="*/ 837077 h 3748140"/>
              <a:gd name="connsiteX37" fmla="*/ 3170767 w 6050425"/>
              <a:gd name="connsiteY37" fmla="*/ 787879 h 3748140"/>
              <a:gd name="connsiteX38" fmla="*/ 3276600 w 6050425"/>
              <a:gd name="connsiteY38" fmla="*/ 729903 h 3748140"/>
              <a:gd name="connsiteX39" fmla="*/ 3386667 w 6050425"/>
              <a:gd name="connsiteY39" fmla="*/ 665901 h 3748140"/>
              <a:gd name="connsiteX40" fmla="*/ 3517900 w 6050425"/>
              <a:gd name="connsiteY40" fmla="*/ 595758 h 3748140"/>
              <a:gd name="connsiteX41" fmla="*/ 3712633 w 6050425"/>
              <a:gd name="connsiteY41" fmla="*/ 500969 h 3748140"/>
              <a:gd name="connsiteX42" fmla="*/ 3884347 w 6050425"/>
              <a:gd name="connsiteY42" fmla="*/ 428696 h 3748140"/>
              <a:gd name="connsiteX43" fmla="*/ 4063395 w 6050425"/>
              <a:gd name="connsiteY43" fmla="*/ 349380 h 3748140"/>
              <a:gd name="connsiteX44" fmla="*/ 4230599 w 6050425"/>
              <a:gd name="connsiteY44" fmla="*/ 295349 h 3748140"/>
              <a:gd name="connsiteX45" fmla="*/ 4475285 w 6050425"/>
              <a:gd name="connsiteY45" fmla="*/ 224971 h 3748140"/>
              <a:gd name="connsiteX0" fmla="*/ 4475285 w 6050425"/>
              <a:gd name="connsiteY0" fmla="*/ 224971 h 3748140"/>
              <a:gd name="connsiteX1" fmla="*/ 4639346 w 6050425"/>
              <a:gd name="connsiteY1" fmla="*/ 191099 h 3748140"/>
              <a:gd name="connsiteX2" fmla="*/ 4846367 w 6050425"/>
              <a:gd name="connsiteY2" fmla="*/ 145098 h 3748140"/>
              <a:gd name="connsiteX3" fmla="*/ 5121534 w 6050425"/>
              <a:gd name="connsiteY3" fmla="*/ 88735 h 3748140"/>
              <a:gd name="connsiteX4" fmla="*/ 5429000 w 6050425"/>
              <a:gd name="connsiteY4" fmla="*/ 48626 h 3748140"/>
              <a:gd name="connsiteX5" fmla="*/ 6048699 w 6050425"/>
              <a:gd name="connsiteY5" fmla="*/ 47 h 3748140"/>
              <a:gd name="connsiteX6" fmla="*/ 6044400 w 6050425"/>
              <a:gd name="connsiteY6" fmla="*/ 833488 h 3748140"/>
              <a:gd name="connsiteX7" fmla="*/ 6044400 w 6050425"/>
              <a:gd name="connsiteY7" fmla="*/ 859614 h 3748140"/>
              <a:gd name="connsiteX8" fmla="*/ 6044400 w 6050425"/>
              <a:gd name="connsiteY8" fmla="*/ 907539 h 3748140"/>
              <a:gd name="connsiteX9" fmla="*/ 6044400 w 6050425"/>
              <a:gd name="connsiteY9" fmla="*/ 944863 h 3748140"/>
              <a:gd name="connsiteX10" fmla="*/ 6044400 w 6050425"/>
              <a:gd name="connsiteY10" fmla="*/ 972911 h 3748140"/>
              <a:gd name="connsiteX11" fmla="*/ 6044400 w 6050425"/>
              <a:gd name="connsiteY11" fmla="*/ 993008 h 3748140"/>
              <a:gd name="connsiteX12" fmla="*/ 6044400 w 6050425"/>
              <a:gd name="connsiteY12" fmla="*/ 1006480 h 3748140"/>
              <a:gd name="connsiteX13" fmla="*/ 6044400 w 6050425"/>
              <a:gd name="connsiteY13" fmla="*/ 1018848 h 3748140"/>
              <a:gd name="connsiteX14" fmla="*/ 6044400 w 6050425"/>
              <a:gd name="connsiteY14" fmla="*/ 1020615 h 3748140"/>
              <a:gd name="connsiteX15" fmla="*/ 6044400 w 6050425"/>
              <a:gd name="connsiteY15" fmla="*/ 3748138 h 3748140"/>
              <a:gd name="connsiteX16" fmla="*/ 5557568 w 6050425"/>
              <a:gd name="connsiteY16" fmla="*/ 3729084 h 3748140"/>
              <a:gd name="connsiteX17" fmla="*/ 0 w 6050425"/>
              <a:gd name="connsiteY17" fmla="*/ 3748138 h 3748140"/>
              <a:gd name="connsiteX18" fmla="*/ 0 w 6050425"/>
              <a:gd name="connsiteY18" fmla="*/ 3564485 h 3748140"/>
              <a:gd name="connsiteX19" fmla="*/ 0 w 6050425"/>
              <a:gd name="connsiteY19" fmla="*/ 1099966 h 3748140"/>
              <a:gd name="connsiteX20" fmla="*/ 0 w 6050425"/>
              <a:gd name="connsiteY20" fmla="*/ 1097344 h 3748140"/>
              <a:gd name="connsiteX21" fmla="*/ 0 w 6050425"/>
              <a:gd name="connsiteY21" fmla="*/ 1091116 h 3748140"/>
              <a:gd name="connsiteX22" fmla="*/ 1684243 w 6050425"/>
              <a:gd name="connsiteY22" fmla="*/ 1876130 h 3748140"/>
              <a:gd name="connsiteX23" fmla="*/ 1917876 w 6050425"/>
              <a:gd name="connsiteY23" fmla="*/ 1658188 h 3748140"/>
              <a:gd name="connsiteX24" fmla="*/ 2134576 w 6050425"/>
              <a:gd name="connsiteY24" fmla="*/ 1473589 h 3748140"/>
              <a:gd name="connsiteX25" fmla="*/ 2251663 w 6050425"/>
              <a:gd name="connsiteY25" fmla="*/ 1385359 h 3748140"/>
              <a:gd name="connsiteX26" fmla="*/ 2368749 w 6050425"/>
              <a:gd name="connsiteY26" fmla="*/ 1297925 h 3748140"/>
              <a:gd name="connsiteX27" fmla="*/ 2582334 w 6050425"/>
              <a:gd name="connsiteY27" fmla="*/ 1150957 h 3748140"/>
              <a:gd name="connsiteX28" fmla="*/ 2772833 w 6050425"/>
              <a:gd name="connsiteY28" fmla="*/ 1026780 h 3748140"/>
              <a:gd name="connsiteX29" fmla="*/ 2853266 w 6050425"/>
              <a:gd name="connsiteY29" fmla="*/ 969019 h 3748140"/>
              <a:gd name="connsiteX30" fmla="*/ 2963334 w 6050425"/>
              <a:gd name="connsiteY30" fmla="*/ 903112 h 3748140"/>
              <a:gd name="connsiteX31" fmla="*/ 0 w 6050425"/>
              <a:gd name="connsiteY31" fmla="*/ 690058 h 3748140"/>
              <a:gd name="connsiteX32" fmla="*/ 0 w 6050425"/>
              <a:gd name="connsiteY32" fmla="*/ 663706 h 3748140"/>
              <a:gd name="connsiteX33" fmla="*/ 0 w 6050425"/>
              <a:gd name="connsiteY33" fmla="*/ 557640 h 3748140"/>
              <a:gd name="connsiteX34" fmla="*/ 0 w 6050425"/>
              <a:gd name="connsiteY34" fmla="*/ 438453 h 3748140"/>
              <a:gd name="connsiteX35" fmla="*/ 2954867 w 6050425"/>
              <a:gd name="connsiteY35" fmla="*/ 903542 h 3748140"/>
              <a:gd name="connsiteX36" fmla="*/ 3086100 w 6050425"/>
              <a:gd name="connsiteY36" fmla="*/ 837077 h 3748140"/>
              <a:gd name="connsiteX37" fmla="*/ 3170767 w 6050425"/>
              <a:gd name="connsiteY37" fmla="*/ 787879 h 3748140"/>
              <a:gd name="connsiteX38" fmla="*/ 3276600 w 6050425"/>
              <a:gd name="connsiteY38" fmla="*/ 729903 h 3748140"/>
              <a:gd name="connsiteX39" fmla="*/ 3386667 w 6050425"/>
              <a:gd name="connsiteY39" fmla="*/ 665901 h 3748140"/>
              <a:gd name="connsiteX40" fmla="*/ 3517900 w 6050425"/>
              <a:gd name="connsiteY40" fmla="*/ 595758 h 3748140"/>
              <a:gd name="connsiteX41" fmla="*/ 3712633 w 6050425"/>
              <a:gd name="connsiteY41" fmla="*/ 500969 h 3748140"/>
              <a:gd name="connsiteX42" fmla="*/ 3884347 w 6050425"/>
              <a:gd name="connsiteY42" fmla="*/ 428696 h 3748140"/>
              <a:gd name="connsiteX43" fmla="*/ 4063395 w 6050425"/>
              <a:gd name="connsiteY43" fmla="*/ 349380 h 3748140"/>
              <a:gd name="connsiteX44" fmla="*/ 4230599 w 6050425"/>
              <a:gd name="connsiteY44" fmla="*/ 295349 h 3748140"/>
              <a:gd name="connsiteX45" fmla="*/ 4475285 w 6050425"/>
              <a:gd name="connsiteY45" fmla="*/ 224971 h 3748140"/>
              <a:gd name="connsiteX0" fmla="*/ 4475285 w 6050425"/>
              <a:gd name="connsiteY0" fmla="*/ 224971 h 3748140"/>
              <a:gd name="connsiteX1" fmla="*/ 4639346 w 6050425"/>
              <a:gd name="connsiteY1" fmla="*/ 191099 h 3748140"/>
              <a:gd name="connsiteX2" fmla="*/ 4846367 w 6050425"/>
              <a:gd name="connsiteY2" fmla="*/ 145098 h 3748140"/>
              <a:gd name="connsiteX3" fmla="*/ 5121534 w 6050425"/>
              <a:gd name="connsiteY3" fmla="*/ 88735 h 3748140"/>
              <a:gd name="connsiteX4" fmla="*/ 5429000 w 6050425"/>
              <a:gd name="connsiteY4" fmla="*/ 48626 h 3748140"/>
              <a:gd name="connsiteX5" fmla="*/ 6048699 w 6050425"/>
              <a:gd name="connsiteY5" fmla="*/ 47 h 3748140"/>
              <a:gd name="connsiteX6" fmla="*/ 6044400 w 6050425"/>
              <a:gd name="connsiteY6" fmla="*/ 833488 h 3748140"/>
              <a:gd name="connsiteX7" fmla="*/ 6044400 w 6050425"/>
              <a:gd name="connsiteY7" fmla="*/ 859614 h 3748140"/>
              <a:gd name="connsiteX8" fmla="*/ 6044400 w 6050425"/>
              <a:gd name="connsiteY8" fmla="*/ 907539 h 3748140"/>
              <a:gd name="connsiteX9" fmla="*/ 6044400 w 6050425"/>
              <a:gd name="connsiteY9" fmla="*/ 944863 h 3748140"/>
              <a:gd name="connsiteX10" fmla="*/ 6044400 w 6050425"/>
              <a:gd name="connsiteY10" fmla="*/ 972911 h 3748140"/>
              <a:gd name="connsiteX11" fmla="*/ 6044400 w 6050425"/>
              <a:gd name="connsiteY11" fmla="*/ 993008 h 3748140"/>
              <a:gd name="connsiteX12" fmla="*/ 6044400 w 6050425"/>
              <a:gd name="connsiteY12" fmla="*/ 1006480 h 3748140"/>
              <a:gd name="connsiteX13" fmla="*/ 6044400 w 6050425"/>
              <a:gd name="connsiteY13" fmla="*/ 1018848 h 3748140"/>
              <a:gd name="connsiteX14" fmla="*/ 6044400 w 6050425"/>
              <a:gd name="connsiteY14" fmla="*/ 1020615 h 3748140"/>
              <a:gd name="connsiteX15" fmla="*/ 6044400 w 6050425"/>
              <a:gd name="connsiteY15" fmla="*/ 3748138 h 3748140"/>
              <a:gd name="connsiteX16" fmla="*/ 5557568 w 6050425"/>
              <a:gd name="connsiteY16" fmla="*/ 3729084 h 3748140"/>
              <a:gd name="connsiteX17" fmla="*/ 0 w 6050425"/>
              <a:gd name="connsiteY17" fmla="*/ 3748138 h 3748140"/>
              <a:gd name="connsiteX18" fmla="*/ 0 w 6050425"/>
              <a:gd name="connsiteY18" fmla="*/ 3564485 h 3748140"/>
              <a:gd name="connsiteX19" fmla="*/ 0 w 6050425"/>
              <a:gd name="connsiteY19" fmla="*/ 1099966 h 3748140"/>
              <a:gd name="connsiteX20" fmla="*/ 0 w 6050425"/>
              <a:gd name="connsiteY20" fmla="*/ 1097344 h 3748140"/>
              <a:gd name="connsiteX21" fmla="*/ 0 w 6050425"/>
              <a:gd name="connsiteY21" fmla="*/ 1091116 h 3748140"/>
              <a:gd name="connsiteX22" fmla="*/ 1684243 w 6050425"/>
              <a:gd name="connsiteY22" fmla="*/ 1876130 h 3748140"/>
              <a:gd name="connsiteX23" fmla="*/ 1917876 w 6050425"/>
              <a:gd name="connsiteY23" fmla="*/ 1658188 h 3748140"/>
              <a:gd name="connsiteX24" fmla="*/ 2134576 w 6050425"/>
              <a:gd name="connsiteY24" fmla="*/ 1473589 h 3748140"/>
              <a:gd name="connsiteX25" fmla="*/ 2251663 w 6050425"/>
              <a:gd name="connsiteY25" fmla="*/ 1385359 h 3748140"/>
              <a:gd name="connsiteX26" fmla="*/ 2368749 w 6050425"/>
              <a:gd name="connsiteY26" fmla="*/ 1297925 h 3748140"/>
              <a:gd name="connsiteX27" fmla="*/ 2582334 w 6050425"/>
              <a:gd name="connsiteY27" fmla="*/ 1150957 h 3748140"/>
              <a:gd name="connsiteX28" fmla="*/ 2772833 w 6050425"/>
              <a:gd name="connsiteY28" fmla="*/ 1026780 h 3748140"/>
              <a:gd name="connsiteX29" fmla="*/ 2853266 w 6050425"/>
              <a:gd name="connsiteY29" fmla="*/ 969019 h 3748140"/>
              <a:gd name="connsiteX30" fmla="*/ 2963334 w 6050425"/>
              <a:gd name="connsiteY30" fmla="*/ 903112 h 3748140"/>
              <a:gd name="connsiteX31" fmla="*/ 0 w 6050425"/>
              <a:gd name="connsiteY31" fmla="*/ 690058 h 3748140"/>
              <a:gd name="connsiteX32" fmla="*/ 0 w 6050425"/>
              <a:gd name="connsiteY32" fmla="*/ 663706 h 3748140"/>
              <a:gd name="connsiteX33" fmla="*/ 0 w 6050425"/>
              <a:gd name="connsiteY33" fmla="*/ 557640 h 3748140"/>
              <a:gd name="connsiteX34" fmla="*/ 2954867 w 6050425"/>
              <a:gd name="connsiteY34" fmla="*/ 903542 h 3748140"/>
              <a:gd name="connsiteX35" fmla="*/ 3086100 w 6050425"/>
              <a:gd name="connsiteY35" fmla="*/ 837077 h 3748140"/>
              <a:gd name="connsiteX36" fmla="*/ 3170767 w 6050425"/>
              <a:gd name="connsiteY36" fmla="*/ 787879 h 3748140"/>
              <a:gd name="connsiteX37" fmla="*/ 3276600 w 6050425"/>
              <a:gd name="connsiteY37" fmla="*/ 729903 h 3748140"/>
              <a:gd name="connsiteX38" fmla="*/ 3386667 w 6050425"/>
              <a:gd name="connsiteY38" fmla="*/ 665901 h 3748140"/>
              <a:gd name="connsiteX39" fmla="*/ 3517900 w 6050425"/>
              <a:gd name="connsiteY39" fmla="*/ 595758 h 3748140"/>
              <a:gd name="connsiteX40" fmla="*/ 3712633 w 6050425"/>
              <a:gd name="connsiteY40" fmla="*/ 500969 h 3748140"/>
              <a:gd name="connsiteX41" fmla="*/ 3884347 w 6050425"/>
              <a:gd name="connsiteY41" fmla="*/ 428696 h 3748140"/>
              <a:gd name="connsiteX42" fmla="*/ 4063395 w 6050425"/>
              <a:gd name="connsiteY42" fmla="*/ 349380 h 3748140"/>
              <a:gd name="connsiteX43" fmla="*/ 4230599 w 6050425"/>
              <a:gd name="connsiteY43" fmla="*/ 295349 h 3748140"/>
              <a:gd name="connsiteX44" fmla="*/ 4475285 w 6050425"/>
              <a:gd name="connsiteY44" fmla="*/ 224971 h 3748140"/>
              <a:gd name="connsiteX0" fmla="*/ 4475285 w 6050425"/>
              <a:gd name="connsiteY0" fmla="*/ 224971 h 3748140"/>
              <a:gd name="connsiteX1" fmla="*/ 4639346 w 6050425"/>
              <a:gd name="connsiteY1" fmla="*/ 191099 h 3748140"/>
              <a:gd name="connsiteX2" fmla="*/ 4846367 w 6050425"/>
              <a:gd name="connsiteY2" fmla="*/ 145098 h 3748140"/>
              <a:gd name="connsiteX3" fmla="*/ 5121534 w 6050425"/>
              <a:gd name="connsiteY3" fmla="*/ 88735 h 3748140"/>
              <a:gd name="connsiteX4" fmla="*/ 5429000 w 6050425"/>
              <a:gd name="connsiteY4" fmla="*/ 48626 h 3748140"/>
              <a:gd name="connsiteX5" fmla="*/ 6048699 w 6050425"/>
              <a:gd name="connsiteY5" fmla="*/ 47 h 3748140"/>
              <a:gd name="connsiteX6" fmla="*/ 6044400 w 6050425"/>
              <a:gd name="connsiteY6" fmla="*/ 833488 h 3748140"/>
              <a:gd name="connsiteX7" fmla="*/ 6044400 w 6050425"/>
              <a:gd name="connsiteY7" fmla="*/ 859614 h 3748140"/>
              <a:gd name="connsiteX8" fmla="*/ 6044400 w 6050425"/>
              <a:gd name="connsiteY8" fmla="*/ 907539 h 3748140"/>
              <a:gd name="connsiteX9" fmla="*/ 6044400 w 6050425"/>
              <a:gd name="connsiteY9" fmla="*/ 944863 h 3748140"/>
              <a:gd name="connsiteX10" fmla="*/ 6044400 w 6050425"/>
              <a:gd name="connsiteY10" fmla="*/ 972911 h 3748140"/>
              <a:gd name="connsiteX11" fmla="*/ 6044400 w 6050425"/>
              <a:gd name="connsiteY11" fmla="*/ 993008 h 3748140"/>
              <a:gd name="connsiteX12" fmla="*/ 6044400 w 6050425"/>
              <a:gd name="connsiteY12" fmla="*/ 1006480 h 3748140"/>
              <a:gd name="connsiteX13" fmla="*/ 6044400 w 6050425"/>
              <a:gd name="connsiteY13" fmla="*/ 1018848 h 3748140"/>
              <a:gd name="connsiteX14" fmla="*/ 6044400 w 6050425"/>
              <a:gd name="connsiteY14" fmla="*/ 1020615 h 3748140"/>
              <a:gd name="connsiteX15" fmla="*/ 6044400 w 6050425"/>
              <a:gd name="connsiteY15" fmla="*/ 3748138 h 3748140"/>
              <a:gd name="connsiteX16" fmla="*/ 5557568 w 6050425"/>
              <a:gd name="connsiteY16" fmla="*/ 3729084 h 3748140"/>
              <a:gd name="connsiteX17" fmla="*/ 0 w 6050425"/>
              <a:gd name="connsiteY17" fmla="*/ 3748138 h 3748140"/>
              <a:gd name="connsiteX18" fmla="*/ 0 w 6050425"/>
              <a:gd name="connsiteY18" fmla="*/ 3564485 h 3748140"/>
              <a:gd name="connsiteX19" fmla="*/ 0 w 6050425"/>
              <a:gd name="connsiteY19" fmla="*/ 1099966 h 3748140"/>
              <a:gd name="connsiteX20" fmla="*/ 0 w 6050425"/>
              <a:gd name="connsiteY20" fmla="*/ 1097344 h 3748140"/>
              <a:gd name="connsiteX21" fmla="*/ 0 w 6050425"/>
              <a:gd name="connsiteY21" fmla="*/ 1091116 h 3748140"/>
              <a:gd name="connsiteX22" fmla="*/ 1684243 w 6050425"/>
              <a:gd name="connsiteY22" fmla="*/ 1876130 h 3748140"/>
              <a:gd name="connsiteX23" fmla="*/ 1917876 w 6050425"/>
              <a:gd name="connsiteY23" fmla="*/ 1658188 h 3748140"/>
              <a:gd name="connsiteX24" fmla="*/ 2134576 w 6050425"/>
              <a:gd name="connsiteY24" fmla="*/ 1473589 h 3748140"/>
              <a:gd name="connsiteX25" fmla="*/ 2251663 w 6050425"/>
              <a:gd name="connsiteY25" fmla="*/ 1385359 h 3748140"/>
              <a:gd name="connsiteX26" fmla="*/ 2368749 w 6050425"/>
              <a:gd name="connsiteY26" fmla="*/ 1297925 h 3748140"/>
              <a:gd name="connsiteX27" fmla="*/ 2582334 w 6050425"/>
              <a:gd name="connsiteY27" fmla="*/ 1150957 h 3748140"/>
              <a:gd name="connsiteX28" fmla="*/ 2772833 w 6050425"/>
              <a:gd name="connsiteY28" fmla="*/ 1026780 h 3748140"/>
              <a:gd name="connsiteX29" fmla="*/ 2853266 w 6050425"/>
              <a:gd name="connsiteY29" fmla="*/ 969019 h 3748140"/>
              <a:gd name="connsiteX30" fmla="*/ 2963334 w 6050425"/>
              <a:gd name="connsiteY30" fmla="*/ 903112 h 3748140"/>
              <a:gd name="connsiteX31" fmla="*/ 0 w 6050425"/>
              <a:gd name="connsiteY31" fmla="*/ 690058 h 3748140"/>
              <a:gd name="connsiteX32" fmla="*/ 0 w 6050425"/>
              <a:gd name="connsiteY32" fmla="*/ 663706 h 3748140"/>
              <a:gd name="connsiteX33" fmla="*/ 2954867 w 6050425"/>
              <a:gd name="connsiteY33" fmla="*/ 903542 h 3748140"/>
              <a:gd name="connsiteX34" fmla="*/ 3086100 w 6050425"/>
              <a:gd name="connsiteY34" fmla="*/ 837077 h 3748140"/>
              <a:gd name="connsiteX35" fmla="*/ 3170767 w 6050425"/>
              <a:gd name="connsiteY35" fmla="*/ 787879 h 3748140"/>
              <a:gd name="connsiteX36" fmla="*/ 3276600 w 6050425"/>
              <a:gd name="connsiteY36" fmla="*/ 729903 h 3748140"/>
              <a:gd name="connsiteX37" fmla="*/ 3386667 w 6050425"/>
              <a:gd name="connsiteY37" fmla="*/ 665901 h 3748140"/>
              <a:gd name="connsiteX38" fmla="*/ 3517900 w 6050425"/>
              <a:gd name="connsiteY38" fmla="*/ 595758 h 3748140"/>
              <a:gd name="connsiteX39" fmla="*/ 3712633 w 6050425"/>
              <a:gd name="connsiteY39" fmla="*/ 500969 h 3748140"/>
              <a:gd name="connsiteX40" fmla="*/ 3884347 w 6050425"/>
              <a:gd name="connsiteY40" fmla="*/ 428696 h 3748140"/>
              <a:gd name="connsiteX41" fmla="*/ 4063395 w 6050425"/>
              <a:gd name="connsiteY41" fmla="*/ 349380 h 3748140"/>
              <a:gd name="connsiteX42" fmla="*/ 4230599 w 6050425"/>
              <a:gd name="connsiteY42" fmla="*/ 295349 h 3748140"/>
              <a:gd name="connsiteX43" fmla="*/ 4475285 w 6050425"/>
              <a:gd name="connsiteY43" fmla="*/ 224971 h 3748140"/>
              <a:gd name="connsiteX0" fmla="*/ 4475285 w 6050425"/>
              <a:gd name="connsiteY0" fmla="*/ 224971 h 3748140"/>
              <a:gd name="connsiteX1" fmla="*/ 4639346 w 6050425"/>
              <a:gd name="connsiteY1" fmla="*/ 191099 h 3748140"/>
              <a:gd name="connsiteX2" fmla="*/ 4846367 w 6050425"/>
              <a:gd name="connsiteY2" fmla="*/ 145098 h 3748140"/>
              <a:gd name="connsiteX3" fmla="*/ 5121534 w 6050425"/>
              <a:gd name="connsiteY3" fmla="*/ 88735 h 3748140"/>
              <a:gd name="connsiteX4" fmla="*/ 5429000 w 6050425"/>
              <a:gd name="connsiteY4" fmla="*/ 48626 h 3748140"/>
              <a:gd name="connsiteX5" fmla="*/ 6048699 w 6050425"/>
              <a:gd name="connsiteY5" fmla="*/ 47 h 3748140"/>
              <a:gd name="connsiteX6" fmla="*/ 6044400 w 6050425"/>
              <a:gd name="connsiteY6" fmla="*/ 833488 h 3748140"/>
              <a:gd name="connsiteX7" fmla="*/ 6044400 w 6050425"/>
              <a:gd name="connsiteY7" fmla="*/ 859614 h 3748140"/>
              <a:gd name="connsiteX8" fmla="*/ 6044400 w 6050425"/>
              <a:gd name="connsiteY8" fmla="*/ 907539 h 3748140"/>
              <a:gd name="connsiteX9" fmla="*/ 6044400 w 6050425"/>
              <a:gd name="connsiteY9" fmla="*/ 944863 h 3748140"/>
              <a:gd name="connsiteX10" fmla="*/ 6044400 w 6050425"/>
              <a:gd name="connsiteY10" fmla="*/ 972911 h 3748140"/>
              <a:gd name="connsiteX11" fmla="*/ 6044400 w 6050425"/>
              <a:gd name="connsiteY11" fmla="*/ 993008 h 3748140"/>
              <a:gd name="connsiteX12" fmla="*/ 6044400 w 6050425"/>
              <a:gd name="connsiteY12" fmla="*/ 1006480 h 3748140"/>
              <a:gd name="connsiteX13" fmla="*/ 6044400 w 6050425"/>
              <a:gd name="connsiteY13" fmla="*/ 1018848 h 3748140"/>
              <a:gd name="connsiteX14" fmla="*/ 6044400 w 6050425"/>
              <a:gd name="connsiteY14" fmla="*/ 1020615 h 3748140"/>
              <a:gd name="connsiteX15" fmla="*/ 6044400 w 6050425"/>
              <a:gd name="connsiteY15" fmla="*/ 3748138 h 3748140"/>
              <a:gd name="connsiteX16" fmla="*/ 5557568 w 6050425"/>
              <a:gd name="connsiteY16" fmla="*/ 3729084 h 3748140"/>
              <a:gd name="connsiteX17" fmla="*/ 0 w 6050425"/>
              <a:gd name="connsiteY17" fmla="*/ 3748138 h 3748140"/>
              <a:gd name="connsiteX18" fmla="*/ 0 w 6050425"/>
              <a:gd name="connsiteY18" fmla="*/ 3564485 h 3748140"/>
              <a:gd name="connsiteX19" fmla="*/ 0 w 6050425"/>
              <a:gd name="connsiteY19" fmla="*/ 1099966 h 3748140"/>
              <a:gd name="connsiteX20" fmla="*/ 0 w 6050425"/>
              <a:gd name="connsiteY20" fmla="*/ 1097344 h 3748140"/>
              <a:gd name="connsiteX21" fmla="*/ 0 w 6050425"/>
              <a:gd name="connsiteY21" fmla="*/ 1091116 h 3748140"/>
              <a:gd name="connsiteX22" fmla="*/ 1684243 w 6050425"/>
              <a:gd name="connsiteY22" fmla="*/ 1876130 h 3748140"/>
              <a:gd name="connsiteX23" fmla="*/ 1917876 w 6050425"/>
              <a:gd name="connsiteY23" fmla="*/ 1658188 h 3748140"/>
              <a:gd name="connsiteX24" fmla="*/ 2134576 w 6050425"/>
              <a:gd name="connsiteY24" fmla="*/ 1473589 h 3748140"/>
              <a:gd name="connsiteX25" fmla="*/ 2251663 w 6050425"/>
              <a:gd name="connsiteY25" fmla="*/ 1385359 h 3748140"/>
              <a:gd name="connsiteX26" fmla="*/ 2368749 w 6050425"/>
              <a:gd name="connsiteY26" fmla="*/ 1297925 h 3748140"/>
              <a:gd name="connsiteX27" fmla="*/ 2582334 w 6050425"/>
              <a:gd name="connsiteY27" fmla="*/ 1150957 h 3748140"/>
              <a:gd name="connsiteX28" fmla="*/ 2772833 w 6050425"/>
              <a:gd name="connsiteY28" fmla="*/ 1026780 h 3748140"/>
              <a:gd name="connsiteX29" fmla="*/ 2853266 w 6050425"/>
              <a:gd name="connsiteY29" fmla="*/ 969019 h 3748140"/>
              <a:gd name="connsiteX30" fmla="*/ 2963334 w 6050425"/>
              <a:gd name="connsiteY30" fmla="*/ 903112 h 3748140"/>
              <a:gd name="connsiteX31" fmla="*/ 0 w 6050425"/>
              <a:gd name="connsiteY31" fmla="*/ 690058 h 3748140"/>
              <a:gd name="connsiteX32" fmla="*/ 2954867 w 6050425"/>
              <a:gd name="connsiteY32" fmla="*/ 903542 h 3748140"/>
              <a:gd name="connsiteX33" fmla="*/ 3086100 w 6050425"/>
              <a:gd name="connsiteY33" fmla="*/ 837077 h 3748140"/>
              <a:gd name="connsiteX34" fmla="*/ 3170767 w 6050425"/>
              <a:gd name="connsiteY34" fmla="*/ 787879 h 3748140"/>
              <a:gd name="connsiteX35" fmla="*/ 3276600 w 6050425"/>
              <a:gd name="connsiteY35" fmla="*/ 729903 h 3748140"/>
              <a:gd name="connsiteX36" fmla="*/ 3386667 w 6050425"/>
              <a:gd name="connsiteY36" fmla="*/ 665901 h 3748140"/>
              <a:gd name="connsiteX37" fmla="*/ 3517900 w 6050425"/>
              <a:gd name="connsiteY37" fmla="*/ 595758 h 3748140"/>
              <a:gd name="connsiteX38" fmla="*/ 3712633 w 6050425"/>
              <a:gd name="connsiteY38" fmla="*/ 500969 h 3748140"/>
              <a:gd name="connsiteX39" fmla="*/ 3884347 w 6050425"/>
              <a:gd name="connsiteY39" fmla="*/ 428696 h 3748140"/>
              <a:gd name="connsiteX40" fmla="*/ 4063395 w 6050425"/>
              <a:gd name="connsiteY40" fmla="*/ 349380 h 3748140"/>
              <a:gd name="connsiteX41" fmla="*/ 4230599 w 6050425"/>
              <a:gd name="connsiteY41" fmla="*/ 295349 h 3748140"/>
              <a:gd name="connsiteX42" fmla="*/ 4475285 w 6050425"/>
              <a:gd name="connsiteY42" fmla="*/ 224971 h 3748140"/>
              <a:gd name="connsiteX0" fmla="*/ 4475285 w 6050425"/>
              <a:gd name="connsiteY0" fmla="*/ 224971 h 3748140"/>
              <a:gd name="connsiteX1" fmla="*/ 4639346 w 6050425"/>
              <a:gd name="connsiteY1" fmla="*/ 191099 h 3748140"/>
              <a:gd name="connsiteX2" fmla="*/ 4846367 w 6050425"/>
              <a:gd name="connsiteY2" fmla="*/ 145098 h 3748140"/>
              <a:gd name="connsiteX3" fmla="*/ 5121534 w 6050425"/>
              <a:gd name="connsiteY3" fmla="*/ 88735 h 3748140"/>
              <a:gd name="connsiteX4" fmla="*/ 5429000 w 6050425"/>
              <a:gd name="connsiteY4" fmla="*/ 48626 h 3748140"/>
              <a:gd name="connsiteX5" fmla="*/ 6048699 w 6050425"/>
              <a:gd name="connsiteY5" fmla="*/ 47 h 3748140"/>
              <a:gd name="connsiteX6" fmla="*/ 6044400 w 6050425"/>
              <a:gd name="connsiteY6" fmla="*/ 833488 h 3748140"/>
              <a:gd name="connsiteX7" fmla="*/ 6044400 w 6050425"/>
              <a:gd name="connsiteY7" fmla="*/ 859614 h 3748140"/>
              <a:gd name="connsiteX8" fmla="*/ 6044400 w 6050425"/>
              <a:gd name="connsiteY8" fmla="*/ 907539 h 3748140"/>
              <a:gd name="connsiteX9" fmla="*/ 6044400 w 6050425"/>
              <a:gd name="connsiteY9" fmla="*/ 944863 h 3748140"/>
              <a:gd name="connsiteX10" fmla="*/ 6044400 w 6050425"/>
              <a:gd name="connsiteY10" fmla="*/ 972911 h 3748140"/>
              <a:gd name="connsiteX11" fmla="*/ 6044400 w 6050425"/>
              <a:gd name="connsiteY11" fmla="*/ 993008 h 3748140"/>
              <a:gd name="connsiteX12" fmla="*/ 6044400 w 6050425"/>
              <a:gd name="connsiteY12" fmla="*/ 1006480 h 3748140"/>
              <a:gd name="connsiteX13" fmla="*/ 6044400 w 6050425"/>
              <a:gd name="connsiteY13" fmla="*/ 1018848 h 3748140"/>
              <a:gd name="connsiteX14" fmla="*/ 6044400 w 6050425"/>
              <a:gd name="connsiteY14" fmla="*/ 1020615 h 3748140"/>
              <a:gd name="connsiteX15" fmla="*/ 6044400 w 6050425"/>
              <a:gd name="connsiteY15" fmla="*/ 3748138 h 3748140"/>
              <a:gd name="connsiteX16" fmla="*/ 5557568 w 6050425"/>
              <a:gd name="connsiteY16" fmla="*/ 3729084 h 3748140"/>
              <a:gd name="connsiteX17" fmla="*/ 0 w 6050425"/>
              <a:gd name="connsiteY17" fmla="*/ 3748138 h 3748140"/>
              <a:gd name="connsiteX18" fmla="*/ 0 w 6050425"/>
              <a:gd name="connsiteY18" fmla="*/ 3564485 h 3748140"/>
              <a:gd name="connsiteX19" fmla="*/ 0 w 6050425"/>
              <a:gd name="connsiteY19" fmla="*/ 1099966 h 3748140"/>
              <a:gd name="connsiteX20" fmla="*/ 0 w 6050425"/>
              <a:gd name="connsiteY20" fmla="*/ 1097344 h 3748140"/>
              <a:gd name="connsiteX21" fmla="*/ 0 w 6050425"/>
              <a:gd name="connsiteY21" fmla="*/ 1091116 h 3748140"/>
              <a:gd name="connsiteX22" fmla="*/ 1684243 w 6050425"/>
              <a:gd name="connsiteY22" fmla="*/ 1876130 h 3748140"/>
              <a:gd name="connsiteX23" fmla="*/ 1917876 w 6050425"/>
              <a:gd name="connsiteY23" fmla="*/ 1658188 h 3748140"/>
              <a:gd name="connsiteX24" fmla="*/ 2134576 w 6050425"/>
              <a:gd name="connsiteY24" fmla="*/ 1473589 h 3748140"/>
              <a:gd name="connsiteX25" fmla="*/ 2251663 w 6050425"/>
              <a:gd name="connsiteY25" fmla="*/ 1385359 h 3748140"/>
              <a:gd name="connsiteX26" fmla="*/ 2368749 w 6050425"/>
              <a:gd name="connsiteY26" fmla="*/ 1297925 h 3748140"/>
              <a:gd name="connsiteX27" fmla="*/ 2582334 w 6050425"/>
              <a:gd name="connsiteY27" fmla="*/ 1150957 h 3748140"/>
              <a:gd name="connsiteX28" fmla="*/ 2772833 w 6050425"/>
              <a:gd name="connsiteY28" fmla="*/ 1026780 h 3748140"/>
              <a:gd name="connsiteX29" fmla="*/ 2853266 w 6050425"/>
              <a:gd name="connsiteY29" fmla="*/ 969019 h 3748140"/>
              <a:gd name="connsiteX30" fmla="*/ 2963334 w 6050425"/>
              <a:gd name="connsiteY30" fmla="*/ 903112 h 3748140"/>
              <a:gd name="connsiteX31" fmla="*/ 2954867 w 6050425"/>
              <a:gd name="connsiteY31" fmla="*/ 903542 h 3748140"/>
              <a:gd name="connsiteX32" fmla="*/ 3086100 w 6050425"/>
              <a:gd name="connsiteY32" fmla="*/ 837077 h 3748140"/>
              <a:gd name="connsiteX33" fmla="*/ 3170767 w 6050425"/>
              <a:gd name="connsiteY33" fmla="*/ 787879 h 3748140"/>
              <a:gd name="connsiteX34" fmla="*/ 3276600 w 6050425"/>
              <a:gd name="connsiteY34" fmla="*/ 729903 h 3748140"/>
              <a:gd name="connsiteX35" fmla="*/ 3386667 w 6050425"/>
              <a:gd name="connsiteY35" fmla="*/ 665901 h 3748140"/>
              <a:gd name="connsiteX36" fmla="*/ 3517900 w 6050425"/>
              <a:gd name="connsiteY36" fmla="*/ 595758 h 3748140"/>
              <a:gd name="connsiteX37" fmla="*/ 3712633 w 6050425"/>
              <a:gd name="connsiteY37" fmla="*/ 500969 h 3748140"/>
              <a:gd name="connsiteX38" fmla="*/ 3884347 w 6050425"/>
              <a:gd name="connsiteY38" fmla="*/ 428696 h 3748140"/>
              <a:gd name="connsiteX39" fmla="*/ 4063395 w 6050425"/>
              <a:gd name="connsiteY39" fmla="*/ 349380 h 3748140"/>
              <a:gd name="connsiteX40" fmla="*/ 4230599 w 6050425"/>
              <a:gd name="connsiteY40" fmla="*/ 295349 h 3748140"/>
              <a:gd name="connsiteX41" fmla="*/ 4475285 w 6050425"/>
              <a:gd name="connsiteY41" fmla="*/ 224971 h 3748140"/>
              <a:gd name="connsiteX0" fmla="*/ 4475285 w 6050425"/>
              <a:gd name="connsiteY0" fmla="*/ 224971 h 3748140"/>
              <a:gd name="connsiteX1" fmla="*/ 4639346 w 6050425"/>
              <a:gd name="connsiteY1" fmla="*/ 191099 h 3748140"/>
              <a:gd name="connsiteX2" fmla="*/ 4846367 w 6050425"/>
              <a:gd name="connsiteY2" fmla="*/ 145098 h 3748140"/>
              <a:gd name="connsiteX3" fmla="*/ 5121534 w 6050425"/>
              <a:gd name="connsiteY3" fmla="*/ 88735 h 3748140"/>
              <a:gd name="connsiteX4" fmla="*/ 5429000 w 6050425"/>
              <a:gd name="connsiteY4" fmla="*/ 48626 h 3748140"/>
              <a:gd name="connsiteX5" fmla="*/ 6048699 w 6050425"/>
              <a:gd name="connsiteY5" fmla="*/ 47 h 3748140"/>
              <a:gd name="connsiteX6" fmla="*/ 6044400 w 6050425"/>
              <a:gd name="connsiteY6" fmla="*/ 833488 h 3748140"/>
              <a:gd name="connsiteX7" fmla="*/ 6044400 w 6050425"/>
              <a:gd name="connsiteY7" fmla="*/ 859614 h 3748140"/>
              <a:gd name="connsiteX8" fmla="*/ 6044400 w 6050425"/>
              <a:gd name="connsiteY8" fmla="*/ 907539 h 3748140"/>
              <a:gd name="connsiteX9" fmla="*/ 6044400 w 6050425"/>
              <a:gd name="connsiteY9" fmla="*/ 944863 h 3748140"/>
              <a:gd name="connsiteX10" fmla="*/ 6044400 w 6050425"/>
              <a:gd name="connsiteY10" fmla="*/ 972911 h 3748140"/>
              <a:gd name="connsiteX11" fmla="*/ 6044400 w 6050425"/>
              <a:gd name="connsiteY11" fmla="*/ 993008 h 3748140"/>
              <a:gd name="connsiteX12" fmla="*/ 6044400 w 6050425"/>
              <a:gd name="connsiteY12" fmla="*/ 1006480 h 3748140"/>
              <a:gd name="connsiteX13" fmla="*/ 6044400 w 6050425"/>
              <a:gd name="connsiteY13" fmla="*/ 1018848 h 3748140"/>
              <a:gd name="connsiteX14" fmla="*/ 6044400 w 6050425"/>
              <a:gd name="connsiteY14" fmla="*/ 1020615 h 3748140"/>
              <a:gd name="connsiteX15" fmla="*/ 6044400 w 6050425"/>
              <a:gd name="connsiteY15" fmla="*/ 3748138 h 3748140"/>
              <a:gd name="connsiteX16" fmla="*/ 5557568 w 6050425"/>
              <a:gd name="connsiteY16" fmla="*/ 3729084 h 3748140"/>
              <a:gd name="connsiteX17" fmla="*/ 0 w 6050425"/>
              <a:gd name="connsiteY17" fmla="*/ 3748138 h 3748140"/>
              <a:gd name="connsiteX18" fmla="*/ 0 w 6050425"/>
              <a:gd name="connsiteY18" fmla="*/ 3564485 h 3748140"/>
              <a:gd name="connsiteX19" fmla="*/ 0 w 6050425"/>
              <a:gd name="connsiteY19" fmla="*/ 1099966 h 3748140"/>
              <a:gd name="connsiteX20" fmla="*/ 0 w 6050425"/>
              <a:gd name="connsiteY20" fmla="*/ 1097344 h 3748140"/>
              <a:gd name="connsiteX21" fmla="*/ 1833033 w 6050425"/>
              <a:gd name="connsiteY21" fmla="*/ 1999545 h 3748140"/>
              <a:gd name="connsiteX22" fmla="*/ 1684243 w 6050425"/>
              <a:gd name="connsiteY22" fmla="*/ 1876130 h 3748140"/>
              <a:gd name="connsiteX23" fmla="*/ 1917876 w 6050425"/>
              <a:gd name="connsiteY23" fmla="*/ 1658188 h 3748140"/>
              <a:gd name="connsiteX24" fmla="*/ 2134576 w 6050425"/>
              <a:gd name="connsiteY24" fmla="*/ 1473589 h 3748140"/>
              <a:gd name="connsiteX25" fmla="*/ 2251663 w 6050425"/>
              <a:gd name="connsiteY25" fmla="*/ 1385359 h 3748140"/>
              <a:gd name="connsiteX26" fmla="*/ 2368749 w 6050425"/>
              <a:gd name="connsiteY26" fmla="*/ 1297925 h 3748140"/>
              <a:gd name="connsiteX27" fmla="*/ 2582334 w 6050425"/>
              <a:gd name="connsiteY27" fmla="*/ 1150957 h 3748140"/>
              <a:gd name="connsiteX28" fmla="*/ 2772833 w 6050425"/>
              <a:gd name="connsiteY28" fmla="*/ 1026780 h 3748140"/>
              <a:gd name="connsiteX29" fmla="*/ 2853266 w 6050425"/>
              <a:gd name="connsiteY29" fmla="*/ 969019 h 3748140"/>
              <a:gd name="connsiteX30" fmla="*/ 2963334 w 6050425"/>
              <a:gd name="connsiteY30" fmla="*/ 903112 h 3748140"/>
              <a:gd name="connsiteX31" fmla="*/ 2954867 w 6050425"/>
              <a:gd name="connsiteY31" fmla="*/ 903542 h 3748140"/>
              <a:gd name="connsiteX32" fmla="*/ 3086100 w 6050425"/>
              <a:gd name="connsiteY32" fmla="*/ 837077 h 3748140"/>
              <a:gd name="connsiteX33" fmla="*/ 3170767 w 6050425"/>
              <a:gd name="connsiteY33" fmla="*/ 787879 h 3748140"/>
              <a:gd name="connsiteX34" fmla="*/ 3276600 w 6050425"/>
              <a:gd name="connsiteY34" fmla="*/ 729903 h 3748140"/>
              <a:gd name="connsiteX35" fmla="*/ 3386667 w 6050425"/>
              <a:gd name="connsiteY35" fmla="*/ 665901 h 3748140"/>
              <a:gd name="connsiteX36" fmla="*/ 3517900 w 6050425"/>
              <a:gd name="connsiteY36" fmla="*/ 595758 h 3748140"/>
              <a:gd name="connsiteX37" fmla="*/ 3712633 w 6050425"/>
              <a:gd name="connsiteY37" fmla="*/ 500969 h 3748140"/>
              <a:gd name="connsiteX38" fmla="*/ 3884347 w 6050425"/>
              <a:gd name="connsiteY38" fmla="*/ 428696 h 3748140"/>
              <a:gd name="connsiteX39" fmla="*/ 4063395 w 6050425"/>
              <a:gd name="connsiteY39" fmla="*/ 349380 h 3748140"/>
              <a:gd name="connsiteX40" fmla="*/ 4230599 w 6050425"/>
              <a:gd name="connsiteY40" fmla="*/ 295349 h 3748140"/>
              <a:gd name="connsiteX41" fmla="*/ 4475285 w 6050425"/>
              <a:gd name="connsiteY41" fmla="*/ 224971 h 3748140"/>
              <a:gd name="connsiteX0" fmla="*/ 4475285 w 6050425"/>
              <a:gd name="connsiteY0" fmla="*/ 224971 h 3748140"/>
              <a:gd name="connsiteX1" fmla="*/ 4639346 w 6050425"/>
              <a:gd name="connsiteY1" fmla="*/ 191099 h 3748140"/>
              <a:gd name="connsiteX2" fmla="*/ 4846367 w 6050425"/>
              <a:gd name="connsiteY2" fmla="*/ 145098 h 3748140"/>
              <a:gd name="connsiteX3" fmla="*/ 5121534 w 6050425"/>
              <a:gd name="connsiteY3" fmla="*/ 88735 h 3748140"/>
              <a:gd name="connsiteX4" fmla="*/ 5429000 w 6050425"/>
              <a:gd name="connsiteY4" fmla="*/ 48626 h 3748140"/>
              <a:gd name="connsiteX5" fmla="*/ 6048699 w 6050425"/>
              <a:gd name="connsiteY5" fmla="*/ 47 h 3748140"/>
              <a:gd name="connsiteX6" fmla="*/ 6044400 w 6050425"/>
              <a:gd name="connsiteY6" fmla="*/ 833488 h 3748140"/>
              <a:gd name="connsiteX7" fmla="*/ 6044400 w 6050425"/>
              <a:gd name="connsiteY7" fmla="*/ 859614 h 3748140"/>
              <a:gd name="connsiteX8" fmla="*/ 6044400 w 6050425"/>
              <a:gd name="connsiteY8" fmla="*/ 907539 h 3748140"/>
              <a:gd name="connsiteX9" fmla="*/ 6044400 w 6050425"/>
              <a:gd name="connsiteY9" fmla="*/ 944863 h 3748140"/>
              <a:gd name="connsiteX10" fmla="*/ 6044400 w 6050425"/>
              <a:gd name="connsiteY10" fmla="*/ 972911 h 3748140"/>
              <a:gd name="connsiteX11" fmla="*/ 6044400 w 6050425"/>
              <a:gd name="connsiteY11" fmla="*/ 993008 h 3748140"/>
              <a:gd name="connsiteX12" fmla="*/ 6044400 w 6050425"/>
              <a:gd name="connsiteY12" fmla="*/ 1006480 h 3748140"/>
              <a:gd name="connsiteX13" fmla="*/ 6044400 w 6050425"/>
              <a:gd name="connsiteY13" fmla="*/ 1018848 h 3748140"/>
              <a:gd name="connsiteX14" fmla="*/ 6044400 w 6050425"/>
              <a:gd name="connsiteY14" fmla="*/ 1020615 h 3748140"/>
              <a:gd name="connsiteX15" fmla="*/ 6044400 w 6050425"/>
              <a:gd name="connsiteY15" fmla="*/ 3748138 h 3748140"/>
              <a:gd name="connsiteX16" fmla="*/ 5557568 w 6050425"/>
              <a:gd name="connsiteY16" fmla="*/ 3729084 h 3748140"/>
              <a:gd name="connsiteX17" fmla="*/ 0 w 6050425"/>
              <a:gd name="connsiteY17" fmla="*/ 3748138 h 3748140"/>
              <a:gd name="connsiteX18" fmla="*/ 0 w 6050425"/>
              <a:gd name="connsiteY18" fmla="*/ 3564485 h 3748140"/>
              <a:gd name="connsiteX19" fmla="*/ 0 w 6050425"/>
              <a:gd name="connsiteY19" fmla="*/ 1099966 h 3748140"/>
              <a:gd name="connsiteX20" fmla="*/ 2019300 w 6050425"/>
              <a:gd name="connsiteY20" fmla="*/ 2151653 h 3748140"/>
              <a:gd name="connsiteX21" fmla="*/ 1833033 w 6050425"/>
              <a:gd name="connsiteY21" fmla="*/ 1999545 h 3748140"/>
              <a:gd name="connsiteX22" fmla="*/ 1684243 w 6050425"/>
              <a:gd name="connsiteY22" fmla="*/ 1876130 h 3748140"/>
              <a:gd name="connsiteX23" fmla="*/ 1917876 w 6050425"/>
              <a:gd name="connsiteY23" fmla="*/ 1658188 h 3748140"/>
              <a:gd name="connsiteX24" fmla="*/ 2134576 w 6050425"/>
              <a:gd name="connsiteY24" fmla="*/ 1473589 h 3748140"/>
              <a:gd name="connsiteX25" fmla="*/ 2251663 w 6050425"/>
              <a:gd name="connsiteY25" fmla="*/ 1385359 h 3748140"/>
              <a:gd name="connsiteX26" fmla="*/ 2368749 w 6050425"/>
              <a:gd name="connsiteY26" fmla="*/ 1297925 h 3748140"/>
              <a:gd name="connsiteX27" fmla="*/ 2582334 w 6050425"/>
              <a:gd name="connsiteY27" fmla="*/ 1150957 h 3748140"/>
              <a:gd name="connsiteX28" fmla="*/ 2772833 w 6050425"/>
              <a:gd name="connsiteY28" fmla="*/ 1026780 h 3748140"/>
              <a:gd name="connsiteX29" fmla="*/ 2853266 w 6050425"/>
              <a:gd name="connsiteY29" fmla="*/ 969019 h 3748140"/>
              <a:gd name="connsiteX30" fmla="*/ 2963334 w 6050425"/>
              <a:gd name="connsiteY30" fmla="*/ 903112 h 3748140"/>
              <a:gd name="connsiteX31" fmla="*/ 2954867 w 6050425"/>
              <a:gd name="connsiteY31" fmla="*/ 903542 h 3748140"/>
              <a:gd name="connsiteX32" fmla="*/ 3086100 w 6050425"/>
              <a:gd name="connsiteY32" fmla="*/ 837077 h 3748140"/>
              <a:gd name="connsiteX33" fmla="*/ 3170767 w 6050425"/>
              <a:gd name="connsiteY33" fmla="*/ 787879 h 3748140"/>
              <a:gd name="connsiteX34" fmla="*/ 3276600 w 6050425"/>
              <a:gd name="connsiteY34" fmla="*/ 729903 h 3748140"/>
              <a:gd name="connsiteX35" fmla="*/ 3386667 w 6050425"/>
              <a:gd name="connsiteY35" fmla="*/ 665901 h 3748140"/>
              <a:gd name="connsiteX36" fmla="*/ 3517900 w 6050425"/>
              <a:gd name="connsiteY36" fmla="*/ 595758 h 3748140"/>
              <a:gd name="connsiteX37" fmla="*/ 3712633 w 6050425"/>
              <a:gd name="connsiteY37" fmla="*/ 500969 h 3748140"/>
              <a:gd name="connsiteX38" fmla="*/ 3884347 w 6050425"/>
              <a:gd name="connsiteY38" fmla="*/ 428696 h 3748140"/>
              <a:gd name="connsiteX39" fmla="*/ 4063395 w 6050425"/>
              <a:gd name="connsiteY39" fmla="*/ 349380 h 3748140"/>
              <a:gd name="connsiteX40" fmla="*/ 4230599 w 6050425"/>
              <a:gd name="connsiteY40" fmla="*/ 295349 h 3748140"/>
              <a:gd name="connsiteX41" fmla="*/ 4475285 w 6050425"/>
              <a:gd name="connsiteY41" fmla="*/ 224971 h 3748140"/>
              <a:gd name="connsiteX0" fmla="*/ 4475285 w 6050425"/>
              <a:gd name="connsiteY0" fmla="*/ 224971 h 3748140"/>
              <a:gd name="connsiteX1" fmla="*/ 4639346 w 6050425"/>
              <a:gd name="connsiteY1" fmla="*/ 191099 h 3748140"/>
              <a:gd name="connsiteX2" fmla="*/ 4846367 w 6050425"/>
              <a:gd name="connsiteY2" fmla="*/ 145098 h 3748140"/>
              <a:gd name="connsiteX3" fmla="*/ 5121534 w 6050425"/>
              <a:gd name="connsiteY3" fmla="*/ 88735 h 3748140"/>
              <a:gd name="connsiteX4" fmla="*/ 5429000 w 6050425"/>
              <a:gd name="connsiteY4" fmla="*/ 48626 h 3748140"/>
              <a:gd name="connsiteX5" fmla="*/ 6048699 w 6050425"/>
              <a:gd name="connsiteY5" fmla="*/ 47 h 3748140"/>
              <a:gd name="connsiteX6" fmla="*/ 6044400 w 6050425"/>
              <a:gd name="connsiteY6" fmla="*/ 833488 h 3748140"/>
              <a:gd name="connsiteX7" fmla="*/ 6044400 w 6050425"/>
              <a:gd name="connsiteY7" fmla="*/ 859614 h 3748140"/>
              <a:gd name="connsiteX8" fmla="*/ 6044400 w 6050425"/>
              <a:gd name="connsiteY8" fmla="*/ 907539 h 3748140"/>
              <a:gd name="connsiteX9" fmla="*/ 6044400 w 6050425"/>
              <a:gd name="connsiteY9" fmla="*/ 944863 h 3748140"/>
              <a:gd name="connsiteX10" fmla="*/ 6044400 w 6050425"/>
              <a:gd name="connsiteY10" fmla="*/ 972911 h 3748140"/>
              <a:gd name="connsiteX11" fmla="*/ 6044400 w 6050425"/>
              <a:gd name="connsiteY11" fmla="*/ 993008 h 3748140"/>
              <a:gd name="connsiteX12" fmla="*/ 6044400 w 6050425"/>
              <a:gd name="connsiteY12" fmla="*/ 1006480 h 3748140"/>
              <a:gd name="connsiteX13" fmla="*/ 6044400 w 6050425"/>
              <a:gd name="connsiteY13" fmla="*/ 1018848 h 3748140"/>
              <a:gd name="connsiteX14" fmla="*/ 6044400 w 6050425"/>
              <a:gd name="connsiteY14" fmla="*/ 1020615 h 3748140"/>
              <a:gd name="connsiteX15" fmla="*/ 6044400 w 6050425"/>
              <a:gd name="connsiteY15" fmla="*/ 3748138 h 3748140"/>
              <a:gd name="connsiteX16" fmla="*/ 5557568 w 6050425"/>
              <a:gd name="connsiteY16" fmla="*/ 3729084 h 3748140"/>
              <a:gd name="connsiteX17" fmla="*/ 0 w 6050425"/>
              <a:gd name="connsiteY17" fmla="*/ 3748138 h 3748140"/>
              <a:gd name="connsiteX18" fmla="*/ 0 w 6050425"/>
              <a:gd name="connsiteY18" fmla="*/ 3564485 h 3748140"/>
              <a:gd name="connsiteX19" fmla="*/ 2159000 w 6050425"/>
              <a:gd name="connsiteY19" fmla="*/ 2273630 h 3748140"/>
              <a:gd name="connsiteX20" fmla="*/ 2019300 w 6050425"/>
              <a:gd name="connsiteY20" fmla="*/ 2151653 h 3748140"/>
              <a:gd name="connsiteX21" fmla="*/ 1833033 w 6050425"/>
              <a:gd name="connsiteY21" fmla="*/ 1999545 h 3748140"/>
              <a:gd name="connsiteX22" fmla="*/ 1684243 w 6050425"/>
              <a:gd name="connsiteY22" fmla="*/ 1876130 h 3748140"/>
              <a:gd name="connsiteX23" fmla="*/ 1917876 w 6050425"/>
              <a:gd name="connsiteY23" fmla="*/ 1658188 h 3748140"/>
              <a:gd name="connsiteX24" fmla="*/ 2134576 w 6050425"/>
              <a:gd name="connsiteY24" fmla="*/ 1473589 h 3748140"/>
              <a:gd name="connsiteX25" fmla="*/ 2251663 w 6050425"/>
              <a:gd name="connsiteY25" fmla="*/ 1385359 h 3748140"/>
              <a:gd name="connsiteX26" fmla="*/ 2368749 w 6050425"/>
              <a:gd name="connsiteY26" fmla="*/ 1297925 h 3748140"/>
              <a:gd name="connsiteX27" fmla="*/ 2582334 w 6050425"/>
              <a:gd name="connsiteY27" fmla="*/ 1150957 h 3748140"/>
              <a:gd name="connsiteX28" fmla="*/ 2772833 w 6050425"/>
              <a:gd name="connsiteY28" fmla="*/ 1026780 h 3748140"/>
              <a:gd name="connsiteX29" fmla="*/ 2853266 w 6050425"/>
              <a:gd name="connsiteY29" fmla="*/ 969019 h 3748140"/>
              <a:gd name="connsiteX30" fmla="*/ 2963334 w 6050425"/>
              <a:gd name="connsiteY30" fmla="*/ 903112 h 3748140"/>
              <a:gd name="connsiteX31" fmla="*/ 2954867 w 6050425"/>
              <a:gd name="connsiteY31" fmla="*/ 903542 h 3748140"/>
              <a:gd name="connsiteX32" fmla="*/ 3086100 w 6050425"/>
              <a:gd name="connsiteY32" fmla="*/ 837077 h 3748140"/>
              <a:gd name="connsiteX33" fmla="*/ 3170767 w 6050425"/>
              <a:gd name="connsiteY33" fmla="*/ 787879 h 3748140"/>
              <a:gd name="connsiteX34" fmla="*/ 3276600 w 6050425"/>
              <a:gd name="connsiteY34" fmla="*/ 729903 h 3748140"/>
              <a:gd name="connsiteX35" fmla="*/ 3386667 w 6050425"/>
              <a:gd name="connsiteY35" fmla="*/ 665901 h 3748140"/>
              <a:gd name="connsiteX36" fmla="*/ 3517900 w 6050425"/>
              <a:gd name="connsiteY36" fmla="*/ 595758 h 3748140"/>
              <a:gd name="connsiteX37" fmla="*/ 3712633 w 6050425"/>
              <a:gd name="connsiteY37" fmla="*/ 500969 h 3748140"/>
              <a:gd name="connsiteX38" fmla="*/ 3884347 w 6050425"/>
              <a:gd name="connsiteY38" fmla="*/ 428696 h 3748140"/>
              <a:gd name="connsiteX39" fmla="*/ 4063395 w 6050425"/>
              <a:gd name="connsiteY39" fmla="*/ 349380 h 3748140"/>
              <a:gd name="connsiteX40" fmla="*/ 4230599 w 6050425"/>
              <a:gd name="connsiteY40" fmla="*/ 295349 h 3748140"/>
              <a:gd name="connsiteX41" fmla="*/ 4475285 w 6050425"/>
              <a:gd name="connsiteY41" fmla="*/ 224971 h 3748140"/>
              <a:gd name="connsiteX0" fmla="*/ 4475285 w 6050425"/>
              <a:gd name="connsiteY0" fmla="*/ 224971 h 3748140"/>
              <a:gd name="connsiteX1" fmla="*/ 4639346 w 6050425"/>
              <a:gd name="connsiteY1" fmla="*/ 191099 h 3748140"/>
              <a:gd name="connsiteX2" fmla="*/ 4846367 w 6050425"/>
              <a:gd name="connsiteY2" fmla="*/ 145098 h 3748140"/>
              <a:gd name="connsiteX3" fmla="*/ 5121534 w 6050425"/>
              <a:gd name="connsiteY3" fmla="*/ 88735 h 3748140"/>
              <a:gd name="connsiteX4" fmla="*/ 5429000 w 6050425"/>
              <a:gd name="connsiteY4" fmla="*/ 48626 h 3748140"/>
              <a:gd name="connsiteX5" fmla="*/ 6048699 w 6050425"/>
              <a:gd name="connsiteY5" fmla="*/ 47 h 3748140"/>
              <a:gd name="connsiteX6" fmla="*/ 6044400 w 6050425"/>
              <a:gd name="connsiteY6" fmla="*/ 833488 h 3748140"/>
              <a:gd name="connsiteX7" fmla="*/ 6044400 w 6050425"/>
              <a:gd name="connsiteY7" fmla="*/ 859614 h 3748140"/>
              <a:gd name="connsiteX8" fmla="*/ 6044400 w 6050425"/>
              <a:gd name="connsiteY8" fmla="*/ 907539 h 3748140"/>
              <a:gd name="connsiteX9" fmla="*/ 6044400 w 6050425"/>
              <a:gd name="connsiteY9" fmla="*/ 944863 h 3748140"/>
              <a:gd name="connsiteX10" fmla="*/ 6044400 w 6050425"/>
              <a:gd name="connsiteY10" fmla="*/ 972911 h 3748140"/>
              <a:gd name="connsiteX11" fmla="*/ 6044400 w 6050425"/>
              <a:gd name="connsiteY11" fmla="*/ 993008 h 3748140"/>
              <a:gd name="connsiteX12" fmla="*/ 6044400 w 6050425"/>
              <a:gd name="connsiteY12" fmla="*/ 1006480 h 3748140"/>
              <a:gd name="connsiteX13" fmla="*/ 6044400 w 6050425"/>
              <a:gd name="connsiteY13" fmla="*/ 1018848 h 3748140"/>
              <a:gd name="connsiteX14" fmla="*/ 6044400 w 6050425"/>
              <a:gd name="connsiteY14" fmla="*/ 1020615 h 3748140"/>
              <a:gd name="connsiteX15" fmla="*/ 6044400 w 6050425"/>
              <a:gd name="connsiteY15" fmla="*/ 3748138 h 3748140"/>
              <a:gd name="connsiteX16" fmla="*/ 5557568 w 6050425"/>
              <a:gd name="connsiteY16" fmla="*/ 3729084 h 3748140"/>
              <a:gd name="connsiteX17" fmla="*/ 0 w 6050425"/>
              <a:gd name="connsiteY17" fmla="*/ 3748138 h 3748140"/>
              <a:gd name="connsiteX18" fmla="*/ 2353733 w 6050425"/>
              <a:gd name="connsiteY18" fmla="*/ 2420660 h 3748140"/>
              <a:gd name="connsiteX19" fmla="*/ 2159000 w 6050425"/>
              <a:gd name="connsiteY19" fmla="*/ 2273630 h 3748140"/>
              <a:gd name="connsiteX20" fmla="*/ 2019300 w 6050425"/>
              <a:gd name="connsiteY20" fmla="*/ 2151653 h 3748140"/>
              <a:gd name="connsiteX21" fmla="*/ 1833033 w 6050425"/>
              <a:gd name="connsiteY21" fmla="*/ 1999545 h 3748140"/>
              <a:gd name="connsiteX22" fmla="*/ 1684243 w 6050425"/>
              <a:gd name="connsiteY22" fmla="*/ 1876130 h 3748140"/>
              <a:gd name="connsiteX23" fmla="*/ 1917876 w 6050425"/>
              <a:gd name="connsiteY23" fmla="*/ 1658188 h 3748140"/>
              <a:gd name="connsiteX24" fmla="*/ 2134576 w 6050425"/>
              <a:gd name="connsiteY24" fmla="*/ 1473589 h 3748140"/>
              <a:gd name="connsiteX25" fmla="*/ 2251663 w 6050425"/>
              <a:gd name="connsiteY25" fmla="*/ 1385359 h 3748140"/>
              <a:gd name="connsiteX26" fmla="*/ 2368749 w 6050425"/>
              <a:gd name="connsiteY26" fmla="*/ 1297925 h 3748140"/>
              <a:gd name="connsiteX27" fmla="*/ 2582334 w 6050425"/>
              <a:gd name="connsiteY27" fmla="*/ 1150957 h 3748140"/>
              <a:gd name="connsiteX28" fmla="*/ 2772833 w 6050425"/>
              <a:gd name="connsiteY28" fmla="*/ 1026780 h 3748140"/>
              <a:gd name="connsiteX29" fmla="*/ 2853266 w 6050425"/>
              <a:gd name="connsiteY29" fmla="*/ 969019 h 3748140"/>
              <a:gd name="connsiteX30" fmla="*/ 2963334 w 6050425"/>
              <a:gd name="connsiteY30" fmla="*/ 903112 h 3748140"/>
              <a:gd name="connsiteX31" fmla="*/ 2954867 w 6050425"/>
              <a:gd name="connsiteY31" fmla="*/ 903542 h 3748140"/>
              <a:gd name="connsiteX32" fmla="*/ 3086100 w 6050425"/>
              <a:gd name="connsiteY32" fmla="*/ 837077 h 3748140"/>
              <a:gd name="connsiteX33" fmla="*/ 3170767 w 6050425"/>
              <a:gd name="connsiteY33" fmla="*/ 787879 h 3748140"/>
              <a:gd name="connsiteX34" fmla="*/ 3276600 w 6050425"/>
              <a:gd name="connsiteY34" fmla="*/ 729903 h 3748140"/>
              <a:gd name="connsiteX35" fmla="*/ 3386667 w 6050425"/>
              <a:gd name="connsiteY35" fmla="*/ 665901 h 3748140"/>
              <a:gd name="connsiteX36" fmla="*/ 3517900 w 6050425"/>
              <a:gd name="connsiteY36" fmla="*/ 595758 h 3748140"/>
              <a:gd name="connsiteX37" fmla="*/ 3712633 w 6050425"/>
              <a:gd name="connsiteY37" fmla="*/ 500969 h 3748140"/>
              <a:gd name="connsiteX38" fmla="*/ 3884347 w 6050425"/>
              <a:gd name="connsiteY38" fmla="*/ 428696 h 3748140"/>
              <a:gd name="connsiteX39" fmla="*/ 4063395 w 6050425"/>
              <a:gd name="connsiteY39" fmla="*/ 349380 h 3748140"/>
              <a:gd name="connsiteX40" fmla="*/ 4230599 w 6050425"/>
              <a:gd name="connsiteY40" fmla="*/ 295349 h 3748140"/>
              <a:gd name="connsiteX41" fmla="*/ 4475285 w 6050425"/>
              <a:gd name="connsiteY41" fmla="*/ 224971 h 3748140"/>
              <a:gd name="connsiteX0" fmla="*/ 2791042 w 4366182"/>
              <a:gd name="connsiteY0" fmla="*/ 224971 h 3748140"/>
              <a:gd name="connsiteX1" fmla="*/ 2955103 w 4366182"/>
              <a:gd name="connsiteY1" fmla="*/ 191099 h 3748140"/>
              <a:gd name="connsiteX2" fmla="*/ 3162124 w 4366182"/>
              <a:gd name="connsiteY2" fmla="*/ 145098 h 3748140"/>
              <a:gd name="connsiteX3" fmla="*/ 3437291 w 4366182"/>
              <a:gd name="connsiteY3" fmla="*/ 88735 h 3748140"/>
              <a:gd name="connsiteX4" fmla="*/ 3744757 w 4366182"/>
              <a:gd name="connsiteY4" fmla="*/ 48626 h 3748140"/>
              <a:gd name="connsiteX5" fmla="*/ 4364456 w 4366182"/>
              <a:gd name="connsiteY5" fmla="*/ 47 h 3748140"/>
              <a:gd name="connsiteX6" fmla="*/ 4360157 w 4366182"/>
              <a:gd name="connsiteY6" fmla="*/ 833488 h 3748140"/>
              <a:gd name="connsiteX7" fmla="*/ 4360157 w 4366182"/>
              <a:gd name="connsiteY7" fmla="*/ 859614 h 3748140"/>
              <a:gd name="connsiteX8" fmla="*/ 4360157 w 4366182"/>
              <a:gd name="connsiteY8" fmla="*/ 907539 h 3748140"/>
              <a:gd name="connsiteX9" fmla="*/ 4360157 w 4366182"/>
              <a:gd name="connsiteY9" fmla="*/ 944863 h 3748140"/>
              <a:gd name="connsiteX10" fmla="*/ 4360157 w 4366182"/>
              <a:gd name="connsiteY10" fmla="*/ 972911 h 3748140"/>
              <a:gd name="connsiteX11" fmla="*/ 4360157 w 4366182"/>
              <a:gd name="connsiteY11" fmla="*/ 993008 h 3748140"/>
              <a:gd name="connsiteX12" fmla="*/ 4360157 w 4366182"/>
              <a:gd name="connsiteY12" fmla="*/ 1006480 h 3748140"/>
              <a:gd name="connsiteX13" fmla="*/ 4360157 w 4366182"/>
              <a:gd name="connsiteY13" fmla="*/ 1018848 h 3748140"/>
              <a:gd name="connsiteX14" fmla="*/ 4360157 w 4366182"/>
              <a:gd name="connsiteY14" fmla="*/ 1020615 h 3748140"/>
              <a:gd name="connsiteX15" fmla="*/ 4360157 w 4366182"/>
              <a:gd name="connsiteY15" fmla="*/ 3748138 h 3748140"/>
              <a:gd name="connsiteX16" fmla="*/ 3873325 w 4366182"/>
              <a:gd name="connsiteY16" fmla="*/ 3729084 h 3748140"/>
              <a:gd name="connsiteX17" fmla="*/ 804957 w 4366182"/>
              <a:gd name="connsiteY17" fmla="*/ 2524743 h 3748140"/>
              <a:gd name="connsiteX18" fmla="*/ 669490 w 4366182"/>
              <a:gd name="connsiteY18" fmla="*/ 2420660 h 3748140"/>
              <a:gd name="connsiteX19" fmla="*/ 474757 w 4366182"/>
              <a:gd name="connsiteY19" fmla="*/ 2273630 h 3748140"/>
              <a:gd name="connsiteX20" fmla="*/ 335057 w 4366182"/>
              <a:gd name="connsiteY20" fmla="*/ 2151653 h 3748140"/>
              <a:gd name="connsiteX21" fmla="*/ 148790 w 4366182"/>
              <a:gd name="connsiteY21" fmla="*/ 1999545 h 3748140"/>
              <a:gd name="connsiteX22" fmla="*/ 0 w 4366182"/>
              <a:gd name="connsiteY22" fmla="*/ 1876130 h 3748140"/>
              <a:gd name="connsiteX23" fmla="*/ 233633 w 4366182"/>
              <a:gd name="connsiteY23" fmla="*/ 1658188 h 3748140"/>
              <a:gd name="connsiteX24" fmla="*/ 450333 w 4366182"/>
              <a:gd name="connsiteY24" fmla="*/ 1473589 h 3748140"/>
              <a:gd name="connsiteX25" fmla="*/ 567420 w 4366182"/>
              <a:gd name="connsiteY25" fmla="*/ 1385359 h 3748140"/>
              <a:gd name="connsiteX26" fmla="*/ 684506 w 4366182"/>
              <a:gd name="connsiteY26" fmla="*/ 1297925 h 3748140"/>
              <a:gd name="connsiteX27" fmla="*/ 898091 w 4366182"/>
              <a:gd name="connsiteY27" fmla="*/ 1150957 h 3748140"/>
              <a:gd name="connsiteX28" fmla="*/ 1088590 w 4366182"/>
              <a:gd name="connsiteY28" fmla="*/ 1026780 h 3748140"/>
              <a:gd name="connsiteX29" fmla="*/ 1169023 w 4366182"/>
              <a:gd name="connsiteY29" fmla="*/ 969019 h 3748140"/>
              <a:gd name="connsiteX30" fmla="*/ 1279091 w 4366182"/>
              <a:gd name="connsiteY30" fmla="*/ 903112 h 3748140"/>
              <a:gd name="connsiteX31" fmla="*/ 1270624 w 4366182"/>
              <a:gd name="connsiteY31" fmla="*/ 903542 h 3748140"/>
              <a:gd name="connsiteX32" fmla="*/ 1401857 w 4366182"/>
              <a:gd name="connsiteY32" fmla="*/ 837077 h 3748140"/>
              <a:gd name="connsiteX33" fmla="*/ 1486524 w 4366182"/>
              <a:gd name="connsiteY33" fmla="*/ 787879 h 3748140"/>
              <a:gd name="connsiteX34" fmla="*/ 1592357 w 4366182"/>
              <a:gd name="connsiteY34" fmla="*/ 729903 h 3748140"/>
              <a:gd name="connsiteX35" fmla="*/ 1702424 w 4366182"/>
              <a:gd name="connsiteY35" fmla="*/ 665901 h 3748140"/>
              <a:gd name="connsiteX36" fmla="*/ 1833657 w 4366182"/>
              <a:gd name="connsiteY36" fmla="*/ 595758 h 3748140"/>
              <a:gd name="connsiteX37" fmla="*/ 2028390 w 4366182"/>
              <a:gd name="connsiteY37" fmla="*/ 500969 h 3748140"/>
              <a:gd name="connsiteX38" fmla="*/ 2200104 w 4366182"/>
              <a:gd name="connsiteY38" fmla="*/ 428696 h 3748140"/>
              <a:gd name="connsiteX39" fmla="*/ 2379152 w 4366182"/>
              <a:gd name="connsiteY39" fmla="*/ 349380 h 3748140"/>
              <a:gd name="connsiteX40" fmla="*/ 2546356 w 4366182"/>
              <a:gd name="connsiteY40" fmla="*/ 295349 h 3748140"/>
              <a:gd name="connsiteX41" fmla="*/ 2791042 w 4366182"/>
              <a:gd name="connsiteY41" fmla="*/ 224971 h 3748140"/>
              <a:gd name="connsiteX0" fmla="*/ 2791042 w 4366182"/>
              <a:gd name="connsiteY0" fmla="*/ 224971 h 3748140"/>
              <a:gd name="connsiteX1" fmla="*/ 2955103 w 4366182"/>
              <a:gd name="connsiteY1" fmla="*/ 191099 h 3748140"/>
              <a:gd name="connsiteX2" fmla="*/ 3162124 w 4366182"/>
              <a:gd name="connsiteY2" fmla="*/ 145098 h 3748140"/>
              <a:gd name="connsiteX3" fmla="*/ 3437291 w 4366182"/>
              <a:gd name="connsiteY3" fmla="*/ 88735 h 3748140"/>
              <a:gd name="connsiteX4" fmla="*/ 3744757 w 4366182"/>
              <a:gd name="connsiteY4" fmla="*/ 48626 h 3748140"/>
              <a:gd name="connsiteX5" fmla="*/ 4364456 w 4366182"/>
              <a:gd name="connsiteY5" fmla="*/ 47 h 3748140"/>
              <a:gd name="connsiteX6" fmla="*/ 4360157 w 4366182"/>
              <a:gd name="connsiteY6" fmla="*/ 833488 h 3748140"/>
              <a:gd name="connsiteX7" fmla="*/ 4360157 w 4366182"/>
              <a:gd name="connsiteY7" fmla="*/ 859614 h 3748140"/>
              <a:gd name="connsiteX8" fmla="*/ 4360157 w 4366182"/>
              <a:gd name="connsiteY8" fmla="*/ 907539 h 3748140"/>
              <a:gd name="connsiteX9" fmla="*/ 4360157 w 4366182"/>
              <a:gd name="connsiteY9" fmla="*/ 944863 h 3748140"/>
              <a:gd name="connsiteX10" fmla="*/ 4360157 w 4366182"/>
              <a:gd name="connsiteY10" fmla="*/ 972911 h 3748140"/>
              <a:gd name="connsiteX11" fmla="*/ 4360157 w 4366182"/>
              <a:gd name="connsiteY11" fmla="*/ 993008 h 3748140"/>
              <a:gd name="connsiteX12" fmla="*/ 4360157 w 4366182"/>
              <a:gd name="connsiteY12" fmla="*/ 1006480 h 3748140"/>
              <a:gd name="connsiteX13" fmla="*/ 4360157 w 4366182"/>
              <a:gd name="connsiteY13" fmla="*/ 1018848 h 3748140"/>
              <a:gd name="connsiteX14" fmla="*/ 4360157 w 4366182"/>
              <a:gd name="connsiteY14" fmla="*/ 1020615 h 3748140"/>
              <a:gd name="connsiteX15" fmla="*/ 4360157 w 4366182"/>
              <a:gd name="connsiteY15" fmla="*/ 3748138 h 3748140"/>
              <a:gd name="connsiteX16" fmla="*/ 3873325 w 4366182"/>
              <a:gd name="connsiteY16" fmla="*/ 3729084 h 3748140"/>
              <a:gd name="connsiteX17" fmla="*/ 969257 w 4366182"/>
              <a:gd name="connsiteY17" fmla="*/ 2634988 h 3748140"/>
              <a:gd name="connsiteX18" fmla="*/ 804957 w 4366182"/>
              <a:gd name="connsiteY18" fmla="*/ 2524743 h 3748140"/>
              <a:gd name="connsiteX19" fmla="*/ 669490 w 4366182"/>
              <a:gd name="connsiteY19" fmla="*/ 2420660 h 3748140"/>
              <a:gd name="connsiteX20" fmla="*/ 474757 w 4366182"/>
              <a:gd name="connsiteY20" fmla="*/ 2273630 h 3748140"/>
              <a:gd name="connsiteX21" fmla="*/ 335057 w 4366182"/>
              <a:gd name="connsiteY21" fmla="*/ 2151653 h 3748140"/>
              <a:gd name="connsiteX22" fmla="*/ 148790 w 4366182"/>
              <a:gd name="connsiteY22" fmla="*/ 1999545 h 3748140"/>
              <a:gd name="connsiteX23" fmla="*/ 0 w 4366182"/>
              <a:gd name="connsiteY23" fmla="*/ 1876130 h 3748140"/>
              <a:gd name="connsiteX24" fmla="*/ 233633 w 4366182"/>
              <a:gd name="connsiteY24" fmla="*/ 1658188 h 3748140"/>
              <a:gd name="connsiteX25" fmla="*/ 450333 w 4366182"/>
              <a:gd name="connsiteY25" fmla="*/ 1473589 h 3748140"/>
              <a:gd name="connsiteX26" fmla="*/ 567420 w 4366182"/>
              <a:gd name="connsiteY26" fmla="*/ 1385359 h 3748140"/>
              <a:gd name="connsiteX27" fmla="*/ 684506 w 4366182"/>
              <a:gd name="connsiteY27" fmla="*/ 1297925 h 3748140"/>
              <a:gd name="connsiteX28" fmla="*/ 898091 w 4366182"/>
              <a:gd name="connsiteY28" fmla="*/ 1150957 h 3748140"/>
              <a:gd name="connsiteX29" fmla="*/ 1088590 w 4366182"/>
              <a:gd name="connsiteY29" fmla="*/ 1026780 h 3748140"/>
              <a:gd name="connsiteX30" fmla="*/ 1169023 w 4366182"/>
              <a:gd name="connsiteY30" fmla="*/ 969019 h 3748140"/>
              <a:gd name="connsiteX31" fmla="*/ 1279091 w 4366182"/>
              <a:gd name="connsiteY31" fmla="*/ 903112 h 3748140"/>
              <a:gd name="connsiteX32" fmla="*/ 1270624 w 4366182"/>
              <a:gd name="connsiteY32" fmla="*/ 903542 h 3748140"/>
              <a:gd name="connsiteX33" fmla="*/ 1401857 w 4366182"/>
              <a:gd name="connsiteY33" fmla="*/ 837077 h 3748140"/>
              <a:gd name="connsiteX34" fmla="*/ 1486524 w 4366182"/>
              <a:gd name="connsiteY34" fmla="*/ 787879 h 3748140"/>
              <a:gd name="connsiteX35" fmla="*/ 1592357 w 4366182"/>
              <a:gd name="connsiteY35" fmla="*/ 729903 h 3748140"/>
              <a:gd name="connsiteX36" fmla="*/ 1702424 w 4366182"/>
              <a:gd name="connsiteY36" fmla="*/ 665901 h 3748140"/>
              <a:gd name="connsiteX37" fmla="*/ 1833657 w 4366182"/>
              <a:gd name="connsiteY37" fmla="*/ 595758 h 3748140"/>
              <a:gd name="connsiteX38" fmla="*/ 2028390 w 4366182"/>
              <a:gd name="connsiteY38" fmla="*/ 500969 h 3748140"/>
              <a:gd name="connsiteX39" fmla="*/ 2200104 w 4366182"/>
              <a:gd name="connsiteY39" fmla="*/ 428696 h 3748140"/>
              <a:gd name="connsiteX40" fmla="*/ 2379152 w 4366182"/>
              <a:gd name="connsiteY40" fmla="*/ 349380 h 3748140"/>
              <a:gd name="connsiteX41" fmla="*/ 2546356 w 4366182"/>
              <a:gd name="connsiteY41" fmla="*/ 295349 h 3748140"/>
              <a:gd name="connsiteX42" fmla="*/ 2791042 w 4366182"/>
              <a:gd name="connsiteY42" fmla="*/ 224971 h 3748140"/>
              <a:gd name="connsiteX0" fmla="*/ 2791042 w 4366182"/>
              <a:gd name="connsiteY0" fmla="*/ 224971 h 3748140"/>
              <a:gd name="connsiteX1" fmla="*/ 2955103 w 4366182"/>
              <a:gd name="connsiteY1" fmla="*/ 191099 h 3748140"/>
              <a:gd name="connsiteX2" fmla="*/ 3162124 w 4366182"/>
              <a:gd name="connsiteY2" fmla="*/ 145098 h 3748140"/>
              <a:gd name="connsiteX3" fmla="*/ 3437291 w 4366182"/>
              <a:gd name="connsiteY3" fmla="*/ 88735 h 3748140"/>
              <a:gd name="connsiteX4" fmla="*/ 3744757 w 4366182"/>
              <a:gd name="connsiteY4" fmla="*/ 48626 h 3748140"/>
              <a:gd name="connsiteX5" fmla="*/ 4364456 w 4366182"/>
              <a:gd name="connsiteY5" fmla="*/ 47 h 3748140"/>
              <a:gd name="connsiteX6" fmla="*/ 4360157 w 4366182"/>
              <a:gd name="connsiteY6" fmla="*/ 833488 h 3748140"/>
              <a:gd name="connsiteX7" fmla="*/ 4360157 w 4366182"/>
              <a:gd name="connsiteY7" fmla="*/ 859614 h 3748140"/>
              <a:gd name="connsiteX8" fmla="*/ 4360157 w 4366182"/>
              <a:gd name="connsiteY8" fmla="*/ 907539 h 3748140"/>
              <a:gd name="connsiteX9" fmla="*/ 4360157 w 4366182"/>
              <a:gd name="connsiteY9" fmla="*/ 944863 h 3748140"/>
              <a:gd name="connsiteX10" fmla="*/ 4360157 w 4366182"/>
              <a:gd name="connsiteY10" fmla="*/ 972911 h 3748140"/>
              <a:gd name="connsiteX11" fmla="*/ 4360157 w 4366182"/>
              <a:gd name="connsiteY11" fmla="*/ 993008 h 3748140"/>
              <a:gd name="connsiteX12" fmla="*/ 4360157 w 4366182"/>
              <a:gd name="connsiteY12" fmla="*/ 1006480 h 3748140"/>
              <a:gd name="connsiteX13" fmla="*/ 4360157 w 4366182"/>
              <a:gd name="connsiteY13" fmla="*/ 1018848 h 3748140"/>
              <a:gd name="connsiteX14" fmla="*/ 4360157 w 4366182"/>
              <a:gd name="connsiteY14" fmla="*/ 1020615 h 3748140"/>
              <a:gd name="connsiteX15" fmla="*/ 4360157 w 4366182"/>
              <a:gd name="connsiteY15" fmla="*/ 3748138 h 3748140"/>
              <a:gd name="connsiteX16" fmla="*/ 3873325 w 4366182"/>
              <a:gd name="connsiteY16" fmla="*/ 3729084 h 3748140"/>
              <a:gd name="connsiteX17" fmla="*/ 1282524 w 4366182"/>
              <a:gd name="connsiteY17" fmla="*/ 3049418 h 3748140"/>
              <a:gd name="connsiteX18" fmla="*/ 969257 w 4366182"/>
              <a:gd name="connsiteY18" fmla="*/ 2634988 h 3748140"/>
              <a:gd name="connsiteX19" fmla="*/ 804957 w 4366182"/>
              <a:gd name="connsiteY19" fmla="*/ 2524743 h 3748140"/>
              <a:gd name="connsiteX20" fmla="*/ 669490 w 4366182"/>
              <a:gd name="connsiteY20" fmla="*/ 2420660 h 3748140"/>
              <a:gd name="connsiteX21" fmla="*/ 474757 w 4366182"/>
              <a:gd name="connsiteY21" fmla="*/ 2273630 h 3748140"/>
              <a:gd name="connsiteX22" fmla="*/ 335057 w 4366182"/>
              <a:gd name="connsiteY22" fmla="*/ 2151653 h 3748140"/>
              <a:gd name="connsiteX23" fmla="*/ 148790 w 4366182"/>
              <a:gd name="connsiteY23" fmla="*/ 1999545 h 3748140"/>
              <a:gd name="connsiteX24" fmla="*/ 0 w 4366182"/>
              <a:gd name="connsiteY24" fmla="*/ 1876130 h 3748140"/>
              <a:gd name="connsiteX25" fmla="*/ 233633 w 4366182"/>
              <a:gd name="connsiteY25" fmla="*/ 1658188 h 3748140"/>
              <a:gd name="connsiteX26" fmla="*/ 450333 w 4366182"/>
              <a:gd name="connsiteY26" fmla="*/ 1473589 h 3748140"/>
              <a:gd name="connsiteX27" fmla="*/ 567420 w 4366182"/>
              <a:gd name="connsiteY27" fmla="*/ 1385359 h 3748140"/>
              <a:gd name="connsiteX28" fmla="*/ 684506 w 4366182"/>
              <a:gd name="connsiteY28" fmla="*/ 1297925 h 3748140"/>
              <a:gd name="connsiteX29" fmla="*/ 898091 w 4366182"/>
              <a:gd name="connsiteY29" fmla="*/ 1150957 h 3748140"/>
              <a:gd name="connsiteX30" fmla="*/ 1088590 w 4366182"/>
              <a:gd name="connsiteY30" fmla="*/ 1026780 h 3748140"/>
              <a:gd name="connsiteX31" fmla="*/ 1169023 w 4366182"/>
              <a:gd name="connsiteY31" fmla="*/ 969019 h 3748140"/>
              <a:gd name="connsiteX32" fmla="*/ 1279091 w 4366182"/>
              <a:gd name="connsiteY32" fmla="*/ 903112 h 3748140"/>
              <a:gd name="connsiteX33" fmla="*/ 1270624 w 4366182"/>
              <a:gd name="connsiteY33" fmla="*/ 903542 h 3748140"/>
              <a:gd name="connsiteX34" fmla="*/ 1401857 w 4366182"/>
              <a:gd name="connsiteY34" fmla="*/ 837077 h 3748140"/>
              <a:gd name="connsiteX35" fmla="*/ 1486524 w 4366182"/>
              <a:gd name="connsiteY35" fmla="*/ 787879 h 3748140"/>
              <a:gd name="connsiteX36" fmla="*/ 1592357 w 4366182"/>
              <a:gd name="connsiteY36" fmla="*/ 729903 h 3748140"/>
              <a:gd name="connsiteX37" fmla="*/ 1702424 w 4366182"/>
              <a:gd name="connsiteY37" fmla="*/ 665901 h 3748140"/>
              <a:gd name="connsiteX38" fmla="*/ 1833657 w 4366182"/>
              <a:gd name="connsiteY38" fmla="*/ 595758 h 3748140"/>
              <a:gd name="connsiteX39" fmla="*/ 2028390 w 4366182"/>
              <a:gd name="connsiteY39" fmla="*/ 500969 h 3748140"/>
              <a:gd name="connsiteX40" fmla="*/ 2200104 w 4366182"/>
              <a:gd name="connsiteY40" fmla="*/ 428696 h 3748140"/>
              <a:gd name="connsiteX41" fmla="*/ 2379152 w 4366182"/>
              <a:gd name="connsiteY41" fmla="*/ 349380 h 3748140"/>
              <a:gd name="connsiteX42" fmla="*/ 2546356 w 4366182"/>
              <a:gd name="connsiteY42" fmla="*/ 295349 h 3748140"/>
              <a:gd name="connsiteX43" fmla="*/ 2791042 w 4366182"/>
              <a:gd name="connsiteY43" fmla="*/ 224971 h 3748140"/>
              <a:gd name="connsiteX0" fmla="*/ 2791042 w 4366182"/>
              <a:gd name="connsiteY0" fmla="*/ 224971 h 3748140"/>
              <a:gd name="connsiteX1" fmla="*/ 2955103 w 4366182"/>
              <a:gd name="connsiteY1" fmla="*/ 191099 h 3748140"/>
              <a:gd name="connsiteX2" fmla="*/ 3162124 w 4366182"/>
              <a:gd name="connsiteY2" fmla="*/ 145098 h 3748140"/>
              <a:gd name="connsiteX3" fmla="*/ 3437291 w 4366182"/>
              <a:gd name="connsiteY3" fmla="*/ 88735 h 3748140"/>
              <a:gd name="connsiteX4" fmla="*/ 3744757 w 4366182"/>
              <a:gd name="connsiteY4" fmla="*/ 48626 h 3748140"/>
              <a:gd name="connsiteX5" fmla="*/ 4364456 w 4366182"/>
              <a:gd name="connsiteY5" fmla="*/ 47 h 3748140"/>
              <a:gd name="connsiteX6" fmla="*/ 4360157 w 4366182"/>
              <a:gd name="connsiteY6" fmla="*/ 833488 h 3748140"/>
              <a:gd name="connsiteX7" fmla="*/ 4360157 w 4366182"/>
              <a:gd name="connsiteY7" fmla="*/ 859614 h 3748140"/>
              <a:gd name="connsiteX8" fmla="*/ 4360157 w 4366182"/>
              <a:gd name="connsiteY8" fmla="*/ 907539 h 3748140"/>
              <a:gd name="connsiteX9" fmla="*/ 4360157 w 4366182"/>
              <a:gd name="connsiteY9" fmla="*/ 944863 h 3748140"/>
              <a:gd name="connsiteX10" fmla="*/ 4360157 w 4366182"/>
              <a:gd name="connsiteY10" fmla="*/ 972911 h 3748140"/>
              <a:gd name="connsiteX11" fmla="*/ 4360157 w 4366182"/>
              <a:gd name="connsiteY11" fmla="*/ 993008 h 3748140"/>
              <a:gd name="connsiteX12" fmla="*/ 4360157 w 4366182"/>
              <a:gd name="connsiteY12" fmla="*/ 1006480 h 3748140"/>
              <a:gd name="connsiteX13" fmla="*/ 4360157 w 4366182"/>
              <a:gd name="connsiteY13" fmla="*/ 1018848 h 3748140"/>
              <a:gd name="connsiteX14" fmla="*/ 4360157 w 4366182"/>
              <a:gd name="connsiteY14" fmla="*/ 1020615 h 3748140"/>
              <a:gd name="connsiteX15" fmla="*/ 4360157 w 4366182"/>
              <a:gd name="connsiteY15" fmla="*/ 3748138 h 3748140"/>
              <a:gd name="connsiteX16" fmla="*/ 3873325 w 4366182"/>
              <a:gd name="connsiteY16" fmla="*/ 3729084 h 3748140"/>
              <a:gd name="connsiteX17" fmla="*/ 1282524 w 4366182"/>
              <a:gd name="connsiteY17" fmla="*/ 3049418 h 3748140"/>
              <a:gd name="connsiteX18" fmla="*/ 969257 w 4366182"/>
              <a:gd name="connsiteY18" fmla="*/ 2634988 h 3748140"/>
              <a:gd name="connsiteX19" fmla="*/ 804957 w 4366182"/>
              <a:gd name="connsiteY19" fmla="*/ 2524743 h 3748140"/>
              <a:gd name="connsiteX20" fmla="*/ 669490 w 4366182"/>
              <a:gd name="connsiteY20" fmla="*/ 2420660 h 3748140"/>
              <a:gd name="connsiteX21" fmla="*/ 474757 w 4366182"/>
              <a:gd name="connsiteY21" fmla="*/ 2273630 h 3748140"/>
              <a:gd name="connsiteX22" fmla="*/ 335057 w 4366182"/>
              <a:gd name="connsiteY22" fmla="*/ 2151653 h 3748140"/>
              <a:gd name="connsiteX23" fmla="*/ 148790 w 4366182"/>
              <a:gd name="connsiteY23" fmla="*/ 1999545 h 3748140"/>
              <a:gd name="connsiteX24" fmla="*/ 0 w 4366182"/>
              <a:gd name="connsiteY24" fmla="*/ 1876130 h 3748140"/>
              <a:gd name="connsiteX25" fmla="*/ 233633 w 4366182"/>
              <a:gd name="connsiteY25" fmla="*/ 1658188 h 3748140"/>
              <a:gd name="connsiteX26" fmla="*/ 450333 w 4366182"/>
              <a:gd name="connsiteY26" fmla="*/ 1473589 h 3748140"/>
              <a:gd name="connsiteX27" fmla="*/ 567420 w 4366182"/>
              <a:gd name="connsiteY27" fmla="*/ 1385359 h 3748140"/>
              <a:gd name="connsiteX28" fmla="*/ 684506 w 4366182"/>
              <a:gd name="connsiteY28" fmla="*/ 1297925 h 3748140"/>
              <a:gd name="connsiteX29" fmla="*/ 898091 w 4366182"/>
              <a:gd name="connsiteY29" fmla="*/ 1150957 h 3748140"/>
              <a:gd name="connsiteX30" fmla="*/ 1088590 w 4366182"/>
              <a:gd name="connsiteY30" fmla="*/ 1026780 h 3748140"/>
              <a:gd name="connsiteX31" fmla="*/ 1169023 w 4366182"/>
              <a:gd name="connsiteY31" fmla="*/ 969019 h 3748140"/>
              <a:gd name="connsiteX32" fmla="*/ 1279091 w 4366182"/>
              <a:gd name="connsiteY32" fmla="*/ 903112 h 3748140"/>
              <a:gd name="connsiteX33" fmla="*/ 1270624 w 4366182"/>
              <a:gd name="connsiteY33" fmla="*/ 903542 h 3748140"/>
              <a:gd name="connsiteX34" fmla="*/ 1401857 w 4366182"/>
              <a:gd name="connsiteY34" fmla="*/ 837077 h 3748140"/>
              <a:gd name="connsiteX35" fmla="*/ 1486524 w 4366182"/>
              <a:gd name="connsiteY35" fmla="*/ 787879 h 3748140"/>
              <a:gd name="connsiteX36" fmla="*/ 1592357 w 4366182"/>
              <a:gd name="connsiteY36" fmla="*/ 729903 h 3748140"/>
              <a:gd name="connsiteX37" fmla="*/ 1702424 w 4366182"/>
              <a:gd name="connsiteY37" fmla="*/ 665901 h 3748140"/>
              <a:gd name="connsiteX38" fmla="*/ 1833657 w 4366182"/>
              <a:gd name="connsiteY38" fmla="*/ 595758 h 3748140"/>
              <a:gd name="connsiteX39" fmla="*/ 2028390 w 4366182"/>
              <a:gd name="connsiteY39" fmla="*/ 500969 h 3748140"/>
              <a:gd name="connsiteX40" fmla="*/ 2200104 w 4366182"/>
              <a:gd name="connsiteY40" fmla="*/ 428696 h 3748140"/>
              <a:gd name="connsiteX41" fmla="*/ 2379152 w 4366182"/>
              <a:gd name="connsiteY41" fmla="*/ 349380 h 3748140"/>
              <a:gd name="connsiteX42" fmla="*/ 2546356 w 4366182"/>
              <a:gd name="connsiteY42" fmla="*/ 295349 h 3748140"/>
              <a:gd name="connsiteX43" fmla="*/ 2791042 w 4366182"/>
              <a:gd name="connsiteY43" fmla="*/ 224971 h 3748140"/>
              <a:gd name="connsiteX0" fmla="*/ 2791042 w 4366182"/>
              <a:gd name="connsiteY0" fmla="*/ 224971 h 3748140"/>
              <a:gd name="connsiteX1" fmla="*/ 2955103 w 4366182"/>
              <a:gd name="connsiteY1" fmla="*/ 191099 h 3748140"/>
              <a:gd name="connsiteX2" fmla="*/ 3162124 w 4366182"/>
              <a:gd name="connsiteY2" fmla="*/ 145098 h 3748140"/>
              <a:gd name="connsiteX3" fmla="*/ 3437291 w 4366182"/>
              <a:gd name="connsiteY3" fmla="*/ 88735 h 3748140"/>
              <a:gd name="connsiteX4" fmla="*/ 3744757 w 4366182"/>
              <a:gd name="connsiteY4" fmla="*/ 48626 h 3748140"/>
              <a:gd name="connsiteX5" fmla="*/ 4364456 w 4366182"/>
              <a:gd name="connsiteY5" fmla="*/ 47 h 3748140"/>
              <a:gd name="connsiteX6" fmla="*/ 4360157 w 4366182"/>
              <a:gd name="connsiteY6" fmla="*/ 833488 h 3748140"/>
              <a:gd name="connsiteX7" fmla="*/ 4360157 w 4366182"/>
              <a:gd name="connsiteY7" fmla="*/ 859614 h 3748140"/>
              <a:gd name="connsiteX8" fmla="*/ 4360157 w 4366182"/>
              <a:gd name="connsiteY8" fmla="*/ 907539 h 3748140"/>
              <a:gd name="connsiteX9" fmla="*/ 4360157 w 4366182"/>
              <a:gd name="connsiteY9" fmla="*/ 944863 h 3748140"/>
              <a:gd name="connsiteX10" fmla="*/ 4360157 w 4366182"/>
              <a:gd name="connsiteY10" fmla="*/ 972911 h 3748140"/>
              <a:gd name="connsiteX11" fmla="*/ 4360157 w 4366182"/>
              <a:gd name="connsiteY11" fmla="*/ 993008 h 3748140"/>
              <a:gd name="connsiteX12" fmla="*/ 4360157 w 4366182"/>
              <a:gd name="connsiteY12" fmla="*/ 1006480 h 3748140"/>
              <a:gd name="connsiteX13" fmla="*/ 4360157 w 4366182"/>
              <a:gd name="connsiteY13" fmla="*/ 1018848 h 3748140"/>
              <a:gd name="connsiteX14" fmla="*/ 4360157 w 4366182"/>
              <a:gd name="connsiteY14" fmla="*/ 1020615 h 3748140"/>
              <a:gd name="connsiteX15" fmla="*/ 4360157 w 4366182"/>
              <a:gd name="connsiteY15" fmla="*/ 3748138 h 3748140"/>
              <a:gd name="connsiteX16" fmla="*/ 3873325 w 4366182"/>
              <a:gd name="connsiteY16" fmla="*/ 3729084 h 3748140"/>
              <a:gd name="connsiteX17" fmla="*/ 1235958 w 4366182"/>
              <a:gd name="connsiteY17" fmla="*/ 2807391 h 3748140"/>
              <a:gd name="connsiteX18" fmla="*/ 969257 w 4366182"/>
              <a:gd name="connsiteY18" fmla="*/ 2634988 h 3748140"/>
              <a:gd name="connsiteX19" fmla="*/ 804957 w 4366182"/>
              <a:gd name="connsiteY19" fmla="*/ 2524743 h 3748140"/>
              <a:gd name="connsiteX20" fmla="*/ 669490 w 4366182"/>
              <a:gd name="connsiteY20" fmla="*/ 2420660 h 3748140"/>
              <a:gd name="connsiteX21" fmla="*/ 474757 w 4366182"/>
              <a:gd name="connsiteY21" fmla="*/ 2273630 h 3748140"/>
              <a:gd name="connsiteX22" fmla="*/ 335057 w 4366182"/>
              <a:gd name="connsiteY22" fmla="*/ 2151653 h 3748140"/>
              <a:gd name="connsiteX23" fmla="*/ 148790 w 4366182"/>
              <a:gd name="connsiteY23" fmla="*/ 1999545 h 3748140"/>
              <a:gd name="connsiteX24" fmla="*/ 0 w 4366182"/>
              <a:gd name="connsiteY24" fmla="*/ 1876130 h 3748140"/>
              <a:gd name="connsiteX25" fmla="*/ 233633 w 4366182"/>
              <a:gd name="connsiteY25" fmla="*/ 1658188 h 3748140"/>
              <a:gd name="connsiteX26" fmla="*/ 450333 w 4366182"/>
              <a:gd name="connsiteY26" fmla="*/ 1473589 h 3748140"/>
              <a:gd name="connsiteX27" fmla="*/ 567420 w 4366182"/>
              <a:gd name="connsiteY27" fmla="*/ 1385359 h 3748140"/>
              <a:gd name="connsiteX28" fmla="*/ 684506 w 4366182"/>
              <a:gd name="connsiteY28" fmla="*/ 1297925 h 3748140"/>
              <a:gd name="connsiteX29" fmla="*/ 898091 w 4366182"/>
              <a:gd name="connsiteY29" fmla="*/ 1150957 h 3748140"/>
              <a:gd name="connsiteX30" fmla="*/ 1088590 w 4366182"/>
              <a:gd name="connsiteY30" fmla="*/ 1026780 h 3748140"/>
              <a:gd name="connsiteX31" fmla="*/ 1169023 w 4366182"/>
              <a:gd name="connsiteY31" fmla="*/ 969019 h 3748140"/>
              <a:gd name="connsiteX32" fmla="*/ 1279091 w 4366182"/>
              <a:gd name="connsiteY32" fmla="*/ 903112 h 3748140"/>
              <a:gd name="connsiteX33" fmla="*/ 1270624 w 4366182"/>
              <a:gd name="connsiteY33" fmla="*/ 903542 h 3748140"/>
              <a:gd name="connsiteX34" fmla="*/ 1401857 w 4366182"/>
              <a:gd name="connsiteY34" fmla="*/ 837077 h 3748140"/>
              <a:gd name="connsiteX35" fmla="*/ 1486524 w 4366182"/>
              <a:gd name="connsiteY35" fmla="*/ 787879 h 3748140"/>
              <a:gd name="connsiteX36" fmla="*/ 1592357 w 4366182"/>
              <a:gd name="connsiteY36" fmla="*/ 729903 h 3748140"/>
              <a:gd name="connsiteX37" fmla="*/ 1702424 w 4366182"/>
              <a:gd name="connsiteY37" fmla="*/ 665901 h 3748140"/>
              <a:gd name="connsiteX38" fmla="*/ 1833657 w 4366182"/>
              <a:gd name="connsiteY38" fmla="*/ 595758 h 3748140"/>
              <a:gd name="connsiteX39" fmla="*/ 2028390 w 4366182"/>
              <a:gd name="connsiteY39" fmla="*/ 500969 h 3748140"/>
              <a:gd name="connsiteX40" fmla="*/ 2200104 w 4366182"/>
              <a:gd name="connsiteY40" fmla="*/ 428696 h 3748140"/>
              <a:gd name="connsiteX41" fmla="*/ 2379152 w 4366182"/>
              <a:gd name="connsiteY41" fmla="*/ 349380 h 3748140"/>
              <a:gd name="connsiteX42" fmla="*/ 2546356 w 4366182"/>
              <a:gd name="connsiteY42" fmla="*/ 295349 h 3748140"/>
              <a:gd name="connsiteX43" fmla="*/ 2791042 w 4366182"/>
              <a:gd name="connsiteY43" fmla="*/ 224971 h 3748140"/>
              <a:gd name="connsiteX0" fmla="*/ 2791042 w 4366182"/>
              <a:gd name="connsiteY0" fmla="*/ 224971 h 3748140"/>
              <a:gd name="connsiteX1" fmla="*/ 2955103 w 4366182"/>
              <a:gd name="connsiteY1" fmla="*/ 191099 h 3748140"/>
              <a:gd name="connsiteX2" fmla="*/ 3162124 w 4366182"/>
              <a:gd name="connsiteY2" fmla="*/ 145098 h 3748140"/>
              <a:gd name="connsiteX3" fmla="*/ 3437291 w 4366182"/>
              <a:gd name="connsiteY3" fmla="*/ 88735 h 3748140"/>
              <a:gd name="connsiteX4" fmla="*/ 3744757 w 4366182"/>
              <a:gd name="connsiteY4" fmla="*/ 48626 h 3748140"/>
              <a:gd name="connsiteX5" fmla="*/ 4364456 w 4366182"/>
              <a:gd name="connsiteY5" fmla="*/ 47 h 3748140"/>
              <a:gd name="connsiteX6" fmla="*/ 4360157 w 4366182"/>
              <a:gd name="connsiteY6" fmla="*/ 833488 h 3748140"/>
              <a:gd name="connsiteX7" fmla="*/ 4360157 w 4366182"/>
              <a:gd name="connsiteY7" fmla="*/ 859614 h 3748140"/>
              <a:gd name="connsiteX8" fmla="*/ 4360157 w 4366182"/>
              <a:gd name="connsiteY8" fmla="*/ 907539 h 3748140"/>
              <a:gd name="connsiteX9" fmla="*/ 4360157 w 4366182"/>
              <a:gd name="connsiteY9" fmla="*/ 944863 h 3748140"/>
              <a:gd name="connsiteX10" fmla="*/ 4360157 w 4366182"/>
              <a:gd name="connsiteY10" fmla="*/ 972911 h 3748140"/>
              <a:gd name="connsiteX11" fmla="*/ 4360157 w 4366182"/>
              <a:gd name="connsiteY11" fmla="*/ 993008 h 3748140"/>
              <a:gd name="connsiteX12" fmla="*/ 4360157 w 4366182"/>
              <a:gd name="connsiteY12" fmla="*/ 1006480 h 3748140"/>
              <a:gd name="connsiteX13" fmla="*/ 4360157 w 4366182"/>
              <a:gd name="connsiteY13" fmla="*/ 1018848 h 3748140"/>
              <a:gd name="connsiteX14" fmla="*/ 4360157 w 4366182"/>
              <a:gd name="connsiteY14" fmla="*/ 1020615 h 3748140"/>
              <a:gd name="connsiteX15" fmla="*/ 4360157 w 4366182"/>
              <a:gd name="connsiteY15" fmla="*/ 3748138 h 3748140"/>
              <a:gd name="connsiteX16" fmla="*/ 3873325 w 4366182"/>
              <a:gd name="connsiteY16" fmla="*/ 3729084 h 3748140"/>
              <a:gd name="connsiteX17" fmla="*/ 1600024 w 4366182"/>
              <a:gd name="connsiteY17" fmla="*/ 3185350 h 3748140"/>
              <a:gd name="connsiteX18" fmla="*/ 1235958 w 4366182"/>
              <a:gd name="connsiteY18" fmla="*/ 2807391 h 3748140"/>
              <a:gd name="connsiteX19" fmla="*/ 969257 w 4366182"/>
              <a:gd name="connsiteY19" fmla="*/ 2634988 h 3748140"/>
              <a:gd name="connsiteX20" fmla="*/ 804957 w 4366182"/>
              <a:gd name="connsiteY20" fmla="*/ 2524743 h 3748140"/>
              <a:gd name="connsiteX21" fmla="*/ 669490 w 4366182"/>
              <a:gd name="connsiteY21" fmla="*/ 2420660 h 3748140"/>
              <a:gd name="connsiteX22" fmla="*/ 474757 w 4366182"/>
              <a:gd name="connsiteY22" fmla="*/ 2273630 h 3748140"/>
              <a:gd name="connsiteX23" fmla="*/ 335057 w 4366182"/>
              <a:gd name="connsiteY23" fmla="*/ 2151653 h 3748140"/>
              <a:gd name="connsiteX24" fmla="*/ 148790 w 4366182"/>
              <a:gd name="connsiteY24" fmla="*/ 1999545 h 3748140"/>
              <a:gd name="connsiteX25" fmla="*/ 0 w 4366182"/>
              <a:gd name="connsiteY25" fmla="*/ 1876130 h 3748140"/>
              <a:gd name="connsiteX26" fmla="*/ 233633 w 4366182"/>
              <a:gd name="connsiteY26" fmla="*/ 1658188 h 3748140"/>
              <a:gd name="connsiteX27" fmla="*/ 450333 w 4366182"/>
              <a:gd name="connsiteY27" fmla="*/ 1473589 h 3748140"/>
              <a:gd name="connsiteX28" fmla="*/ 567420 w 4366182"/>
              <a:gd name="connsiteY28" fmla="*/ 1385359 h 3748140"/>
              <a:gd name="connsiteX29" fmla="*/ 684506 w 4366182"/>
              <a:gd name="connsiteY29" fmla="*/ 1297925 h 3748140"/>
              <a:gd name="connsiteX30" fmla="*/ 898091 w 4366182"/>
              <a:gd name="connsiteY30" fmla="*/ 1150957 h 3748140"/>
              <a:gd name="connsiteX31" fmla="*/ 1088590 w 4366182"/>
              <a:gd name="connsiteY31" fmla="*/ 1026780 h 3748140"/>
              <a:gd name="connsiteX32" fmla="*/ 1169023 w 4366182"/>
              <a:gd name="connsiteY32" fmla="*/ 969019 h 3748140"/>
              <a:gd name="connsiteX33" fmla="*/ 1279091 w 4366182"/>
              <a:gd name="connsiteY33" fmla="*/ 903112 h 3748140"/>
              <a:gd name="connsiteX34" fmla="*/ 1270624 w 4366182"/>
              <a:gd name="connsiteY34" fmla="*/ 903542 h 3748140"/>
              <a:gd name="connsiteX35" fmla="*/ 1401857 w 4366182"/>
              <a:gd name="connsiteY35" fmla="*/ 837077 h 3748140"/>
              <a:gd name="connsiteX36" fmla="*/ 1486524 w 4366182"/>
              <a:gd name="connsiteY36" fmla="*/ 787879 h 3748140"/>
              <a:gd name="connsiteX37" fmla="*/ 1592357 w 4366182"/>
              <a:gd name="connsiteY37" fmla="*/ 729903 h 3748140"/>
              <a:gd name="connsiteX38" fmla="*/ 1702424 w 4366182"/>
              <a:gd name="connsiteY38" fmla="*/ 665901 h 3748140"/>
              <a:gd name="connsiteX39" fmla="*/ 1833657 w 4366182"/>
              <a:gd name="connsiteY39" fmla="*/ 595758 h 3748140"/>
              <a:gd name="connsiteX40" fmla="*/ 2028390 w 4366182"/>
              <a:gd name="connsiteY40" fmla="*/ 500969 h 3748140"/>
              <a:gd name="connsiteX41" fmla="*/ 2200104 w 4366182"/>
              <a:gd name="connsiteY41" fmla="*/ 428696 h 3748140"/>
              <a:gd name="connsiteX42" fmla="*/ 2379152 w 4366182"/>
              <a:gd name="connsiteY42" fmla="*/ 349380 h 3748140"/>
              <a:gd name="connsiteX43" fmla="*/ 2546356 w 4366182"/>
              <a:gd name="connsiteY43" fmla="*/ 295349 h 3748140"/>
              <a:gd name="connsiteX44" fmla="*/ 2791042 w 4366182"/>
              <a:gd name="connsiteY44" fmla="*/ 224971 h 3748140"/>
              <a:gd name="connsiteX0" fmla="*/ 2791042 w 4366182"/>
              <a:gd name="connsiteY0" fmla="*/ 224971 h 3748140"/>
              <a:gd name="connsiteX1" fmla="*/ 2955103 w 4366182"/>
              <a:gd name="connsiteY1" fmla="*/ 191099 h 3748140"/>
              <a:gd name="connsiteX2" fmla="*/ 3162124 w 4366182"/>
              <a:gd name="connsiteY2" fmla="*/ 145098 h 3748140"/>
              <a:gd name="connsiteX3" fmla="*/ 3437291 w 4366182"/>
              <a:gd name="connsiteY3" fmla="*/ 88735 h 3748140"/>
              <a:gd name="connsiteX4" fmla="*/ 3744757 w 4366182"/>
              <a:gd name="connsiteY4" fmla="*/ 48626 h 3748140"/>
              <a:gd name="connsiteX5" fmla="*/ 4364456 w 4366182"/>
              <a:gd name="connsiteY5" fmla="*/ 47 h 3748140"/>
              <a:gd name="connsiteX6" fmla="*/ 4360157 w 4366182"/>
              <a:gd name="connsiteY6" fmla="*/ 833488 h 3748140"/>
              <a:gd name="connsiteX7" fmla="*/ 4360157 w 4366182"/>
              <a:gd name="connsiteY7" fmla="*/ 859614 h 3748140"/>
              <a:gd name="connsiteX8" fmla="*/ 4360157 w 4366182"/>
              <a:gd name="connsiteY8" fmla="*/ 907539 h 3748140"/>
              <a:gd name="connsiteX9" fmla="*/ 4360157 w 4366182"/>
              <a:gd name="connsiteY9" fmla="*/ 944863 h 3748140"/>
              <a:gd name="connsiteX10" fmla="*/ 4360157 w 4366182"/>
              <a:gd name="connsiteY10" fmla="*/ 972911 h 3748140"/>
              <a:gd name="connsiteX11" fmla="*/ 4360157 w 4366182"/>
              <a:gd name="connsiteY11" fmla="*/ 993008 h 3748140"/>
              <a:gd name="connsiteX12" fmla="*/ 4360157 w 4366182"/>
              <a:gd name="connsiteY12" fmla="*/ 1006480 h 3748140"/>
              <a:gd name="connsiteX13" fmla="*/ 4360157 w 4366182"/>
              <a:gd name="connsiteY13" fmla="*/ 1018848 h 3748140"/>
              <a:gd name="connsiteX14" fmla="*/ 4360157 w 4366182"/>
              <a:gd name="connsiteY14" fmla="*/ 1020615 h 3748140"/>
              <a:gd name="connsiteX15" fmla="*/ 4360157 w 4366182"/>
              <a:gd name="connsiteY15" fmla="*/ 3748138 h 3748140"/>
              <a:gd name="connsiteX16" fmla="*/ 3873325 w 4366182"/>
              <a:gd name="connsiteY16" fmla="*/ 3729084 h 3748140"/>
              <a:gd name="connsiteX17" fmla="*/ 1600024 w 4366182"/>
              <a:gd name="connsiteY17" fmla="*/ 3185350 h 3748140"/>
              <a:gd name="connsiteX18" fmla="*/ 1235958 w 4366182"/>
              <a:gd name="connsiteY18" fmla="*/ 2807391 h 3748140"/>
              <a:gd name="connsiteX19" fmla="*/ 969257 w 4366182"/>
              <a:gd name="connsiteY19" fmla="*/ 2634988 h 3748140"/>
              <a:gd name="connsiteX20" fmla="*/ 804957 w 4366182"/>
              <a:gd name="connsiteY20" fmla="*/ 2524743 h 3748140"/>
              <a:gd name="connsiteX21" fmla="*/ 669490 w 4366182"/>
              <a:gd name="connsiteY21" fmla="*/ 2420660 h 3748140"/>
              <a:gd name="connsiteX22" fmla="*/ 474757 w 4366182"/>
              <a:gd name="connsiteY22" fmla="*/ 2273630 h 3748140"/>
              <a:gd name="connsiteX23" fmla="*/ 335057 w 4366182"/>
              <a:gd name="connsiteY23" fmla="*/ 2151653 h 3748140"/>
              <a:gd name="connsiteX24" fmla="*/ 148790 w 4366182"/>
              <a:gd name="connsiteY24" fmla="*/ 1999545 h 3748140"/>
              <a:gd name="connsiteX25" fmla="*/ 0 w 4366182"/>
              <a:gd name="connsiteY25" fmla="*/ 1876130 h 3748140"/>
              <a:gd name="connsiteX26" fmla="*/ 233633 w 4366182"/>
              <a:gd name="connsiteY26" fmla="*/ 1658188 h 3748140"/>
              <a:gd name="connsiteX27" fmla="*/ 450333 w 4366182"/>
              <a:gd name="connsiteY27" fmla="*/ 1473589 h 3748140"/>
              <a:gd name="connsiteX28" fmla="*/ 567420 w 4366182"/>
              <a:gd name="connsiteY28" fmla="*/ 1385359 h 3748140"/>
              <a:gd name="connsiteX29" fmla="*/ 684506 w 4366182"/>
              <a:gd name="connsiteY29" fmla="*/ 1297925 h 3748140"/>
              <a:gd name="connsiteX30" fmla="*/ 898091 w 4366182"/>
              <a:gd name="connsiteY30" fmla="*/ 1150957 h 3748140"/>
              <a:gd name="connsiteX31" fmla="*/ 1088590 w 4366182"/>
              <a:gd name="connsiteY31" fmla="*/ 1026780 h 3748140"/>
              <a:gd name="connsiteX32" fmla="*/ 1169023 w 4366182"/>
              <a:gd name="connsiteY32" fmla="*/ 969019 h 3748140"/>
              <a:gd name="connsiteX33" fmla="*/ 1279091 w 4366182"/>
              <a:gd name="connsiteY33" fmla="*/ 903112 h 3748140"/>
              <a:gd name="connsiteX34" fmla="*/ 1270624 w 4366182"/>
              <a:gd name="connsiteY34" fmla="*/ 903542 h 3748140"/>
              <a:gd name="connsiteX35" fmla="*/ 1401857 w 4366182"/>
              <a:gd name="connsiteY35" fmla="*/ 837077 h 3748140"/>
              <a:gd name="connsiteX36" fmla="*/ 1486524 w 4366182"/>
              <a:gd name="connsiteY36" fmla="*/ 787879 h 3748140"/>
              <a:gd name="connsiteX37" fmla="*/ 1592357 w 4366182"/>
              <a:gd name="connsiteY37" fmla="*/ 729903 h 3748140"/>
              <a:gd name="connsiteX38" fmla="*/ 1702424 w 4366182"/>
              <a:gd name="connsiteY38" fmla="*/ 665901 h 3748140"/>
              <a:gd name="connsiteX39" fmla="*/ 1833657 w 4366182"/>
              <a:gd name="connsiteY39" fmla="*/ 595758 h 3748140"/>
              <a:gd name="connsiteX40" fmla="*/ 2028390 w 4366182"/>
              <a:gd name="connsiteY40" fmla="*/ 500969 h 3748140"/>
              <a:gd name="connsiteX41" fmla="*/ 2200104 w 4366182"/>
              <a:gd name="connsiteY41" fmla="*/ 428696 h 3748140"/>
              <a:gd name="connsiteX42" fmla="*/ 2379152 w 4366182"/>
              <a:gd name="connsiteY42" fmla="*/ 349380 h 3748140"/>
              <a:gd name="connsiteX43" fmla="*/ 2546356 w 4366182"/>
              <a:gd name="connsiteY43" fmla="*/ 295349 h 3748140"/>
              <a:gd name="connsiteX44" fmla="*/ 2791042 w 4366182"/>
              <a:gd name="connsiteY44" fmla="*/ 224971 h 3748140"/>
              <a:gd name="connsiteX0" fmla="*/ 2791042 w 4366182"/>
              <a:gd name="connsiteY0" fmla="*/ 224971 h 3748140"/>
              <a:gd name="connsiteX1" fmla="*/ 2955103 w 4366182"/>
              <a:gd name="connsiteY1" fmla="*/ 191099 h 3748140"/>
              <a:gd name="connsiteX2" fmla="*/ 3162124 w 4366182"/>
              <a:gd name="connsiteY2" fmla="*/ 145098 h 3748140"/>
              <a:gd name="connsiteX3" fmla="*/ 3437291 w 4366182"/>
              <a:gd name="connsiteY3" fmla="*/ 88735 h 3748140"/>
              <a:gd name="connsiteX4" fmla="*/ 3744757 w 4366182"/>
              <a:gd name="connsiteY4" fmla="*/ 48626 h 3748140"/>
              <a:gd name="connsiteX5" fmla="*/ 4364456 w 4366182"/>
              <a:gd name="connsiteY5" fmla="*/ 47 h 3748140"/>
              <a:gd name="connsiteX6" fmla="*/ 4360157 w 4366182"/>
              <a:gd name="connsiteY6" fmla="*/ 833488 h 3748140"/>
              <a:gd name="connsiteX7" fmla="*/ 4360157 w 4366182"/>
              <a:gd name="connsiteY7" fmla="*/ 859614 h 3748140"/>
              <a:gd name="connsiteX8" fmla="*/ 4360157 w 4366182"/>
              <a:gd name="connsiteY8" fmla="*/ 907539 h 3748140"/>
              <a:gd name="connsiteX9" fmla="*/ 4360157 w 4366182"/>
              <a:gd name="connsiteY9" fmla="*/ 944863 h 3748140"/>
              <a:gd name="connsiteX10" fmla="*/ 4360157 w 4366182"/>
              <a:gd name="connsiteY10" fmla="*/ 972911 h 3748140"/>
              <a:gd name="connsiteX11" fmla="*/ 4360157 w 4366182"/>
              <a:gd name="connsiteY11" fmla="*/ 993008 h 3748140"/>
              <a:gd name="connsiteX12" fmla="*/ 4360157 w 4366182"/>
              <a:gd name="connsiteY12" fmla="*/ 1006480 h 3748140"/>
              <a:gd name="connsiteX13" fmla="*/ 4360157 w 4366182"/>
              <a:gd name="connsiteY13" fmla="*/ 1018848 h 3748140"/>
              <a:gd name="connsiteX14" fmla="*/ 4360157 w 4366182"/>
              <a:gd name="connsiteY14" fmla="*/ 1020615 h 3748140"/>
              <a:gd name="connsiteX15" fmla="*/ 4360157 w 4366182"/>
              <a:gd name="connsiteY15" fmla="*/ 3748138 h 3748140"/>
              <a:gd name="connsiteX16" fmla="*/ 3873325 w 4366182"/>
              <a:gd name="connsiteY16" fmla="*/ 3729084 h 3748140"/>
              <a:gd name="connsiteX17" fmla="*/ 1481491 w 4366182"/>
              <a:gd name="connsiteY17" fmla="*/ 2959900 h 3748140"/>
              <a:gd name="connsiteX18" fmla="*/ 1235958 w 4366182"/>
              <a:gd name="connsiteY18" fmla="*/ 2807391 h 3748140"/>
              <a:gd name="connsiteX19" fmla="*/ 969257 w 4366182"/>
              <a:gd name="connsiteY19" fmla="*/ 2634988 h 3748140"/>
              <a:gd name="connsiteX20" fmla="*/ 804957 w 4366182"/>
              <a:gd name="connsiteY20" fmla="*/ 2524743 h 3748140"/>
              <a:gd name="connsiteX21" fmla="*/ 669490 w 4366182"/>
              <a:gd name="connsiteY21" fmla="*/ 2420660 h 3748140"/>
              <a:gd name="connsiteX22" fmla="*/ 474757 w 4366182"/>
              <a:gd name="connsiteY22" fmla="*/ 2273630 h 3748140"/>
              <a:gd name="connsiteX23" fmla="*/ 335057 w 4366182"/>
              <a:gd name="connsiteY23" fmla="*/ 2151653 h 3748140"/>
              <a:gd name="connsiteX24" fmla="*/ 148790 w 4366182"/>
              <a:gd name="connsiteY24" fmla="*/ 1999545 h 3748140"/>
              <a:gd name="connsiteX25" fmla="*/ 0 w 4366182"/>
              <a:gd name="connsiteY25" fmla="*/ 1876130 h 3748140"/>
              <a:gd name="connsiteX26" fmla="*/ 233633 w 4366182"/>
              <a:gd name="connsiteY26" fmla="*/ 1658188 h 3748140"/>
              <a:gd name="connsiteX27" fmla="*/ 450333 w 4366182"/>
              <a:gd name="connsiteY27" fmla="*/ 1473589 h 3748140"/>
              <a:gd name="connsiteX28" fmla="*/ 567420 w 4366182"/>
              <a:gd name="connsiteY28" fmla="*/ 1385359 h 3748140"/>
              <a:gd name="connsiteX29" fmla="*/ 684506 w 4366182"/>
              <a:gd name="connsiteY29" fmla="*/ 1297925 h 3748140"/>
              <a:gd name="connsiteX30" fmla="*/ 898091 w 4366182"/>
              <a:gd name="connsiteY30" fmla="*/ 1150957 h 3748140"/>
              <a:gd name="connsiteX31" fmla="*/ 1088590 w 4366182"/>
              <a:gd name="connsiteY31" fmla="*/ 1026780 h 3748140"/>
              <a:gd name="connsiteX32" fmla="*/ 1169023 w 4366182"/>
              <a:gd name="connsiteY32" fmla="*/ 969019 h 3748140"/>
              <a:gd name="connsiteX33" fmla="*/ 1279091 w 4366182"/>
              <a:gd name="connsiteY33" fmla="*/ 903112 h 3748140"/>
              <a:gd name="connsiteX34" fmla="*/ 1270624 w 4366182"/>
              <a:gd name="connsiteY34" fmla="*/ 903542 h 3748140"/>
              <a:gd name="connsiteX35" fmla="*/ 1401857 w 4366182"/>
              <a:gd name="connsiteY35" fmla="*/ 837077 h 3748140"/>
              <a:gd name="connsiteX36" fmla="*/ 1486524 w 4366182"/>
              <a:gd name="connsiteY36" fmla="*/ 787879 h 3748140"/>
              <a:gd name="connsiteX37" fmla="*/ 1592357 w 4366182"/>
              <a:gd name="connsiteY37" fmla="*/ 729903 h 3748140"/>
              <a:gd name="connsiteX38" fmla="*/ 1702424 w 4366182"/>
              <a:gd name="connsiteY38" fmla="*/ 665901 h 3748140"/>
              <a:gd name="connsiteX39" fmla="*/ 1833657 w 4366182"/>
              <a:gd name="connsiteY39" fmla="*/ 595758 h 3748140"/>
              <a:gd name="connsiteX40" fmla="*/ 2028390 w 4366182"/>
              <a:gd name="connsiteY40" fmla="*/ 500969 h 3748140"/>
              <a:gd name="connsiteX41" fmla="*/ 2200104 w 4366182"/>
              <a:gd name="connsiteY41" fmla="*/ 428696 h 3748140"/>
              <a:gd name="connsiteX42" fmla="*/ 2379152 w 4366182"/>
              <a:gd name="connsiteY42" fmla="*/ 349380 h 3748140"/>
              <a:gd name="connsiteX43" fmla="*/ 2546356 w 4366182"/>
              <a:gd name="connsiteY43" fmla="*/ 295349 h 3748140"/>
              <a:gd name="connsiteX44" fmla="*/ 2791042 w 4366182"/>
              <a:gd name="connsiteY44" fmla="*/ 224971 h 3748140"/>
              <a:gd name="connsiteX0" fmla="*/ 2791042 w 4366182"/>
              <a:gd name="connsiteY0" fmla="*/ 224971 h 3748140"/>
              <a:gd name="connsiteX1" fmla="*/ 2955103 w 4366182"/>
              <a:gd name="connsiteY1" fmla="*/ 191099 h 3748140"/>
              <a:gd name="connsiteX2" fmla="*/ 3162124 w 4366182"/>
              <a:gd name="connsiteY2" fmla="*/ 145098 h 3748140"/>
              <a:gd name="connsiteX3" fmla="*/ 3437291 w 4366182"/>
              <a:gd name="connsiteY3" fmla="*/ 88735 h 3748140"/>
              <a:gd name="connsiteX4" fmla="*/ 3744757 w 4366182"/>
              <a:gd name="connsiteY4" fmla="*/ 48626 h 3748140"/>
              <a:gd name="connsiteX5" fmla="*/ 4364456 w 4366182"/>
              <a:gd name="connsiteY5" fmla="*/ 47 h 3748140"/>
              <a:gd name="connsiteX6" fmla="*/ 4360157 w 4366182"/>
              <a:gd name="connsiteY6" fmla="*/ 833488 h 3748140"/>
              <a:gd name="connsiteX7" fmla="*/ 4360157 w 4366182"/>
              <a:gd name="connsiteY7" fmla="*/ 859614 h 3748140"/>
              <a:gd name="connsiteX8" fmla="*/ 4360157 w 4366182"/>
              <a:gd name="connsiteY8" fmla="*/ 907539 h 3748140"/>
              <a:gd name="connsiteX9" fmla="*/ 4360157 w 4366182"/>
              <a:gd name="connsiteY9" fmla="*/ 944863 h 3748140"/>
              <a:gd name="connsiteX10" fmla="*/ 4360157 w 4366182"/>
              <a:gd name="connsiteY10" fmla="*/ 972911 h 3748140"/>
              <a:gd name="connsiteX11" fmla="*/ 4360157 w 4366182"/>
              <a:gd name="connsiteY11" fmla="*/ 993008 h 3748140"/>
              <a:gd name="connsiteX12" fmla="*/ 4360157 w 4366182"/>
              <a:gd name="connsiteY12" fmla="*/ 1006480 h 3748140"/>
              <a:gd name="connsiteX13" fmla="*/ 4360157 w 4366182"/>
              <a:gd name="connsiteY13" fmla="*/ 1018848 h 3748140"/>
              <a:gd name="connsiteX14" fmla="*/ 4360157 w 4366182"/>
              <a:gd name="connsiteY14" fmla="*/ 1020615 h 3748140"/>
              <a:gd name="connsiteX15" fmla="*/ 4360157 w 4366182"/>
              <a:gd name="connsiteY15" fmla="*/ 3748138 h 3748140"/>
              <a:gd name="connsiteX16" fmla="*/ 3873325 w 4366182"/>
              <a:gd name="connsiteY16" fmla="*/ 3729084 h 3748140"/>
              <a:gd name="connsiteX17" fmla="*/ 1481491 w 4366182"/>
              <a:gd name="connsiteY17" fmla="*/ 2959900 h 3748140"/>
              <a:gd name="connsiteX18" fmla="*/ 1235958 w 4366182"/>
              <a:gd name="connsiteY18" fmla="*/ 2807391 h 3748140"/>
              <a:gd name="connsiteX19" fmla="*/ 969257 w 4366182"/>
              <a:gd name="connsiteY19" fmla="*/ 2634988 h 3748140"/>
              <a:gd name="connsiteX20" fmla="*/ 804957 w 4366182"/>
              <a:gd name="connsiteY20" fmla="*/ 2524743 h 3748140"/>
              <a:gd name="connsiteX21" fmla="*/ 669490 w 4366182"/>
              <a:gd name="connsiteY21" fmla="*/ 2420660 h 3748140"/>
              <a:gd name="connsiteX22" fmla="*/ 474757 w 4366182"/>
              <a:gd name="connsiteY22" fmla="*/ 2273630 h 3748140"/>
              <a:gd name="connsiteX23" fmla="*/ 335057 w 4366182"/>
              <a:gd name="connsiteY23" fmla="*/ 2151653 h 3748140"/>
              <a:gd name="connsiteX24" fmla="*/ 148790 w 4366182"/>
              <a:gd name="connsiteY24" fmla="*/ 1999545 h 3748140"/>
              <a:gd name="connsiteX25" fmla="*/ 0 w 4366182"/>
              <a:gd name="connsiteY25" fmla="*/ 1876130 h 3748140"/>
              <a:gd name="connsiteX26" fmla="*/ 233633 w 4366182"/>
              <a:gd name="connsiteY26" fmla="*/ 1658188 h 3748140"/>
              <a:gd name="connsiteX27" fmla="*/ 450333 w 4366182"/>
              <a:gd name="connsiteY27" fmla="*/ 1473589 h 3748140"/>
              <a:gd name="connsiteX28" fmla="*/ 567420 w 4366182"/>
              <a:gd name="connsiteY28" fmla="*/ 1385359 h 3748140"/>
              <a:gd name="connsiteX29" fmla="*/ 684506 w 4366182"/>
              <a:gd name="connsiteY29" fmla="*/ 1297925 h 3748140"/>
              <a:gd name="connsiteX30" fmla="*/ 898091 w 4366182"/>
              <a:gd name="connsiteY30" fmla="*/ 1150957 h 3748140"/>
              <a:gd name="connsiteX31" fmla="*/ 1088590 w 4366182"/>
              <a:gd name="connsiteY31" fmla="*/ 1026780 h 3748140"/>
              <a:gd name="connsiteX32" fmla="*/ 1169023 w 4366182"/>
              <a:gd name="connsiteY32" fmla="*/ 969019 h 3748140"/>
              <a:gd name="connsiteX33" fmla="*/ 1279091 w 4366182"/>
              <a:gd name="connsiteY33" fmla="*/ 903112 h 3748140"/>
              <a:gd name="connsiteX34" fmla="*/ 1270624 w 4366182"/>
              <a:gd name="connsiteY34" fmla="*/ 903542 h 3748140"/>
              <a:gd name="connsiteX35" fmla="*/ 1401857 w 4366182"/>
              <a:gd name="connsiteY35" fmla="*/ 837077 h 3748140"/>
              <a:gd name="connsiteX36" fmla="*/ 1486524 w 4366182"/>
              <a:gd name="connsiteY36" fmla="*/ 787879 h 3748140"/>
              <a:gd name="connsiteX37" fmla="*/ 1592357 w 4366182"/>
              <a:gd name="connsiteY37" fmla="*/ 729903 h 3748140"/>
              <a:gd name="connsiteX38" fmla="*/ 1702424 w 4366182"/>
              <a:gd name="connsiteY38" fmla="*/ 665901 h 3748140"/>
              <a:gd name="connsiteX39" fmla="*/ 1833657 w 4366182"/>
              <a:gd name="connsiteY39" fmla="*/ 595758 h 3748140"/>
              <a:gd name="connsiteX40" fmla="*/ 2028390 w 4366182"/>
              <a:gd name="connsiteY40" fmla="*/ 500969 h 3748140"/>
              <a:gd name="connsiteX41" fmla="*/ 2200104 w 4366182"/>
              <a:gd name="connsiteY41" fmla="*/ 428696 h 3748140"/>
              <a:gd name="connsiteX42" fmla="*/ 2379152 w 4366182"/>
              <a:gd name="connsiteY42" fmla="*/ 349380 h 3748140"/>
              <a:gd name="connsiteX43" fmla="*/ 2546356 w 4366182"/>
              <a:gd name="connsiteY43" fmla="*/ 295349 h 3748140"/>
              <a:gd name="connsiteX44" fmla="*/ 2791042 w 4366182"/>
              <a:gd name="connsiteY44" fmla="*/ 224971 h 3748140"/>
              <a:gd name="connsiteX0" fmla="*/ 2791042 w 4366182"/>
              <a:gd name="connsiteY0" fmla="*/ 224971 h 3748140"/>
              <a:gd name="connsiteX1" fmla="*/ 2955103 w 4366182"/>
              <a:gd name="connsiteY1" fmla="*/ 191099 h 3748140"/>
              <a:gd name="connsiteX2" fmla="*/ 3162124 w 4366182"/>
              <a:gd name="connsiteY2" fmla="*/ 145098 h 3748140"/>
              <a:gd name="connsiteX3" fmla="*/ 3437291 w 4366182"/>
              <a:gd name="connsiteY3" fmla="*/ 88735 h 3748140"/>
              <a:gd name="connsiteX4" fmla="*/ 3744757 w 4366182"/>
              <a:gd name="connsiteY4" fmla="*/ 48626 h 3748140"/>
              <a:gd name="connsiteX5" fmla="*/ 4364456 w 4366182"/>
              <a:gd name="connsiteY5" fmla="*/ 47 h 3748140"/>
              <a:gd name="connsiteX6" fmla="*/ 4360157 w 4366182"/>
              <a:gd name="connsiteY6" fmla="*/ 833488 h 3748140"/>
              <a:gd name="connsiteX7" fmla="*/ 4360157 w 4366182"/>
              <a:gd name="connsiteY7" fmla="*/ 859614 h 3748140"/>
              <a:gd name="connsiteX8" fmla="*/ 4360157 w 4366182"/>
              <a:gd name="connsiteY8" fmla="*/ 907539 h 3748140"/>
              <a:gd name="connsiteX9" fmla="*/ 4360157 w 4366182"/>
              <a:gd name="connsiteY9" fmla="*/ 944863 h 3748140"/>
              <a:gd name="connsiteX10" fmla="*/ 4360157 w 4366182"/>
              <a:gd name="connsiteY10" fmla="*/ 972911 h 3748140"/>
              <a:gd name="connsiteX11" fmla="*/ 4360157 w 4366182"/>
              <a:gd name="connsiteY11" fmla="*/ 993008 h 3748140"/>
              <a:gd name="connsiteX12" fmla="*/ 4360157 w 4366182"/>
              <a:gd name="connsiteY12" fmla="*/ 1006480 h 3748140"/>
              <a:gd name="connsiteX13" fmla="*/ 4360157 w 4366182"/>
              <a:gd name="connsiteY13" fmla="*/ 1018848 h 3748140"/>
              <a:gd name="connsiteX14" fmla="*/ 4360157 w 4366182"/>
              <a:gd name="connsiteY14" fmla="*/ 1020615 h 3748140"/>
              <a:gd name="connsiteX15" fmla="*/ 4360157 w 4366182"/>
              <a:gd name="connsiteY15" fmla="*/ 3748138 h 3748140"/>
              <a:gd name="connsiteX16" fmla="*/ 3873325 w 4366182"/>
              <a:gd name="connsiteY16" fmla="*/ 3729084 h 3748140"/>
              <a:gd name="connsiteX17" fmla="*/ 1718557 w 4366182"/>
              <a:gd name="connsiteY17" fmla="*/ 3089203 h 3748140"/>
              <a:gd name="connsiteX18" fmla="*/ 1481491 w 4366182"/>
              <a:gd name="connsiteY18" fmla="*/ 2959900 h 3748140"/>
              <a:gd name="connsiteX19" fmla="*/ 1235958 w 4366182"/>
              <a:gd name="connsiteY19" fmla="*/ 2807391 h 3748140"/>
              <a:gd name="connsiteX20" fmla="*/ 969257 w 4366182"/>
              <a:gd name="connsiteY20" fmla="*/ 2634988 h 3748140"/>
              <a:gd name="connsiteX21" fmla="*/ 804957 w 4366182"/>
              <a:gd name="connsiteY21" fmla="*/ 2524743 h 3748140"/>
              <a:gd name="connsiteX22" fmla="*/ 669490 w 4366182"/>
              <a:gd name="connsiteY22" fmla="*/ 2420660 h 3748140"/>
              <a:gd name="connsiteX23" fmla="*/ 474757 w 4366182"/>
              <a:gd name="connsiteY23" fmla="*/ 2273630 h 3748140"/>
              <a:gd name="connsiteX24" fmla="*/ 335057 w 4366182"/>
              <a:gd name="connsiteY24" fmla="*/ 2151653 h 3748140"/>
              <a:gd name="connsiteX25" fmla="*/ 148790 w 4366182"/>
              <a:gd name="connsiteY25" fmla="*/ 1999545 h 3748140"/>
              <a:gd name="connsiteX26" fmla="*/ 0 w 4366182"/>
              <a:gd name="connsiteY26" fmla="*/ 1876130 h 3748140"/>
              <a:gd name="connsiteX27" fmla="*/ 233633 w 4366182"/>
              <a:gd name="connsiteY27" fmla="*/ 1658188 h 3748140"/>
              <a:gd name="connsiteX28" fmla="*/ 450333 w 4366182"/>
              <a:gd name="connsiteY28" fmla="*/ 1473589 h 3748140"/>
              <a:gd name="connsiteX29" fmla="*/ 567420 w 4366182"/>
              <a:gd name="connsiteY29" fmla="*/ 1385359 h 3748140"/>
              <a:gd name="connsiteX30" fmla="*/ 684506 w 4366182"/>
              <a:gd name="connsiteY30" fmla="*/ 1297925 h 3748140"/>
              <a:gd name="connsiteX31" fmla="*/ 898091 w 4366182"/>
              <a:gd name="connsiteY31" fmla="*/ 1150957 h 3748140"/>
              <a:gd name="connsiteX32" fmla="*/ 1088590 w 4366182"/>
              <a:gd name="connsiteY32" fmla="*/ 1026780 h 3748140"/>
              <a:gd name="connsiteX33" fmla="*/ 1169023 w 4366182"/>
              <a:gd name="connsiteY33" fmla="*/ 969019 h 3748140"/>
              <a:gd name="connsiteX34" fmla="*/ 1279091 w 4366182"/>
              <a:gd name="connsiteY34" fmla="*/ 903112 h 3748140"/>
              <a:gd name="connsiteX35" fmla="*/ 1270624 w 4366182"/>
              <a:gd name="connsiteY35" fmla="*/ 903542 h 3748140"/>
              <a:gd name="connsiteX36" fmla="*/ 1401857 w 4366182"/>
              <a:gd name="connsiteY36" fmla="*/ 837077 h 3748140"/>
              <a:gd name="connsiteX37" fmla="*/ 1486524 w 4366182"/>
              <a:gd name="connsiteY37" fmla="*/ 787879 h 3748140"/>
              <a:gd name="connsiteX38" fmla="*/ 1592357 w 4366182"/>
              <a:gd name="connsiteY38" fmla="*/ 729903 h 3748140"/>
              <a:gd name="connsiteX39" fmla="*/ 1702424 w 4366182"/>
              <a:gd name="connsiteY39" fmla="*/ 665901 h 3748140"/>
              <a:gd name="connsiteX40" fmla="*/ 1833657 w 4366182"/>
              <a:gd name="connsiteY40" fmla="*/ 595758 h 3748140"/>
              <a:gd name="connsiteX41" fmla="*/ 2028390 w 4366182"/>
              <a:gd name="connsiteY41" fmla="*/ 500969 h 3748140"/>
              <a:gd name="connsiteX42" fmla="*/ 2200104 w 4366182"/>
              <a:gd name="connsiteY42" fmla="*/ 428696 h 3748140"/>
              <a:gd name="connsiteX43" fmla="*/ 2379152 w 4366182"/>
              <a:gd name="connsiteY43" fmla="*/ 349380 h 3748140"/>
              <a:gd name="connsiteX44" fmla="*/ 2546356 w 4366182"/>
              <a:gd name="connsiteY44" fmla="*/ 295349 h 3748140"/>
              <a:gd name="connsiteX45" fmla="*/ 2791042 w 4366182"/>
              <a:gd name="connsiteY45" fmla="*/ 224971 h 3748140"/>
              <a:gd name="connsiteX0" fmla="*/ 2791042 w 4366182"/>
              <a:gd name="connsiteY0" fmla="*/ 224971 h 3748140"/>
              <a:gd name="connsiteX1" fmla="*/ 2955103 w 4366182"/>
              <a:gd name="connsiteY1" fmla="*/ 191099 h 3748140"/>
              <a:gd name="connsiteX2" fmla="*/ 3162124 w 4366182"/>
              <a:gd name="connsiteY2" fmla="*/ 145098 h 3748140"/>
              <a:gd name="connsiteX3" fmla="*/ 3437291 w 4366182"/>
              <a:gd name="connsiteY3" fmla="*/ 88735 h 3748140"/>
              <a:gd name="connsiteX4" fmla="*/ 3744757 w 4366182"/>
              <a:gd name="connsiteY4" fmla="*/ 48626 h 3748140"/>
              <a:gd name="connsiteX5" fmla="*/ 4364456 w 4366182"/>
              <a:gd name="connsiteY5" fmla="*/ 47 h 3748140"/>
              <a:gd name="connsiteX6" fmla="*/ 4360157 w 4366182"/>
              <a:gd name="connsiteY6" fmla="*/ 833488 h 3748140"/>
              <a:gd name="connsiteX7" fmla="*/ 4360157 w 4366182"/>
              <a:gd name="connsiteY7" fmla="*/ 859614 h 3748140"/>
              <a:gd name="connsiteX8" fmla="*/ 4360157 w 4366182"/>
              <a:gd name="connsiteY8" fmla="*/ 907539 h 3748140"/>
              <a:gd name="connsiteX9" fmla="*/ 4360157 w 4366182"/>
              <a:gd name="connsiteY9" fmla="*/ 944863 h 3748140"/>
              <a:gd name="connsiteX10" fmla="*/ 4360157 w 4366182"/>
              <a:gd name="connsiteY10" fmla="*/ 972911 h 3748140"/>
              <a:gd name="connsiteX11" fmla="*/ 4360157 w 4366182"/>
              <a:gd name="connsiteY11" fmla="*/ 993008 h 3748140"/>
              <a:gd name="connsiteX12" fmla="*/ 4360157 w 4366182"/>
              <a:gd name="connsiteY12" fmla="*/ 1006480 h 3748140"/>
              <a:gd name="connsiteX13" fmla="*/ 4360157 w 4366182"/>
              <a:gd name="connsiteY13" fmla="*/ 1018848 h 3748140"/>
              <a:gd name="connsiteX14" fmla="*/ 4360157 w 4366182"/>
              <a:gd name="connsiteY14" fmla="*/ 1020615 h 3748140"/>
              <a:gd name="connsiteX15" fmla="*/ 4360157 w 4366182"/>
              <a:gd name="connsiteY15" fmla="*/ 3748138 h 3748140"/>
              <a:gd name="connsiteX16" fmla="*/ 3873325 w 4366182"/>
              <a:gd name="connsiteY16" fmla="*/ 3729084 h 3748140"/>
              <a:gd name="connsiteX17" fmla="*/ 2137657 w 4366182"/>
              <a:gd name="connsiteY17" fmla="*/ 3424062 h 3748140"/>
              <a:gd name="connsiteX18" fmla="*/ 1718557 w 4366182"/>
              <a:gd name="connsiteY18" fmla="*/ 3089203 h 3748140"/>
              <a:gd name="connsiteX19" fmla="*/ 1481491 w 4366182"/>
              <a:gd name="connsiteY19" fmla="*/ 2959900 h 3748140"/>
              <a:gd name="connsiteX20" fmla="*/ 1235958 w 4366182"/>
              <a:gd name="connsiteY20" fmla="*/ 2807391 h 3748140"/>
              <a:gd name="connsiteX21" fmla="*/ 969257 w 4366182"/>
              <a:gd name="connsiteY21" fmla="*/ 2634988 h 3748140"/>
              <a:gd name="connsiteX22" fmla="*/ 804957 w 4366182"/>
              <a:gd name="connsiteY22" fmla="*/ 2524743 h 3748140"/>
              <a:gd name="connsiteX23" fmla="*/ 669490 w 4366182"/>
              <a:gd name="connsiteY23" fmla="*/ 2420660 h 3748140"/>
              <a:gd name="connsiteX24" fmla="*/ 474757 w 4366182"/>
              <a:gd name="connsiteY24" fmla="*/ 2273630 h 3748140"/>
              <a:gd name="connsiteX25" fmla="*/ 335057 w 4366182"/>
              <a:gd name="connsiteY25" fmla="*/ 2151653 h 3748140"/>
              <a:gd name="connsiteX26" fmla="*/ 148790 w 4366182"/>
              <a:gd name="connsiteY26" fmla="*/ 1999545 h 3748140"/>
              <a:gd name="connsiteX27" fmla="*/ 0 w 4366182"/>
              <a:gd name="connsiteY27" fmla="*/ 1876130 h 3748140"/>
              <a:gd name="connsiteX28" fmla="*/ 233633 w 4366182"/>
              <a:gd name="connsiteY28" fmla="*/ 1658188 h 3748140"/>
              <a:gd name="connsiteX29" fmla="*/ 450333 w 4366182"/>
              <a:gd name="connsiteY29" fmla="*/ 1473589 h 3748140"/>
              <a:gd name="connsiteX30" fmla="*/ 567420 w 4366182"/>
              <a:gd name="connsiteY30" fmla="*/ 1385359 h 3748140"/>
              <a:gd name="connsiteX31" fmla="*/ 684506 w 4366182"/>
              <a:gd name="connsiteY31" fmla="*/ 1297925 h 3748140"/>
              <a:gd name="connsiteX32" fmla="*/ 898091 w 4366182"/>
              <a:gd name="connsiteY32" fmla="*/ 1150957 h 3748140"/>
              <a:gd name="connsiteX33" fmla="*/ 1088590 w 4366182"/>
              <a:gd name="connsiteY33" fmla="*/ 1026780 h 3748140"/>
              <a:gd name="connsiteX34" fmla="*/ 1169023 w 4366182"/>
              <a:gd name="connsiteY34" fmla="*/ 969019 h 3748140"/>
              <a:gd name="connsiteX35" fmla="*/ 1279091 w 4366182"/>
              <a:gd name="connsiteY35" fmla="*/ 903112 h 3748140"/>
              <a:gd name="connsiteX36" fmla="*/ 1270624 w 4366182"/>
              <a:gd name="connsiteY36" fmla="*/ 903542 h 3748140"/>
              <a:gd name="connsiteX37" fmla="*/ 1401857 w 4366182"/>
              <a:gd name="connsiteY37" fmla="*/ 837077 h 3748140"/>
              <a:gd name="connsiteX38" fmla="*/ 1486524 w 4366182"/>
              <a:gd name="connsiteY38" fmla="*/ 787879 h 3748140"/>
              <a:gd name="connsiteX39" fmla="*/ 1592357 w 4366182"/>
              <a:gd name="connsiteY39" fmla="*/ 729903 h 3748140"/>
              <a:gd name="connsiteX40" fmla="*/ 1702424 w 4366182"/>
              <a:gd name="connsiteY40" fmla="*/ 665901 h 3748140"/>
              <a:gd name="connsiteX41" fmla="*/ 1833657 w 4366182"/>
              <a:gd name="connsiteY41" fmla="*/ 595758 h 3748140"/>
              <a:gd name="connsiteX42" fmla="*/ 2028390 w 4366182"/>
              <a:gd name="connsiteY42" fmla="*/ 500969 h 3748140"/>
              <a:gd name="connsiteX43" fmla="*/ 2200104 w 4366182"/>
              <a:gd name="connsiteY43" fmla="*/ 428696 h 3748140"/>
              <a:gd name="connsiteX44" fmla="*/ 2379152 w 4366182"/>
              <a:gd name="connsiteY44" fmla="*/ 349380 h 3748140"/>
              <a:gd name="connsiteX45" fmla="*/ 2546356 w 4366182"/>
              <a:gd name="connsiteY45" fmla="*/ 295349 h 3748140"/>
              <a:gd name="connsiteX46" fmla="*/ 2791042 w 4366182"/>
              <a:gd name="connsiteY46" fmla="*/ 224971 h 3748140"/>
              <a:gd name="connsiteX0" fmla="*/ 2791042 w 4366182"/>
              <a:gd name="connsiteY0" fmla="*/ 224971 h 3748140"/>
              <a:gd name="connsiteX1" fmla="*/ 2955103 w 4366182"/>
              <a:gd name="connsiteY1" fmla="*/ 191099 h 3748140"/>
              <a:gd name="connsiteX2" fmla="*/ 3162124 w 4366182"/>
              <a:gd name="connsiteY2" fmla="*/ 145098 h 3748140"/>
              <a:gd name="connsiteX3" fmla="*/ 3437291 w 4366182"/>
              <a:gd name="connsiteY3" fmla="*/ 88735 h 3748140"/>
              <a:gd name="connsiteX4" fmla="*/ 3744757 w 4366182"/>
              <a:gd name="connsiteY4" fmla="*/ 48626 h 3748140"/>
              <a:gd name="connsiteX5" fmla="*/ 4364456 w 4366182"/>
              <a:gd name="connsiteY5" fmla="*/ 47 h 3748140"/>
              <a:gd name="connsiteX6" fmla="*/ 4360157 w 4366182"/>
              <a:gd name="connsiteY6" fmla="*/ 833488 h 3748140"/>
              <a:gd name="connsiteX7" fmla="*/ 4360157 w 4366182"/>
              <a:gd name="connsiteY7" fmla="*/ 859614 h 3748140"/>
              <a:gd name="connsiteX8" fmla="*/ 4360157 w 4366182"/>
              <a:gd name="connsiteY8" fmla="*/ 907539 h 3748140"/>
              <a:gd name="connsiteX9" fmla="*/ 4360157 w 4366182"/>
              <a:gd name="connsiteY9" fmla="*/ 944863 h 3748140"/>
              <a:gd name="connsiteX10" fmla="*/ 4360157 w 4366182"/>
              <a:gd name="connsiteY10" fmla="*/ 972911 h 3748140"/>
              <a:gd name="connsiteX11" fmla="*/ 4360157 w 4366182"/>
              <a:gd name="connsiteY11" fmla="*/ 993008 h 3748140"/>
              <a:gd name="connsiteX12" fmla="*/ 4360157 w 4366182"/>
              <a:gd name="connsiteY12" fmla="*/ 1006480 h 3748140"/>
              <a:gd name="connsiteX13" fmla="*/ 4360157 w 4366182"/>
              <a:gd name="connsiteY13" fmla="*/ 1018848 h 3748140"/>
              <a:gd name="connsiteX14" fmla="*/ 4360157 w 4366182"/>
              <a:gd name="connsiteY14" fmla="*/ 1020615 h 3748140"/>
              <a:gd name="connsiteX15" fmla="*/ 4360157 w 4366182"/>
              <a:gd name="connsiteY15" fmla="*/ 3748138 h 3748140"/>
              <a:gd name="connsiteX16" fmla="*/ 3873325 w 4366182"/>
              <a:gd name="connsiteY16" fmla="*/ 3729084 h 3748140"/>
              <a:gd name="connsiteX17" fmla="*/ 2137657 w 4366182"/>
              <a:gd name="connsiteY17" fmla="*/ 3424062 h 3748140"/>
              <a:gd name="connsiteX18" fmla="*/ 1718557 w 4366182"/>
              <a:gd name="connsiteY18" fmla="*/ 3089203 h 3748140"/>
              <a:gd name="connsiteX19" fmla="*/ 1481491 w 4366182"/>
              <a:gd name="connsiteY19" fmla="*/ 2959900 h 3748140"/>
              <a:gd name="connsiteX20" fmla="*/ 1235958 w 4366182"/>
              <a:gd name="connsiteY20" fmla="*/ 2807391 h 3748140"/>
              <a:gd name="connsiteX21" fmla="*/ 969257 w 4366182"/>
              <a:gd name="connsiteY21" fmla="*/ 2634988 h 3748140"/>
              <a:gd name="connsiteX22" fmla="*/ 804957 w 4366182"/>
              <a:gd name="connsiteY22" fmla="*/ 2524743 h 3748140"/>
              <a:gd name="connsiteX23" fmla="*/ 669490 w 4366182"/>
              <a:gd name="connsiteY23" fmla="*/ 2420660 h 3748140"/>
              <a:gd name="connsiteX24" fmla="*/ 474757 w 4366182"/>
              <a:gd name="connsiteY24" fmla="*/ 2273630 h 3748140"/>
              <a:gd name="connsiteX25" fmla="*/ 335057 w 4366182"/>
              <a:gd name="connsiteY25" fmla="*/ 2151653 h 3748140"/>
              <a:gd name="connsiteX26" fmla="*/ 148790 w 4366182"/>
              <a:gd name="connsiteY26" fmla="*/ 1999545 h 3748140"/>
              <a:gd name="connsiteX27" fmla="*/ 0 w 4366182"/>
              <a:gd name="connsiteY27" fmla="*/ 1876130 h 3748140"/>
              <a:gd name="connsiteX28" fmla="*/ 233633 w 4366182"/>
              <a:gd name="connsiteY28" fmla="*/ 1658188 h 3748140"/>
              <a:gd name="connsiteX29" fmla="*/ 450333 w 4366182"/>
              <a:gd name="connsiteY29" fmla="*/ 1473589 h 3748140"/>
              <a:gd name="connsiteX30" fmla="*/ 567420 w 4366182"/>
              <a:gd name="connsiteY30" fmla="*/ 1385359 h 3748140"/>
              <a:gd name="connsiteX31" fmla="*/ 684506 w 4366182"/>
              <a:gd name="connsiteY31" fmla="*/ 1297925 h 3748140"/>
              <a:gd name="connsiteX32" fmla="*/ 898091 w 4366182"/>
              <a:gd name="connsiteY32" fmla="*/ 1150957 h 3748140"/>
              <a:gd name="connsiteX33" fmla="*/ 1088590 w 4366182"/>
              <a:gd name="connsiteY33" fmla="*/ 1026780 h 3748140"/>
              <a:gd name="connsiteX34" fmla="*/ 1169023 w 4366182"/>
              <a:gd name="connsiteY34" fmla="*/ 969019 h 3748140"/>
              <a:gd name="connsiteX35" fmla="*/ 1279091 w 4366182"/>
              <a:gd name="connsiteY35" fmla="*/ 903112 h 3748140"/>
              <a:gd name="connsiteX36" fmla="*/ 1270624 w 4366182"/>
              <a:gd name="connsiteY36" fmla="*/ 903542 h 3748140"/>
              <a:gd name="connsiteX37" fmla="*/ 1401857 w 4366182"/>
              <a:gd name="connsiteY37" fmla="*/ 837077 h 3748140"/>
              <a:gd name="connsiteX38" fmla="*/ 1486524 w 4366182"/>
              <a:gd name="connsiteY38" fmla="*/ 787879 h 3748140"/>
              <a:gd name="connsiteX39" fmla="*/ 1592357 w 4366182"/>
              <a:gd name="connsiteY39" fmla="*/ 729903 h 3748140"/>
              <a:gd name="connsiteX40" fmla="*/ 1702424 w 4366182"/>
              <a:gd name="connsiteY40" fmla="*/ 665901 h 3748140"/>
              <a:gd name="connsiteX41" fmla="*/ 1833657 w 4366182"/>
              <a:gd name="connsiteY41" fmla="*/ 595758 h 3748140"/>
              <a:gd name="connsiteX42" fmla="*/ 2028390 w 4366182"/>
              <a:gd name="connsiteY42" fmla="*/ 500969 h 3748140"/>
              <a:gd name="connsiteX43" fmla="*/ 2200104 w 4366182"/>
              <a:gd name="connsiteY43" fmla="*/ 428696 h 3748140"/>
              <a:gd name="connsiteX44" fmla="*/ 2379152 w 4366182"/>
              <a:gd name="connsiteY44" fmla="*/ 349380 h 3748140"/>
              <a:gd name="connsiteX45" fmla="*/ 2546356 w 4366182"/>
              <a:gd name="connsiteY45" fmla="*/ 295349 h 3748140"/>
              <a:gd name="connsiteX46" fmla="*/ 2791042 w 4366182"/>
              <a:gd name="connsiteY46" fmla="*/ 224971 h 3748140"/>
              <a:gd name="connsiteX0" fmla="*/ 2791042 w 4366182"/>
              <a:gd name="connsiteY0" fmla="*/ 224971 h 3748140"/>
              <a:gd name="connsiteX1" fmla="*/ 2955103 w 4366182"/>
              <a:gd name="connsiteY1" fmla="*/ 191099 h 3748140"/>
              <a:gd name="connsiteX2" fmla="*/ 3162124 w 4366182"/>
              <a:gd name="connsiteY2" fmla="*/ 145098 h 3748140"/>
              <a:gd name="connsiteX3" fmla="*/ 3437291 w 4366182"/>
              <a:gd name="connsiteY3" fmla="*/ 88735 h 3748140"/>
              <a:gd name="connsiteX4" fmla="*/ 3744757 w 4366182"/>
              <a:gd name="connsiteY4" fmla="*/ 48626 h 3748140"/>
              <a:gd name="connsiteX5" fmla="*/ 4364456 w 4366182"/>
              <a:gd name="connsiteY5" fmla="*/ 47 h 3748140"/>
              <a:gd name="connsiteX6" fmla="*/ 4360157 w 4366182"/>
              <a:gd name="connsiteY6" fmla="*/ 833488 h 3748140"/>
              <a:gd name="connsiteX7" fmla="*/ 4360157 w 4366182"/>
              <a:gd name="connsiteY7" fmla="*/ 859614 h 3748140"/>
              <a:gd name="connsiteX8" fmla="*/ 4360157 w 4366182"/>
              <a:gd name="connsiteY8" fmla="*/ 907539 h 3748140"/>
              <a:gd name="connsiteX9" fmla="*/ 4360157 w 4366182"/>
              <a:gd name="connsiteY9" fmla="*/ 944863 h 3748140"/>
              <a:gd name="connsiteX10" fmla="*/ 4360157 w 4366182"/>
              <a:gd name="connsiteY10" fmla="*/ 972911 h 3748140"/>
              <a:gd name="connsiteX11" fmla="*/ 4360157 w 4366182"/>
              <a:gd name="connsiteY11" fmla="*/ 993008 h 3748140"/>
              <a:gd name="connsiteX12" fmla="*/ 4360157 w 4366182"/>
              <a:gd name="connsiteY12" fmla="*/ 1006480 h 3748140"/>
              <a:gd name="connsiteX13" fmla="*/ 4360157 w 4366182"/>
              <a:gd name="connsiteY13" fmla="*/ 1018848 h 3748140"/>
              <a:gd name="connsiteX14" fmla="*/ 4360157 w 4366182"/>
              <a:gd name="connsiteY14" fmla="*/ 1020615 h 3748140"/>
              <a:gd name="connsiteX15" fmla="*/ 4360157 w 4366182"/>
              <a:gd name="connsiteY15" fmla="*/ 3748138 h 3748140"/>
              <a:gd name="connsiteX16" fmla="*/ 3873325 w 4366182"/>
              <a:gd name="connsiteY16" fmla="*/ 3729084 h 3748140"/>
              <a:gd name="connsiteX17" fmla="*/ 1981023 w 4366182"/>
              <a:gd name="connsiteY17" fmla="*/ 3221820 h 3748140"/>
              <a:gd name="connsiteX18" fmla="*/ 1718557 w 4366182"/>
              <a:gd name="connsiteY18" fmla="*/ 3089203 h 3748140"/>
              <a:gd name="connsiteX19" fmla="*/ 1481491 w 4366182"/>
              <a:gd name="connsiteY19" fmla="*/ 2959900 h 3748140"/>
              <a:gd name="connsiteX20" fmla="*/ 1235958 w 4366182"/>
              <a:gd name="connsiteY20" fmla="*/ 2807391 h 3748140"/>
              <a:gd name="connsiteX21" fmla="*/ 969257 w 4366182"/>
              <a:gd name="connsiteY21" fmla="*/ 2634988 h 3748140"/>
              <a:gd name="connsiteX22" fmla="*/ 804957 w 4366182"/>
              <a:gd name="connsiteY22" fmla="*/ 2524743 h 3748140"/>
              <a:gd name="connsiteX23" fmla="*/ 669490 w 4366182"/>
              <a:gd name="connsiteY23" fmla="*/ 2420660 h 3748140"/>
              <a:gd name="connsiteX24" fmla="*/ 474757 w 4366182"/>
              <a:gd name="connsiteY24" fmla="*/ 2273630 h 3748140"/>
              <a:gd name="connsiteX25" fmla="*/ 335057 w 4366182"/>
              <a:gd name="connsiteY25" fmla="*/ 2151653 h 3748140"/>
              <a:gd name="connsiteX26" fmla="*/ 148790 w 4366182"/>
              <a:gd name="connsiteY26" fmla="*/ 1999545 h 3748140"/>
              <a:gd name="connsiteX27" fmla="*/ 0 w 4366182"/>
              <a:gd name="connsiteY27" fmla="*/ 1876130 h 3748140"/>
              <a:gd name="connsiteX28" fmla="*/ 233633 w 4366182"/>
              <a:gd name="connsiteY28" fmla="*/ 1658188 h 3748140"/>
              <a:gd name="connsiteX29" fmla="*/ 450333 w 4366182"/>
              <a:gd name="connsiteY29" fmla="*/ 1473589 h 3748140"/>
              <a:gd name="connsiteX30" fmla="*/ 567420 w 4366182"/>
              <a:gd name="connsiteY30" fmla="*/ 1385359 h 3748140"/>
              <a:gd name="connsiteX31" fmla="*/ 684506 w 4366182"/>
              <a:gd name="connsiteY31" fmla="*/ 1297925 h 3748140"/>
              <a:gd name="connsiteX32" fmla="*/ 898091 w 4366182"/>
              <a:gd name="connsiteY32" fmla="*/ 1150957 h 3748140"/>
              <a:gd name="connsiteX33" fmla="*/ 1088590 w 4366182"/>
              <a:gd name="connsiteY33" fmla="*/ 1026780 h 3748140"/>
              <a:gd name="connsiteX34" fmla="*/ 1169023 w 4366182"/>
              <a:gd name="connsiteY34" fmla="*/ 969019 h 3748140"/>
              <a:gd name="connsiteX35" fmla="*/ 1279091 w 4366182"/>
              <a:gd name="connsiteY35" fmla="*/ 903112 h 3748140"/>
              <a:gd name="connsiteX36" fmla="*/ 1270624 w 4366182"/>
              <a:gd name="connsiteY36" fmla="*/ 903542 h 3748140"/>
              <a:gd name="connsiteX37" fmla="*/ 1401857 w 4366182"/>
              <a:gd name="connsiteY37" fmla="*/ 837077 h 3748140"/>
              <a:gd name="connsiteX38" fmla="*/ 1486524 w 4366182"/>
              <a:gd name="connsiteY38" fmla="*/ 787879 h 3748140"/>
              <a:gd name="connsiteX39" fmla="*/ 1592357 w 4366182"/>
              <a:gd name="connsiteY39" fmla="*/ 729903 h 3748140"/>
              <a:gd name="connsiteX40" fmla="*/ 1702424 w 4366182"/>
              <a:gd name="connsiteY40" fmla="*/ 665901 h 3748140"/>
              <a:gd name="connsiteX41" fmla="*/ 1833657 w 4366182"/>
              <a:gd name="connsiteY41" fmla="*/ 595758 h 3748140"/>
              <a:gd name="connsiteX42" fmla="*/ 2028390 w 4366182"/>
              <a:gd name="connsiteY42" fmla="*/ 500969 h 3748140"/>
              <a:gd name="connsiteX43" fmla="*/ 2200104 w 4366182"/>
              <a:gd name="connsiteY43" fmla="*/ 428696 h 3748140"/>
              <a:gd name="connsiteX44" fmla="*/ 2379152 w 4366182"/>
              <a:gd name="connsiteY44" fmla="*/ 349380 h 3748140"/>
              <a:gd name="connsiteX45" fmla="*/ 2546356 w 4366182"/>
              <a:gd name="connsiteY45" fmla="*/ 295349 h 3748140"/>
              <a:gd name="connsiteX46" fmla="*/ 2791042 w 4366182"/>
              <a:gd name="connsiteY46" fmla="*/ 224971 h 3748140"/>
              <a:gd name="connsiteX0" fmla="*/ 2791042 w 4366182"/>
              <a:gd name="connsiteY0" fmla="*/ 224971 h 3748140"/>
              <a:gd name="connsiteX1" fmla="*/ 2955103 w 4366182"/>
              <a:gd name="connsiteY1" fmla="*/ 191099 h 3748140"/>
              <a:gd name="connsiteX2" fmla="*/ 3162124 w 4366182"/>
              <a:gd name="connsiteY2" fmla="*/ 145098 h 3748140"/>
              <a:gd name="connsiteX3" fmla="*/ 3437291 w 4366182"/>
              <a:gd name="connsiteY3" fmla="*/ 88735 h 3748140"/>
              <a:gd name="connsiteX4" fmla="*/ 3744757 w 4366182"/>
              <a:gd name="connsiteY4" fmla="*/ 48626 h 3748140"/>
              <a:gd name="connsiteX5" fmla="*/ 4364456 w 4366182"/>
              <a:gd name="connsiteY5" fmla="*/ 47 h 3748140"/>
              <a:gd name="connsiteX6" fmla="*/ 4360157 w 4366182"/>
              <a:gd name="connsiteY6" fmla="*/ 833488 h 3748140"/>
              <a:gd name="connsiteX7" fmla="*/ 4360157 w 4366182"/>
              <a:gd name="connsiteY7" fmla="*/ 859614 h 3748140"/>
              <a:gd name="connsiteX8" fmla="*/ 4360157 w 4366182"/>
              <a:gd name="connsiteY8" fmla="*/ 907539 h 3748140"/>
              <a:gd name="connsiteX9" fmla="*/ 4360157 w 4366182"/>
              <a:gd name="connsiteY9" fmla="*/ 944863 h 3748140"/>
              <a:gd name="connsiteX10" fmla="*/ 4360157 w 4366182"/>
              <a:gd name="connsiteY10" fmla="*/ 972911 h 3748140"/>
              <a:gd name="connsiteX11" fmla="*/ 4360157 w 4366182"/>
              <a:gd name="connsiteY11" fmla="*/ 993008 h 3748140"/>
              <a:gd name="connsiteX12" fmla="*/ 4360157 w 4366182"/>
              <a:gd name="connsiteY12" fmla="*/ 1006480 h 3748140"/>
              <a:gd name="connsiteX13" fmla="*/ 4360157 w 4366182"/>
              <a:gd name="connsiteY13" fmla="*/ 1018848 h 3748140"/>
              <a:gd name="connsiteX14" fmla="*/ 4360157 w 4366182"/>
              <a:gd name="connsiteY14" fmla="*/ 1020615 h 3748140"/>
              <a:gd name="connsiteX15" fmla="*/ 4360157 w 4366182"/>
              <a:gd name="connsiteY15" fmla="*/ 3748138 h 3748140"/>
              <a:gd name="connsiteX16" fmla="*/ 3873325 w 4366182"/>
              <a:gd name="connsiteY16" fmla="*/ 3729084 h 3748140"/>
              <a:gd name="connsiteX17" fmla="*/ 2290057 w 4366182"/>
              <a:gd name="connsiteY17" fmla="*/ 3437324 h 3748140"/>
              <a:gd name="connsiteX18" fmla="*/ 1981023 w 4366182"/>
              <a:gd name="connsiteY18" fmla="*/ 3221820 h 3748140"/>
              <a:gd name="connsiteX19" fmla="*/ 1718557 w 4366182"/>
              <a:gd name="connsiteY19" fmla="*/ 3089203 h 3748140"/>
              <a:gd name="connsiteX20" fmla="*/ 1481491 w 4366182"/>
              <a:gd name="connsiteY20" fmla="*/ 2959900 h 3748140"/>
              <a:gd name="connsiteX21" fmla="*/ 1235958 w 4366182"/>
              <a:gd name="connsiteY21" fmla="*/ 2807391 h 3748140"/>
              <a:gd name="connsiteX22" fmla="*/ 969257 w 4366182"/>
              <a:gd name="connsiteY22" fmla="*/ 2634988 h 3748140"/>
              <a:gd name="connsiteX23" fmla="*/ 804957 w 4366182"/>
              <a:gd name="connsiteY23" fmla="*/ 2524743 h 3748140"/>
              <a:gd name="connsiteX24" fmla="*/ 669490 w 4366182"/>
              <a:gd name="connsiteY24" fmla="*/ 2420660 h 3748140"/>
              <a:gd name="connsiteX25" fmla="*/ 474757 w 4366182"/>
              <a:gd name="connsiteY25" fmla="*/ 2273630 h 3748140"/>
              <a:gd name="connsiteX26" fmla="*/ 335057 w 4366182"/>
              <a:gd name="connsiteY26" fmla="*/ 2151653 h 3748140"/>
              <a:gd name="connsiteX27" fmla="*/ 148790 w 4366182"/>
              <a:gd name="connsiteY27" fmla="*/ 1999545 h 3748140"/>
              <a:gd name="connsiteX28" fmla="*/ 0 w 4366182"/>
              <a:gd name="connsiteY28" fmla="*/ 1876130 h 3748140"/>
              <a:gd name="connsiteX29" fmla="*/ 233633 w 4366182"/>
              <a:gd name="connsiteY29" fmla="*/ 1658188 h 3748140"/>
              <a:gd name="connsiteX30" fmla="*/ 450333 w 4366182"/>
              <a:gd name="connsiteY30" fmla="*/ 1473589 h 3748140"/>
              <a:gd name="connsiteX31" fmla="*/ 567420 w 4366182"/>
              <a:gd name="connsiteY31" fmla="*/ 1385359 h 3748140"/>
              <a:gd name="connsiteX32" fmla="*/ 684506 w 4366182"/>
              <a:gd name="connsiteY32" fmla="*/ 1297925 h 3748140"/>
              <a:gd name="connsiteX33" fmla="*/ 898091 w 4366182"/>
              <a:gd name="connsiteY33" fmla="*/ 1150957 h 3748140"/>
              <a:gd name="connsiteX34" fmla="*/ 1088590 w 4366182"/>
              <a:gd name="connsiteY34" fmla="*/ 1026780 h 3748140"/>
              <a:gd name="connsiteX35" fmla="*/ 1169023 w 4366182"/>
              <a:gd name="connsiteY35" fmla="*/ 969019 h 3748140"/>
              <a:gd name="connsiteX36" fmla="*/ 1279091 w 4366182"/>
              <a:gd name="connsiteY36" fmla="*/ 903112 h 3748140"/>
              <a:gd name="connsiteX37" fmla="*/ 1270624 w 4366182"/>
              <a:gd name="connsiteY37" fmla="*/ 903542 h 3748140"/>
              <a:gd name="connsiteX38" fmla="*/ 1401857 w 4366182"/>
              <a:gd name="connsiteY38" fmla="*/ 837077 h 3748140"/>
              <a:gd name="connsiteX39" fmla="*/ 1486524 w 4366182"/>
              <a:gd name="connsiteY39" fmla="*/ 787879 h 3748140"/>
              <a:gd name="connsiteX40" fmla="*/ 1592357 w 4366182"/>
              <a:gd name="connsiteY40" fmla="*/ 729903 h 3748140"/>
              <a:gd name="connsiteX41" fmla="*/ 1702424 w 4366182"/>
              <a:gd name="connsiteY41" fmla="*/ 665901 h 3748140"/>
              <a:gd name="connsiteX42" fmla="*/ 1833657 w 4366182"/>
              <a:gd name="connsiteY42" fmla="*/ 595758 h 3748140"/>
              <a:gd name="connsiteX43" fmla="*/ 2028390 w 4366182"/>
              <a:gd name="connsiteY43" fmla="*/ 500969 h 3748140"/>
              <a:gd name="connsiteX44" fmla="*/ 2200104 w 4366182"/>
              <a:gd name="connsiteY44" fmla="*/ 428696 h 3748140"/>
              <a:gd name="connsiteX45" fmla="*/ 2379152 w 4366182"/>
              <a:gd name="connsiteY45" fmla="*/ 349380 h 3748140"/>
              <a:gd name="connsiteX46" fmla="*/ 2546356 w 4366182"/>
              <a:gd name="connsiteY46" fmla="*/ 295349 h 3748140"/>
              <a:gd name="connsiteX47" fmla="*/ 2791042 w 4366182"/>
              <a:gd name="connsiteY47" fmla="*/ 224971 h 3748140"/>
              <a:gd name="connsiteX0" fmla="*/ 2791042 w 4366182"/>
              <a:gd name="connsiteY0" fmla="*/ 224971 h 3748140"/>
              <a:gd name="connsiteX1" fmla="*/ 2955103 w 4366182"/>
              <a:gd name="connsiteY1" fmla="*/ 191099 h 3748140"/>
              <a:gd name="connsiteX2" fmla="*/ 3162124 w 4366182"/>
              <a:gd name="connsiteY2" fmla="*/ 145098 h 3748140"/>
              <a:gd name="connsiteX3" fmla="*/ 3437291 w 4366182"/>
              <a:gd name="connsiteY3" fmla="*/ 88735 h 3748140"/>
              <a:gd name="connsiteX4" fmla="*/ 3744757 w 4366182"/>
              <a:gd name="connsiteY4" fmla="*/ 48626 h 3748140"/>
              <a:gd name="connsiteX5" fmla="*/ 4364456 w 4366182"/>
              <a:gd name="connsiteY5" fmla="*/ 47 h 3748140"/>
              <a:gd name="connsiteX6" fmla="*/ 4360157 w 4366182"/>
              <a:gd name="connsiteY6" fmla="*/ 833488 h 3748140"/>
              <a:gd name="connsiteX7" fmla="*/ 4360157 w 4366182"/>
              <a:gd name="connsiteY7" fmla="*/ 859614 h 3748140"/>
              <a:gd name="connsiteX8" fmla="*/ 4360157 w 4366182"/>
              <a:gd name="connsiteY8" fmla="*/ 907539 h 3748140"/>
              <a:gd name="connsiteX9" fmla="*/ 4360157 w 4366182"/>
              <a:gd name="connsiteY9" fmla="*/ 944863 h 3748140"/>
              <a:gd name="connsiteX10" fmla="*/ 4360157 w 4366182"/>
              <a:gd name="connsiteY10" fmla="*/ 972911 h 3748140"/>
              <a:gd name="connsiteX11" fmla="*/ 4360157 w 4366182"/>
              <a:gd name="connsiteY11" fmla="*/ 993008 h 3748140"/>
              <a:gd name="connsiteX12" fmla="*/ 4360157 w 4366182"/>
              <a:gd name="connsiteY12" fmla="*/ 1006480 h 3748140"/>
              <a:gd name="connsiteX13" fmla="*/ 4360157 w 4366182"/>
              <a:gd name="connsiteY13" fmla="*/ 1018848 h 3748140"/>
              <a:gd name="connsiteX14" fmla="*/ 4360157 w 4366182"/>
              <a:gd name="connsiteY14" fmla="*/ 1020615 h 3748140"/>
              <a:gd name="connsiteX15" fmla="*/ 4360157 w 4366182"/>
              <a:gd name="connsiteY15" fmla="*/ 3748138 h 3748140"/>
              <a:gd name="connsiteX16" fmla="*/ 3873325 w 4366182"/>
              <a:gd name="connsiteY16" fmla="*/ 3729084 h 3748140"/>
              <a:gd name="connsiteX17" fmla="*/ 2290057 w 4366182"/>
              <a:gd name="connsiteY17" fmla="*/ 3437324 h 3748140"/>
              <a:gd name="connsiteX18" fmla="*/ 1981023 w 4366182"/>
              <a:gd name="connsiteY18" fmla="*/ 3221820 h 3748140"/>
              <a:gd name="connsiteX19" fmla="*/ 1718557 w 4366182"/>
              <a:gd name="connsiteY19" fmla="*/ 3089203 h 3748140"/>
              <a:gd name="connsiteX20" fmla="*/ 1481491 w 4366182"/>
              <a:gd name="connsiteY20" fmla="*/ 2959900 h 3748140"/>
              <a:gd name="connsiteX21" fmla="*/ 1235958 w 4366182"/>
              <a:gd name="connsiteY21" fmla="*/ 2807391 h 3748140"/>
              <a:gd name="connsiteX22" fmla="*/ 969257 w 4366182"/>
              <a:gd name="connsiteY22" fmla="*/ 2634988 h 3748140"/>
              <a:gd name="connsiteX23" fmla="*/ 804957 w 4366182"/>
              <a:gd name="connsiteY23" fmla="*/ 2524743 h 3748140"/>
              <a:gd name="connsiteX24" fmla="*/ 669490 w 4366182"/>
              <a:gd name="connsiteY24" fmla="*/ 2420660 h 3748140"/>
              <a:gd name="connsiteX25" fmla="*/ 474757 w 4366182"/>
              <a:gd name="connsiteY25" fmla="*/ 2273630 h 3748140"/>
              <a:gd name="connsiteX26" fmla="*/ 335057 w 4366182"/>
              <a:gd name="connsiteY26" fmla="*/ 2151653 h 3748140"/>
              <a:gd name="connsiteX27" fmla="*/ 148790 w 4366182"/>
              <a:gd name="connsiteY27" fmla="*/ 1999545 h 3748140"/>
              <a:gd name="connsiteX28" fmla="*/ 0 w 4366182"/>
              <a:gd name="connsiteY28" fmla="*/ 1876130 h 3748140"/>
              <a:gd name="connsiteX29" fmla="*/ 233633 w 4366182"/>
              <a:gd name="connsiteY29" fmla="*/ 1658188 h 3748140"/>
              <a:gd name="connsiteX30" fmla="*/ 450333 w 4366182"/>
              <a:gd name="connsiteY30" fmla="*/ 1473589 h 3748140"/>
              <a:gd name="connsiteX31" fmla="*/ 567420 w 4366182"/>
              <a:gd name="connsiteY31" fmla="*/ 1385359 h 3748140"/>
              <a:gd name="connsiteX32" fmla="*/ 684506 w 4366182"/>
              <a:gd name="connsiteY32" fmla="*/ 1297925 h 3748140"/>
              <a:gd name="connsiteX33" fmla="*/ 898091 w 4366182"/>
              <a:gd name="connsiteY33" fmla="*/ 1150957 h 3748140"/>
              <a:gd name="connsiteX34" fmla="*/ 1088590 w 4366182"/>
              <a:gd name="connsiteY34" fmla="*/ 1026780 h 3748140"/>
              <a:gd name="connsiteX35" fmla="*/ 1169023 w 4366182"/>
              <a:gd name="connsiteY35" fmla="*/ 969019 h 3748140"/>
              <a:gd name="connsiteX36" fmla="*/ 1279091 w 4366182"/>
              <a:gd name="connsiteY36" fmla="*/ 903112 h 3748140"/>
              <a:gd name="connsiteX37" fmla="*/ 1270624 w 4366182"/>
              <a:gd name="connsiteY37" fmla="*/ 903542 h 3748140"/>
              <a:gd name="connsiteX38" fmla="*/ 1401857 w 4366182"/>
              <a:gd name="connsiteY38" fmla="*/ 837077 h 3748140"/>
              <a:gd name="connsiteX39" fmla="*/ 1486524 w 4366182"/>
              <a:gd name="connsiteY39" fmla="*/ 787879 h 3748140"/>
              <a:gd name="connsiteX40" fmla="*/ 1592357 w 4366182"/>
              <a:gd name="connsiteY40" fmla="*/ 729903 h 3748140"/>
              <a:gd name="connsiteX41" fmla="*/ 1702424 w 4366182"/>
              <a:gd name="connsiteY41" fmla="*/ 665901 h 3748140"/>
              <a:gd name="connsiteX42" fmla="*/ 1833657 w 4366182"/>
              <a:gd name="connsiteY42" fmla="*/ 595758 h 3748140"/>
              <a:gd name="connsiteX43" fmla="*/ 2028390 w 4366182"/>
              <a:gd name="connsiteY43" fmla="*/ 500969 h 3748140"/>
              <a:gd name="connsiteX44" fmla="*/ 2200104 w 4366182"/>
              <a:gd name="connsiteY44" fmla="*/ 428696 h 3748140"/>
              <a:gd name="connsiteX45" fmla="*/ 2379152 w 4366182"/>
              <a:gd name="connsiteY45" fmla="*/ 349380 h 3748140"/>
              <a:gd name="connsiteX46" fmla="*/ 2546356 w 4366182"/>
              <a:gd name="connsiteY46" fmla="*/ 295349 h 3748140"/>
              <a:gd name="connsiteX47" fmla="*/ 2791042 w 4366182"/>
              <a:gd name="connsiteY47" fmla="*/ 224971 h 3748140"/>
              <a:gd name="connsiteX0" fmla="*/ 2791042 w 4366182"/>
              <a:gd name="connsiteY0" fmla="*/ 224971 h 3748140"/>
              <a:gd name="connsiteX1" fmla="*/ 2955103 w 4366182"/>
              <a:gd name="connsiteY1" fmla="*/ 191099 h 3748140"/>
              <a:gd name="connsiteX2" fmla="*/ 3162124 w 4366182"/>
              <a:gd name="connsiteY2" fmla="*/ 145098 h 3748140"/>
              <a:gd name="connsiteX3" fmla="*/ 3437291 w 4366182"/>
              <a:gd name="connsiteY3" fmla="*/ 88735 h 3748140"/>
              <a:gd name="connsiteX4" fmla="*/ 3744757 w 4366182"/>
              <a:gd name="connsiteY4" fmla="*/ 48626 h 3748140"/>
              <a:gd name="connsiteX5" fmla="*/ 4364456 w 4366182"/>
              <a:gd name="connsiteY5" fmla="*/ 47 h 3748140"/>
              <a:gd name="connsiteX6" fmla="*/ 4360157 w 4366182"/>
              <a:gd name="connsiteY6" fmla="*/ 833488 h 3748140"/>
              <a:gd name="connsiteX7" fmla="*/ 4360157 w 4366182"/>
              <a:gd name="connsiteY7" fmla="*/ 859614 h 3748140"/>
              <a:gd name="connsiteX8" fmla="*/ 4360157 w 4366182"/>
              <a:gd name="connsiteY8" fmla="*/ 907539 h 3748140"/>
              <a:gd name="connsiteX9" fmla="*/ 4360157 w 4366182"/>
              <a:gd name="connsiteY9" fmla="*/ 944863 h 3748140"/>
              <a:gd name="connsiteX10" fmla="*/ 4360157 w 4366182"/>
              <a:gd name="connsiteY10" fmla="*/ 972911 h 3748140"/>
              <a:gd name="connsiteX11" fmla="*/ 4360157 w 4366182"/>
              <a:gd name="connsiteY11" fmla="*/ 993008 h 3748140"/>
              <a:gd name="connsiteX12" fmla="*/ 4360157 w 4366182"/>
              <a:gd name="connsiteY12" fmla="*/ 1006480 h 3748140"/>
              <a:gd name="connsiteX13" fmla="*/ 4360157 w 4366182"/>
              <a:gd name="connsiteY13" fmla="*/ 1018848 h 3748140"/>
              <a:gd name="connsiteX14" fmla="*/ 4360157 w 4366182"/>
              <a:gd name="connsiteY14" fmla="*/ 1020615 h 3748140"/>
              <a:gd name="connsiteX15" fmla="*/ 4360157 w 4366182"/>
              <a:gd name="connsiteY15" fmla="*/ 3748138 h 3748140"/>
              <a:gd name="connsiteX16" fmla="*/ 3873325 w 4366182"/>
              <a:gd name="connsiteY16" fmla="*/ 3729084 h 3748140"/>
              <a:gd name="connsiteX17" fmla="*/ 2205390 w 4366182"/>
              <a:gd name="connsiteY17" fmla="*/ 3321284 h 3748140"/>
              <a:gd name="connsiteX18" fmla="*/ 1981023 w 4366182"/>
              <a:gd name="connsiteY18" fmla="*/ 3221820 h 3748140"/>
              <a:gd name="connsiteX19" fmla="*/ 1718557 w 4366182"/>
              <a:gd name="connsiteY19" fmla="*/ 3089203 h 3748140"/>
              <a:gd name="connsiteX20" fmla="*/ 1481491 w 4366182"/>
              <a:gd name="connsiteY20" fmla="*/ 2959900 h 3748140"/>
              <a:gd name="connsiteX21" fmla="*/ 1235958 w 4366182"/>
              <a:gd name="connsiteY21" fmla="*/ 2807391 h 3748140"/>
              <a:gd name="connsiteX22" fmla="*/ 969257 w 4366182"/>
              <a:gd name="connsiteY22" fmla="*/ 2634988 h 3748140"/>
              <a:gd name="connsiteX23" fmla="*/ 804957 w 4366182"/>
              <a:gd name="connsiteY23" fmla="*/ 2524743 h 3748140"/>
              <a:gd name="connsiteX24" fmla="*/ 669490 w 4366182"/>
              <a:gd name="connsiteY24" fmla="*/ 2420660 h 3748140"/>
              <a:gd name="connsiteX25" fmla="*/ 474757 w 4366182"/>
              <a:gd name="connsiteY25" fmla="*/ 2273630 h 3748140"/>
              <a:gd name="connsiteX26" fmla="*/ 335057 w 4366182"/>
              <a:gd name="connsiteY26" fmla="*/ 2151653 h 3748140"/>
              <a:gd name="connsiteX27" fmla="*/ 148790 w 4366182"/>
              <a:gd name="connsiteY27" fmla="*/ 1999545 h 3748140"/>
              <a:gd name="connsiteX28" fmla="*/ 0 w 4366182"/>
              <a:gd name="connsiteY28" fmla="*/ 1876130 h 3748140"/>
              <a:gd name="connsiteX29" fmla="*/ 233633 w 4366182"/>
              <a:gd name="connsiteY29" fmla="*/ 1658188 h 3748140"/>
              <a:gd name="connsiteX30" fmla="*/ 450333 w 4366182"/>
              <a:gd name="connsiteY30" fmla="*/ 1473589 h 3748140"/>
              <a:gd name="connsiteX31" fmla="*/ 567420 w 4366182"/>
              <a:gd name="connsiteY31" fmla="*/ 1385359 h 3748140"/>
              <a:gd name="connsiteX32" fmla="*/ 684506 w 4366182"/>
              <a:gd name="connsiteY32" fmla="*/ 1297925 h 3748140"/>
              <a:gd name="connsiteX33" fmla="*/ 898091 w 4366182"/>
              <a:gd name="connsiteY33" fmla="*/ 1150957 h 3748140"/>
              <a:gd name="connsiteX34" fmla="*/ 1088590 w 4366182"/>
              <a:gd name="connsiteY34" fmla="*/ 1026780 h 3748140"/>
              <a:gd name="connsiteX35" fmla="*/ 1169023 w 4366182"/>
              <a:gd name="connsiteY35" fmla="*/ 969019 h 3748140"/>
              <a:gd name="connsiteX36" fmla="*/ 1279091 w 4366182"/>
              <a:gd name="connsiteY36" fmla="*/ 903112 h 3748140"/>
              <a:gd name="connsiteX37" fmla="*/ 1270624 w 4366182"/>
              <a:gd name="connsiteY37" fmla="*/ 903542 h 3748140"/>
              <a:gd name="connsiteX38" fmla="*/ 1401857 w 4366182"/>
              <a:gd name="connsiteY38" fmla="*/ 837077 h 3748140"/>
              <a:gd name="connsiteX39" fmla="*/ 1486524 w 4366182"/>
              <a:gd name="connsiteY39" fmla="*/ 787879 h 3748140"/>
              <a:gd name="connsiteX40" fmla="*/ 1592357 w 4366182"/>
              <a:gd name="connsiteY40" fmla="*/ 729903 h 3748140"/>
              <a:gd name="connsiteX41" fmla="*/ 1702424 w 4366182"/>
              <a:gd name="connsiteY41" fmla="*/ 665901 h 3748140"/>
              <a:gd name="connsiteX42" fmla="*/ 1833657 w 4366182"/>
              <a:gd name="connsiteY42" fmla="*/ 595758 h 3748140"/>
              <a:gd name="connsiteX43" fmla="*/ 2028390 w 4366182"/>
              <a:gd name="connsiteY43" fmla="*/ 500969 h 3748140"/>
              <a:gd name="connsiteX44" fmla="*/ 2200104 w 4366182"/>
              <a:gd name="connsiteY44" fmla="*/ 428696 h 3748140"/>
              <a:gd name="connsiteX45" fmla="*/ 2379152 w 4366182"/>
              <a:gd name="connsiteY45" fmla="*/ 349380 h 3748140"/>
              <a:gd name="connsiteX46" fmla="*/ 2546356 w 4366182"/>
              <a:gd name="connsiteY46" fmla="*/ 295349 h 3748140"/>
              <a:gd name="connsiteX47" fmla="*/ 2791042 w 4366182"/>
              <a:gd name="connsiteY47" fmla="*/ 224971 h 3748140"/>
              <a:gd name="connsiteX0" fmla="*/ 2791042 w 4366182"/>
              <a:gd name="connsiteY0" fmla="*/ 224971 h 3748140"/>
              <a:gd name="connsiteX1" fmla="*/ 2955103 w 4366182"/>
              <a:gd name="connsiteY1" fmla="*/ 191099 h 3748140"/>
              <a:gd name="connsiteX2" fmla="*/ 3162124 w 4366182"/>
              <a:gd name="connsiteY2" fmla="*/ 145098 h 3748140"/>
              <a:gd name="connsiteX3" fmla="*/ 3437291 w 4366182"/>
              <a:gd name="connsiteY3" fmla="*/ 88735 h 3748140"/>
              <a:gd name="connsiteX4" fmla="*/ 3744757 w 4366182"/>
              <a:gd name="connsiteY4" fmla="*/ 48626 h 3748140"/>
              <a:gd name="connsiteX5" fmla="*/ 4364456 w 4366182"/>
              <a:gd name="connsiteY5" fmla="*/ 47 h 3748140"/>
              <a:gd name="connsiteX6" fmla="*/ 4360157 w 4366182"/>
              <a:gd name="connsiteY6" fmla="*/ 833488 h 3748140"/>
              <a:gd name="connsiteX7" fmla="*/ 4360157 w 4366182"/>
              <a:gd name="connsiteY7" fmla="*/ 859614 h 3748140"/>
              <a:gd name="connsiteX8" fmla="*/ 4360157 w 4366182"/>
              <a:gd name="connsiteY8" fmla="*/ 907539 h 3748140"/>
              <a:gd name="connsiteX9" fmla="*/ 4360157 w 4366182"/>
              <a:gd name="connsiteY9" fmla="*/ 944863 h 3748140"/>
              <a:gd name="connsiteX10" fmla="*/ 4360157 w 4366182"/>
              <a:gd name="connsiteY10" fmla="*/ 972911 h 3748140"/>
              <a:gd name="connsiteX11" fmla="*/ 4360157 w 4366182"/>
              <a:gd name="connsiteY11" fmla="*/ 993008 h 3748140"/>
              <a:gd name="connsiteX12" fmla="*/ 4360157 w 4366182"/>
              <a:gd name="connsiteY12" fmla="*/ 1006480 h 3748140"/>
              <a:gd name="connsiteX13" fmla="*/ 4360157 w 4366182"/>
              <a:gd name="connsiteY13" fmla="*/ 1018848 h 3748140"/>
              <a:gd name="connsiteX14" fmla="*/ 4360157 w 4366182"/>
              <a:gd name="connsiteY14" fmla="*/ 1020615 h 3748140"/>
              <a:gd name="connsiteX15" fmla="*/ 4360157 w 4366182"/>
              <a:gd name="connsiteY15" fmla="*/ 3748138 h 3748140"/>
              <a:gd name="connsiteX16" fmla="*/ 3873325 w 4366182"/>
              <a:gd name="connsiteY16" fmla="*/ 3729084 h 3748140"/>
              <a:gd name="connsiteX17" fmla="*/ 2205390 w 4366182"/>
              <a:gd name="connsiteY17" fmla="*/ 3321284 h 3748140"/>
              <a:gd name="connsiteX18" fmla="*/ 1981023 w 4366182"/>
              <a:gd name="connsiteY18" fmla="*/ 3221820 h 3748140"/>
              <a:gd name="connsiteX19" fmla="*/ 1718557 w 4366182"/>
              <a:gd name="connsiteY19" fmla="*/ 3089203 h 3748140"/>
              <a:gd name="connsiteX20" fmla="*/ 1481491 w 4366182"/>
              <a:gd name="connsiteY20" fmla="*/ 2959900 h 3748140"/>
              <a:gd name="connsiteX21" fmla="*/ 1235958 w 4366182"/>
              <a:gd name="connsiteY21" fmla="*/ 2807391 h 3748140"/>
              <a:gd name="connsiteX22" fmla="*/ 969257 w 4366182"/>
              <a:gd name="connsiteY22" fmla="*/ 2634988 h 3748140"/>
              <a:gd name="connsiteX23" fmla="*/ 804957 w 4366182"/>
              <a:gd name="connsiteY23" fmla="*/ 2524743 h 3748140"/>
              <a:gd name="connsiteX24" fmla="*/ 669490 w 4366182"/>
              <a:gd name="connsiteY24" fmla="*/ 2420660 h 3748140"/>
              <a:gd name="connsiteX25" fmla="*/ 474757 w 4366182"/>
              <a:gd name="connsiteY25" fmla="*/ 2273630 h 3748140"/>
              <a:gd name="connsiteX26" fmla="*/ 335057 w 4366182"/>
              <a:gd name="connsiteY26" fmla="*/ 2151653 h 3748140"/>
              <a:gd name="connsiteX27" fmla="*/ 148790 w 4366182"/>
              <a:gd name="connsiteY27" fmla="*/ 1999545 h 3748140"/>
              <a:gd name="connsiteX28" fmla="*/ 0 w 4366182"/>
              <a:gd name="connsiteY28" fmla="*/ 1876130 h 3748140"/>
              <a:gd name="connsiteX29" fmla="*/ 233633 w 4366182"/>
              <a:gd name="connsiteY29" fmla="*/ 1658188 h 3748140"/>
              <a:gd name="connsiteX30" fmla="*/ 450333 w 4366182"/>
              <a:gd name="connsiteY30" fmla="*/ 1473589 h 3748140"/>
              <a:gd name="connsiteX31" fmla="*/ 567420 w 4366182"/>
              <a:gd name="connsiteY31" fmla="*/ 1385359 h 3748140"/>
              <a:gd name="connsiteX32" fmla="*/ 684506 w 4366182"/>
              <a:gd name="connsiteY32" fmla="*/ 1297925 h 3748140"/>
              <a:gd name="connsiteX33" fmla="*/ 898091 w 4366182"/>
              <a:gd name="connsiteY33" fmla="*/ 1150957 h 3748140"/>
              <a:gd name="connsiteX34" fmla="*/ 1088590 w 4366182"/>
              <a:gd name="connsiteY34" fmla="*/ 1026780 h 3748140"/>
              <a:gd name="connsiteX35" fmla="*/ 1169023 w 4366182"/>
              <a:gd name="connsiteY35" fmla="*/ 969019 h 3748140"/>
              <a:gd name="connsiteX36" fmla="*/ 1279091 w 4366182"/>
              <a:gd name="connsiteY36" fmla="*/ 903112 h 3748140"/>
              <a:gd name="connsiteX37" fmla="*/ 1270624 w 4366182"/>
              <a:gd name="connsiteY37" fmla="*/ 903542 h 3748140"/>
              <a:gd name="connsiteX38" fmla="*/ 1401857 w 4366182"/>
              <a:gd name="connsiteY38" fmla="*/ 837077 h 3748140"/>
              <a:gd name="connsiteX39" fmla="*/ 1486524 w 4366182"/>
              <a:gd name="connsiteY39" fmla="*/ 787879 h 3748140"/>
              <a:gd name="connsiteX40" fmla="*/ 1592357 w 4366182"/>
              <a:gd name="connsiteY40" fmla="*/ 729903 h 3748140"/>
              <a:gd name="connsiteX41" fmla="*/ 1702424 w 4366182"/>
              <a:gd name="connsiteY41" fmla="*/ 665901 h 3748140"/>
              <a:gd name="connsiteX42" fmla="*/ 1833657 w 4366182"/>
              <a:gd name="connsiteY42" fmla="*/ 595758 h 3748140"/>
              <a:gd name="connsiteX43" fmla="*/ 2028390 w 4366182"/>
              <a:gd name="connsiteY43" fmla="*/ 500969 h 3748140"/>
              <a:gd name="connsiteX44" fmla="*/ 2200104 w 4366182"/>
              <a:gd name="connsiteY44" fmla="*/ 428696 h 3748140"/>
              <a:gd name="connsiteX45" fmla="*/ 2379152 w 4366182"/>
              <a:gd name="connsiteY45" fmla="*/ 349380 h 3748140"/>
              <a:gd name="connsiteX46" fmla="*/ 2546356 w 4366182"/>
              <a:gd name="connsiteY46" fmla="*/ 295349 h 3748140"/>
              <a:gd name="connsiteX47" fmla="*/ 2791042 w 4366182"/>
              <a:gd name="connsiteY47" fmla="*/ 224971 h 3748140"/>
              <a:gd name="connsiteX0" fmla="*/ 2791042 w 4366182"/>
              <a:gd name="connsiteY0" fmla="*/ 224971 h 3748140"/>
              <a:gd name="connsiteX1" fmla="*/ 2955103 w 4366182"/>
              <a:gd name="connsiteY1" fmla="*/ 191099 h 3748140"/>
              <a:gd name="connsiteX2" fmla="*/ 3162124 w 4366182"/>
              <a:gd name="connsiteY2" fmla="*/ 145098 h 3748140"/>
              <a:gd name="connsiteX3" fmla="*/ 3437291 w 4366182"/>
              <a:gd name="connsiteY3" fmla="*/ 88735 h 3748140"/>
              <a:gd name="connsiteX4" fmla="*/ 3744757 w 4366182"/>
              <a:gd name="connsiteY4" fmla="*/ 48626 h 3748140"/>
              <a:gd name="connsiteX5" fmla="*/ 4364456 w 4366182"/>
              <a:gd name="connsiteY5" fmla="*/ 47 h 3748140"/>
              <a:gd name="connsiteX6" fmla="*/ 4360157 w 4366182"/>
              <a:gd name="connsiteY6" fmla="*/ 833488 h 3748140"/>
              <a:gd name="connsiteX7" fmla="*/ 4360157 w 4366182"/>
              <a:gd name="connsiteY7" fmla="*/ 859614 h 3748140"/>
              <a:gd name="connsiteX8" fmla="*/ 4360157 w 4366182"/>
              <a:gd name="connsiteY8" fmla="*/ 907539 h 3748140"/>
              <a:gd name="connsiteX9" fmla="*/ 4360157 w 4366182"/>
              <a:gd name="connsiteY9" fmla="*/ 944863 h 3748140"/>
              <a:gd name="connsiteX10" fmla="*/ 4360157 w 4366182"/>
              <a:gd name="connsiteY10" fmla="*/ 972911 h 3748140"/>
              <a:gd name="connsiteX11" fmla="*/ 4360157 w 4366182"/>
              <a:gd name="connsiteY11" fmla="*/ 993008 h 3748140"/>
              <a:gd name="connsiteX12" fmla="*/ 4360157 w 4366182"/>
              <a:gd name="connsiteY12" fmla="*/ 1006480 h 3748140"/>
              <a:gd name="connsiteX13" fmla="*/ 4360157 w 4366182"/>
              <a:gd name="connsiteY13" fmla="*/ 1018848 h 3748140"/>
              <a:gd name="connsiteX14" fmla="*/ 4360157 w 4366182"/>
              <a:gd name="connsiteY14" fmla="*/ 1020615 h 3748140"/>
              <a:gd name="connsiteX15" fmla="*/ 4360157 w 4366182"/>
              <a:gd name="connsiteY15" fmla="*/ 3748138 h 3748140"/>
              <a:gd name="connsiteX16" fmla="*/ 3873325 w 4366182"/>
              <a:gd name="connsiteY16" fmla="*/ 3729084 h 3748140"/>
              <a:gd name="connsiteX17" fmla="*/ 2209623 w 4366182"/>
              <a:gd name="connsiteY17" fmla="*/ 3311338 h 3748140"/>
              <a:gd name="connsiteX18" fmla="*/ 1981023 w 4366182"/>
              <a:gd name="connsiteY18" fmla="*/ 3221820 h 3748140"/>
              <a:gd name="connsiteX19" fmla="*/ 1718557 w 4366182"/>
              <a:gd name="connsiteY19" fmla="*/ 3089203 h 3748140"/>
              <a:gd name="connsiteX20" fmla="*/ 1481491 w 4366182"/>
              <a:gd name="connsiteY20" fmla="*/ 2959900 h 3748140"/>
              <a:gd name="connsiteX21" fmla="*/ 1235958 w 4366182"/>
              <a:gd name="connsiteY21" fmla="*/ 2807391 h 3748140"/>
              <a:gd name="connsiteX22" fmla="*/ 969257 w 4366182"/>
              <a:gd name="connsiteY22" fmla="*/ 2634988 h 3748140"/>
              <a:gd name="connsiteX23" fmla="*/ 804957 w 4366182"/>
              <a:gd name="connsiteY23" fmla="*/ 2524743 h 3748140"/>
              <a:gd name="connsiteX24" fmla="*/ 669490 w 4366182"/>
              <a:gd name="connsiteY24" fmla="*/ 2420660 h 3748140"/>
              <a:gd name="connsiteX25" fmla="*/ 474757 w 4366182"/>
              <a:gd name="connsiteY25" fmla="*/ 2273630 h 3748140"/>
              <a:gd name="connsiteX26" fmla="*/ 335057 w 4366182"/>
              <a:gd name="connsiteY26" fmla="*/ 2151653 h 3748140"/>
              <a:gd name="connsiteX27" fmla="*/ 148790 w 4366182"/>
              <a:gd name="connsiteY27" fmla="*/ 1999545 h 3748140"/>
              <a:gd name="connsiteX28" fmla="*/ 0 w 4366182"/>
              <a:gd name="connsiteY28" fmla="*/ 1876130 h 3748140"/>
              <a:gd name="connsiteX29" fmla="*/ 233633 w 4366182"/>
              <a:gd name="connsiteY29" fmla="*/ 1658188 h 3748140"/>
              <a:gd name="connsiteX30" fmla="*/ 450333 w 4366182"/>
              <a:gd name="connsiteY30" fmla="*/ 1473589 h 3748140"/>
              <a:gd name="connsiteX31" fmla="*/ 567420 w 4366182"/>
              <a:gd name="connsiteY31" fmla="*/ 1385359 h 3748140"/>
              <a:gd name="connsiteX32" fmla="*/ 684506 w 4366182"/>
              <a:gd name="connsiteY32" fmla="*/ 1297925 h 3748140"/>
              <a:gd name="connsiteX33" fmla="*/ 898091 w 4366182"/>
              <a:gd name="connsiteY33" fmla="*/ 1150957 h 3748140"/>
              <a:gd name="connsiteX34" fmla="*/ 1088590 w 4366182"/>
              <a:gd name="connsiteY34" fmla="*/ 1026780 h 3748140"/>
              <a:gd name="connsiteX35" fmla="*/ 1169023 w 4366182"/>
              <a:gd name="connsiteY35" fmla="*/ 969019 h 3748140"/>
              <a:gd name="connsiteX36" fmla="*/ 1279091 w 4366182"/>
              <a:gd name="connsiteY36" fmla="*/ 903112 h 3748140"/>
              <a:gd name="connsiteX37" fmla="*/ 1270624 w 4366182"/>
              <a:gd name="connsiteY37" fmla="*/ 903542 h 3748140"/>
              <a:gd name="connsiteX38" fmla="*/ 1401857 w 4366182"/>
              <a:gd name="connsiteY38" fmla="*/ 837077 h 3748140"/>
              <a:gd name="connsiteX39" fmla="*/ 1486524 w 4366182"/>
              <a:gd name="connsiteY39" fmla="*/ 787879 h 3748140"/>
              <a:gd name="connsiteX40" fmla="*/ 1592357 w 4366182"/>
              <a:gd name="connsiteY40" fmla="*/ 729903 h 3748140"/>
              <a:gd name="connsiteX41" fmla="*/ 1702424 w 4366182"/>
              <a:gd name="connsiteY41" fmla="*/ 665901 h 3748140"/>
              <a:gd name="connsiteX42" fmla="*/ 1833657 w 4366182"/>
              <a:gd name="connsiteY42" fmla="*/ 595758 h 3748140"/>
              <a:gd name="connsiteX43" fmla="*/ 2028390 w 4366182"/>
              <a:gd name="connsiteY43" fmla="*/ 500969 h 3748140"/>
              <a:gd name="connsiteX44" fmla="*/ 2200104 w 4366182"/>
              <a:gd name="connsiteY44" fmla="*/ 428696 h 3748140"/>
              <a:gd name="connsiteX45" fmla="*/ 2379152 w 4366182"/>
              <a:gd name="connsiteY45" fmla="*/ 349380 h 3748140"/>
              <a:gd name="connsiteX46" fmla="*/ 2546356 w 4366182"/>
              <a:gd name="connsiteY46" fmla="*/ 295349 h 3748140"/>
              <a:gd name="connsiteX47" fmla="*/ 2791042 w 4366182"/>
              <a:gd name="connsiteY47" fmla="*/ 224971 h 3748140"/>
              <a:gd name="connsiteX0" fmla="*/ 2791042 w 4366182"/>
              <a:gd name="connsiteY0" fmla="*/ 224971 h 3748140"/>
              <a:gd name="connsiteX1" fmla="*/ 2955103 w 4366182"/>
              <a:gd name="connsiteY1" fmla="*/ 191099 h 3748140"/>
              <a:gd name="connsiteX2" fmla="*/ 3162124 w 4366182"/>
              <a:gd name="connsiteY2" fmla="*/ 145098 h 3748140"/>
              <a:gd name="connsiteX3" fmla="*/ 3437291 w 4366182"/>
              <a:gd name="connsiteY3" fmla="*/ 88735 h 3748140"/>
              <a:gd name="connsiteX4" fmla="*/ 3744757 w 4366182"/>
              <a:gd name="connsiteY4" fmla="*/ 48626 h 3748140"/>
              <a:gd name="connsiteX5" fmla="*/ 4364456 w 4366182"/>
              <a:gd name="connsiteY5" fmla="*/ 47 h 3748140"/>
              <a:gd name="connsiteX6" fmla="*/ 4360157 w 4366182"/>
              <a:gd name="connsiteY6" fmla="*/ 833488 h 3748140"/>
              <a:gd name="connsiteX7" fmla="*/ 4360157 w 4366182"/>
              <a:gd name="connsiteY7" fmla="*/ 859614 h 3748140"/>
              <a:gd name="connsiteX8" fmla="*/ 4360157 w 4366182"/>
              <a:gd name="connsiteY8" fmla="*/ 907539 h 3748140"/>
              <a:gd name="connsiteX9" fmla="*/ 4360157 w 4366182"/>
              <a:gd name="connsiteY9" fmla="*/ 944863 h 3748140"/>
              <a:gd name="connsiteX10" fmla="*/ 4360157 w 4366182"/>
              <a:gd name="connsiteY10" fmla="*/ 972911 h 3748140"/>
              <a:gd name="connsiteX11" fmla="*/ 4360157 w 4366182"/>
              <a:gd name="connsiteY11" fmla="*/ 993008 h 3748140"/>
              <a:gd name="connsiteX12" fmla="*/ 4360157 w 4366182"/>
              <a:gd name="connsiteY12" fmla="*/ 1006480 h 3748140"/>
              <a:gd name="connsiteX13" fmla="*/ 4360157 w 4366182"/>
              <a:gd name="connsiteY13" fmla="*/ 1018848 h 3748140"/>
              <a:gd name="connsiteX14" fmla="*/ 4360157 w 4366182"/>
              <a:gd name="connsiteY14" fmla="*/ 1020615 h 3748140"/>
              <a:gd name="connsiteX15" fmla="*/ 4360157 w 4366182"/>
              <a:gd name="connsiteY15" fmla="*/ 3748138 h 3748140"/>
              <a:gd name="connsiteX16" fmla="*/ 3873325 w 4366182"/>
              <a:gd name="connsiteY16" fmla="*/ 3729084 h 3748140"/>
              <a:gd name="connsiteX17" fmla="*/ 2222323 w 4366182"/>
              <a:gd name="connsiteY17" fmla="*/ 3324600 h 3748140"/>
              <a:gd name="connsiteX18" fmla="*/ 1981023 w 4366182"/>
              <a:gd name="connsiteY18" fmla="*/ 3221820 h 3748140"/>
              <a:gd name="connsiteX19" fmla="*/ 1718557 w 4366182"/>
              <a:gd name="connsiteY19" fmla="*/ 3089203 h 3748140"/>
              <a:gd name="connsiteX20" fmla="*/ 1481491 w 4366182"/>
              <a:gd name="connsiteY20" fmla="*/ 2959900 h 3748140"/>
              <a:gd name="connsiteX21" fmla="*/ 1235958 w 4366182"/>
              <a:gd name="connsiteY21" fmla="*/ 2807391 h 3748140"/>
              <a:gd name="connsiteX22" fmla="*/ 969257 w 4366182"/>
              <a:gd name="connsiteY22" fmla="*/ 2634988 h 3748140"/>
              <a:gd name="connsiteX23" fmla="*/ 804957 w 4366182"/>
              <a:gd name="connsiteY23" fmla="*/ 2524743 h 3748140"/>
              <a:gd name="connsiteX24" fmla="*/ 669490 w 4366182"/>
              <a:gd name="connsiteY24" fmla="*/ 2420660 h 3748140"/>
              <a:gd name="connsiteX25" fmla="*/ 474757 w 4366182"/>
              <a:gd name="connsiteY25" fmla="*/ 2273630 h 3748140"/>
              <a:gd name="connsiteX26" fmla="*/ 335057 w 4366182"/>
              <a:gd name="connsiteY26" fmla="*/ 2151653 h 3748140"/>
              <a:gd name="connsiteX27" fmla="*/ 148790 w 4366182"/>
              <a:gd name="connsiteY27" fmla="*/ 1999545 h 3748140"/>
              <a:gd name="connsiteX28" fmla="*/ 0 w 4366182"/>
              <a:gd name="connsiteY28" fmla="*/ 1876130 h 3748140"/>
              <a:gd name="connsiteX29" fmla="*/ 233633 w 4366182"/>
              <a:gd name="connsiteY29" fmla="*/ 1658188 h 3748140"/>
              <a:gd name="connsiteX30" fmla="*/ 450333 w 4366182"/>
              <a:gd name="connsiteY30" fmla="*/ 1473589 h 3748140"/>
              <a:gd name="connsiteX31" fmla="*/ 567420 w 4366182"/>
              <a:gd name="connsiteY31" fmla="*/ 1385359 h 3748140"/>
              <a:gd name="connsiteX32" fmla="*/ 684506 w 4366182"/>
              <a:gd name="connsiteY32" fmla="*/ 1297925 h 3748140"/>
              <a:gd name="connsiteX33" fmla="*/ 898091 w 4366182"/>
              <a:gd name="connsiteY33" fmla="*/ 1150957 h 3748140"/>
              <a:gd name="connsiteX34" fmla="*/ 1088590 w 4366182"/>
              <a:gd name="connsiteY34" fmla="*/ 1026780 h 3748140"/>
              <a:gd name="connsiteX35" fmla="*/ 1169023 w 4366182"/>
              <a:gd name="connsiteY35" fmla="*/ 969019 h 3748140"/>
              <a:gd name="connsiteX36" fmla="*/ 1279091 w 4366182"/>
              <a:gd name="connsiteY36" fmla="*/ 903112 h 3748140"/>
              <a:gd name="connsiteX37" fmla="*/ 1270624 w 4366182"/>
              <a:gd name="connsiteY37" fmla="*/ 903542 h 3748140"/>
              <a:gd name="connsiteX38" fmla="*/ 1401857 w 4366182"/>
              <a:gd name="connsiteY38" fmla="*/ 837077 h 3748140"/>
              <a:gd name="connsiteX39" fmla="*/ 1486524 w 4366182"/>
              <a:gd name="connsiteY39" fmla="*/ 787879 h 3748140"/>
              <a:gd name="connsiteX40" fmla="*/ 1592357 w 4366182"/>
              <a:gd name="connsiteY40" fmla="*/ 729903 h 3748140"/>
              <a:gd name="connsiteX41" fmla="*/ 1702424 w 4366182"/>
              <a:gd name="connsiteY41" fmla="*/ 665901 h 3748140"/>
              <a:gd name="connsiteX42" fmla="*/ 1833657 w 4366182"/>
              <a:gd name="connsiteY42" fmla="*/ 595758 h 3748140"/>
              <a:gd name="connsiteX43" fmla="*/ 2028390 w 4366182"/>
              <a:gd name="connsiteY43" fmla="*/ 500969 h 3748140"/>
              <a:gd name="connsiteX44" fmla="*/ 2200104 w 4366182"/>
              <a:gd name="connsiteY44" fmla="*/ 428696 h 3748140"/>
              <a:gd name="connsiteX45" fmla="*/ 2379152 w 4366182"/>
              <a:gd name="connsiteY45" fmla="*/ 349380 h 3748140"/>
              <a:gd name="connsiteX46" fmla="*/ 2546356 w 4366182"/>
              <a:gd name="connsiteY46" fmla="*/ 295349 h 3748140"/>
              <a:gd name="connsiteX47" fmla="*/ 2791042 w 4366182"/>
              <a:gd name="connsiteY47" fmla="*/ 224971 h 3748140"/>
              <a:gd name="connsiteX0" fmla="*/ 2791042 w 4366182"/>
              <a:gd name="connsiteY0" fmla="*/ 224971 h 3748140"/>
              <a:gd name="connsiteX1" fmla="*/ 2955103 w 4366182"/>
              <a:gd name="connsiteY1" fmla="*/ 191099 h 3748140"/>
              <a:gd name="connsiteX2" fmla="*/ 3162124 w 4366182"/>
              <a:gd name="connsiteY2" fmla="*/ 145098 h 3748140"/>
              <a:gd name="connsiteX3" fmla="*/ 3437291 w 4366182"/>
              <a:gd name="connsiteY3" fmla="*/ 88735 h 3748140"/>
              <a:gd name="connsiteX4" fmla="*/ 3744757 w 4366182"/>
              <a:gd name="connsiteY4" fmla="*/ 48626 h 3748140"/>
              <a:gd name="connsiteX5" fmla="*/ 4364456 w 4366182"/>
              <a:gd name="connsiteY5" fmla="*/ 47 h 3748140"/>
              <a:gd name="connsiteX6" fmla="*/ 4360157 w 4366182"/>
              <a:gd name="connsiteY6" fmla="*/ 833488 h 3748140"/>
              <a:gd name="connsiteX7" fmla="*/ 4360157 w 4366182"/>
              <a:gd name="connsiteY7" fmla="*/ 859614 h 3748140"/>
              <a:gd name="connsiteX8" fmla="*/ 4360157 w 4366182"/>
              <a:gd name="connsiteY8" fmla="*/ 907539 h 3748140"/>
              <a:gd name="connsiteX9" fmla="*/ 4360157 w 4366182"/>
              <a:gd name="connsiteY9" fmla="*/ 944863 h 3748140"/>
              <a:gd name="connsiteX10" fmla="*/ 4360157 w 4366182"/>
              <a:gd name="connsiteY10" fmla="*/ 972911 h 3748140"/>
              <a:gd name="connsiteX11" fmla="*/ 4360157 w 4366182"/>
              <a:gd name="connsiteY11" fmla="*/ 993008 h 3748140"/>
              <a:gd name="connsiteX12" fmla="*/ 4360157 w 4366182"/>
              <a:gd name="connsiteY12" fmla="*/ 1006480 h 3748140"/>
              <a:gd name="connsiteX13" fmla="*/ 4360157 w 4366182"/>
              <a:gd name="connsiteY13" fmla="*/ 1018848 h 3748140"/>
              <a:gd name="connsiteX14" fmla="*/ 4360157 w 4366182"/>
              <a:gd name="connsiteY14" fmla="*/ 1020615 h 3748140"/>
              <a:gd name="connsiteX15" fmla="*/ 4360157 w 4366182"/>
              <a:gd name="connsiteY15" fmla="*/ 3748138 h 3748140"/>
              <a:gd name="connsiteX16" fmla="*/ 3873325 w 4366182"/>
              <a:gd name="connsiteY16" fmla="*/ 3729084 h 3748140"/>
              <a:gd name="connsiteX17" fmla="*/ 2442457 w 4366182"/>
              <a:gd name="connsiteY17" fmla="*/ 3626304 h 3748140"/>
              <a:gd name="connsiteX18" fmla="*/ 2222323 w 4366182"/>
              <a:gd name="connsiteY18" fmla="*/ 3324600 h 3748140"/>
              <a:gd name="connsiteX19" fmla="*/ 1981023 w 4366182"/>
              <a:gd name="connsiteY19" fmla="*/ 3221820 h 3748140"/>
              <a:gd name="connsiteX20" fmla="*/ 1718557 w 4366182"/>
              <a:gd name="connsiteY20" fmla="*/ 3089203 h 3748140"/>
              <a:gd name="connsiteX21" fmla="*/ 1481491 w 4366182"/>
              <a:gd name="connsiteY21" fmla="*/ 2959900 h 3748140"/>
              <a:gd name="connsiteX22" fmla="*/ 1235958 w 4366182"/>
              <a:gd name="connsiteY22" fmla="*/ 2807391 h 3748140"/>
              <a:gd name="connsiteX23" fmla="*/ 969257 w 4366182"/>
              <a:gd name="connsiteY23" fmla="*/ 2634988 h 3748140"/>
              <a:gd name="connsiteX24" fmla="*/ 804957 w 4366182"/>
              <a:gd name="connsiteY24" fmla="*/ 2524743 h 3748140"/>
              <a:gd name="connsiteX25" fmla="*/ 669490 w 4366182"/>
              <a:gd name="connsiteY25" fmla="*/ 2420660 h 3748140"/>
              <a:gd name="connsiteX26" fmla="*/ 474757 w 4366182"/>
              <a:gd name="connsiteY26" fmla="*/ 2273630 h 3748140"/>
              <a:gd name="connsiteX27" fmla="*/ 335057 w 4366182"/>
              <a:gd name="connsiteY27" fmla="*/ 2151653 h 3748140"/>
              <a:gd name="connsiteX28" fmla="*/ 148790 w 4366182"/>
              <a:gd name="connsiteY28" fmla="*/ 1999545 h 3748140"/>
              <a:gd name="connsiteX29" fmla="*/ 0 w 4366182"/>
              <a:gd name="connsiteY29" fmla="*/ 1876130 h 3748140"/>
              <a:gd name="connsiteX30" fmla="*/ 233633 w 4366182"/>
              <a:gd name="connsiteY30" fmla="*/ 1658188 h 3748140"/>
              <a:gd name="connsiteX31" fmla="*/ 450333 w 4366182"/>
              <a:gd name="connsiteY31" fmla="*/ 1473589 h 3748140"/>
              <a:gd name="connsiteX32" fmla="*/ 567420 w 4366182"/>
              <a:gd name="connsiteY32" fmla="*/ 1385359 h 3748140"/>
              <a:gd name="connsiteX33" fmla="*/ 684506 w 4366182"/>
              <a:gd name="connsiteY33" fmla="*/ 1297925 h 3748140"/>
              <a:gd name="connsiteX34" fmla="*/ 898091 w 4366182"/>
              <a:gd name="connsiteY34" fmla="*/ 1150957 h 3748140"/>
              <a:gd name="connsiteX35" fmla="*/ 1088590 w 4366182"/>
              <a:gd name="connsiteY35" fmla="*/ 1026780 h 3748140"/>
              <a:gd name="connsiteX36" fmla="*/ 1169023 w 4366182"/>
              <a:gd name="connsiteY36" fmla="*/ 969019 h 3748140"/>
              <a:gd name="connsiteX37" fmla="*/ 1279091 w 4366182"/>
              <a:gd name="connsiteY37" fmla="*/ 903112 h 3748140"/>
              <a:gd name="connsiteX38" fmla="*/ 1270624 w 4366182"/>
              <a:gd name="connsiteY38" fmla="*/ 903542 h 3748140"/>
              <a:gd name="connsiteX39" fmla="*/ 1401857 w 4366182"/>
              <a:gd name="connsiteY39" fmla="*/ 837077 h 3748140"/>
              <a:gd name="connsiteX40" fmla="*/ 1486524 w 4366182"/>
              <a:gd name="connsiteY40" fmla="*/ 787879 h 3748140"/>
              <a:gd name="connsiteX41" fmla="*/ 1592357 w 4366182"/>
              <a:gd name="connsiteY41" fmla="*/ 729903 h 3748140"/>
              <a:gd name="connsiteX42" fmla="*/ 1702424 w 4366182"/>
              <a:gd name="connsiteY42" fmla="*/ 665901 h 3748140"/>
              <a:gd name="connsiteX43" fmla="*/ 1833657 w 4366182"/>
              <a:gd name="connsiteY43" fmla="*/ 595758 h 3748140"/>
              <a:gd name="connsiteX44" fmla="*/ 2028390 w 4366182"/>
              <a:gd name="connsiteY44" fmla="*/ 500969 h 3748140"/>
              <a:gd name="connsiteX45" fmla="*/ 2200104 w 4366182"/>
              <a:gd name="connsiteY45" fmla="*/ 428696 h 3748140"/>
              <a:gd name="connsiteX46" fmla="*/ 2379152 w 4366182"/>
              <a:gd name="connsiteY46" fmla="*/ 349380 h 3748140"/>
              <a:gd name="connsiteX47" fmla="*/ 2546356 w 4366182"/>
              <a:gd name="connsiteY47" fmla="*/ 295349 h 3748140"/>
              <a:gd name="connsiteX48" fmla="*/ 2791042 w 4366182"/>
              <a:gd name="connsiteY48" fmla="*/ 224971 h 3748140"/>
              <a:gd name="connsiteX0" fmla="*/ 2791042 w 4366182"/>
              <a:gd name="connsiteY0" fmla="*/ 224971 h 3748140"/>
              <a:gd name="connsiteX1" fmla="*/ 2955103 w 4366182"/>
              <a:gd name="connsiteY1" fmla="*/ 191099 h 3748140"/>
              <a:gd name="connsiteX2" fmla="*/ 3162124 w 4366182"/>
              <a:gd name="connsiteY2" fmla="*/ 145098 h 3748140"/>
              <a:gd name="connsiteX3" fmla="*/ 3437291 w 4366182"/>
              <a:gd name="connsiteY3" fmla="*/ 88735 h 3748140"/>
              <a:gd name="connsiteX4" fmla="*/ 3744757 w 4366182"/>
              <a:gd name="connsiteY4" fmla="*/ 48626 h 3748140"/>
              <a:gd name="connsiteX5" fmla="*/ 4364456 w 4366182"/>
              <a:gd name="connsiteY5" fmla="*/ 47 h 3748140"/>
              <a:gd name="connsiteX6" fmla="*/ 4360157 w 4366182"/>
              <a:gd name="connsiteY6" fmla="*/ 833488 h 3748140"/>
              <a:gd name="connsiteX7" fmla="*/ 4360157 w 4366182"/>
              <a:gd name="connsiteY7" fmla="*/ 859614 h 3748140"/>
              <a:gd name="connsiteX8" fmla="*/ 4360157 w 4366182"/>
              <a:gd name="connsiteY8" fmla="*/ 907539 h 3748140"/>
              <a:gd name="connsiteX9" fmla="*/ 4360157 w 4366182"/>
              <a:gd name="connsiteY9" fmla="*/ 944863 h 3748140"/>
              <a:gd name="connsiteX10" fmla="*/ 4360157 w 4366182"/>
              <a:gd name="connsiteY10" fmla="*/ 972911 h 3748140"/>
              <a:gd name="connsiteX11" fmla="*/ 4360157 w 4366182"/>
              <a:gd name="connsiteY11" fmla="*/ 993008 h 3748140"/>
              <a:gd name="connsiteX12" fmla="*/ 4360157 w 4366182"/>
              <a:gd name="connsiteY12" fmla="*/ 1006480 h 3748140"/>
              <a:gd name="connsiteX13" fmla="*/ 4360157 w 4366182"/>
              <a:gd name="connsiteY13" fmla="*/ 1018848 h 3748140"/>
              <a:gd name="connsiteX14" fmla="*/ 4360157 w 4366182"/>
              <a:gd name="connsiteY14" fmla="*/ 1020615 h 3748140"/>
              <a:gd name="connsiteX15" fmla="*/ 4360157 w 4366182"/>
              <a:gd name="connsiteY15" fmla="*/ 3748138 h 3748140"/>
              <a:gd name="connsiteX16" fmla="*/ 3873325 w 4366182"/>
              <a:gd name="connsiteY16" fmla="*/ 3729084 h 3748140"/>
              <a:gd name="connsiteX17" fmla="*/ 2442457 w 4366182"/>
              <a:gd name="connsiteY17" fmla="*/ 3626304 h 3748140"/>
              <a:gd name="connsiteX18" fmla="*/ 2222323 w 4366182"/>
              <a:gd name="connsiteY18" fmla="*/ 3324600 h 3748140"/>
              <a:gd name="connsiteX19" fmla="*/ 1981023 w 4366182"/>
              <a:gd name="connsiteY19" fmla="*/ 3221820 h 3748140"/>
              <a:gd name="connsiteX20" fmla="*/ 1718557 w 4366182"/>
              <a:gd name="connsiteY20" fmla="*/ 3089203 h 3748140"/>
              <a:gd name="connsiteX21" fmla="*/ 1481491 w 4366182"/>
              <a:gd name="connsiteY21" fmla="*/ 2959900 h 3748140"/>
              <a:gd name="connsiteX22" fmla="*/ 1235958 w 4366182"/>
              <a:gd name="connsiteY22" fmla="*/ 2807391 h 3748140"/>
              <a:gd name="connsiteX23" fmla="*/ 969257 w 4366182"/>
              <a:gd name="connsiteY23" fmla="*/ 2634988 h 3748140"/>
              <a:gd name="connsiteX24" fmla="*/ 804957 w 4366182"/>
              <a:gd name="connsiteY24" fmla="*/ 2524743 h 3748140"/>
              <a:gd name="connsiteX25" fmla="*/ 669490 w 4366182"/>
              <a:gd name="connsiteY25" fmla="*/ 2420660 h 3748140"/>
              <a:gd name="connsiteX26" fmla="*/ 474757 w 4366182"/>
              <a:gd name="connsiteY26" fmla="*/ 2273630 h 3748140"/>
              <a:gd name="connsiteX27" fmla="*/ 335057 w 4366182"/>
              <a:gd name="connsiteY27" fmla="*/ 2151653 h 3748140"/>
              <a:gd name="connsiteX28" fmla="*/ 148790 w 4366182"/>
              <a:gd name="connsiteY28" fmla="*/ 1999545 h 3748140"/>
              <a:gd name="connsiteX29" fmla="*/ 0 w 4366182"/>
              <a:gd name="connsiteY29" fmla="*/ 1876130 h 3748140"/>
              <a:gd name="connsiteX30" fmla="*/ 233633 w 4366182"/>
              <a:gd name="connsiteY30" fmla="*/ 1658188 h 3748140"/>
              <a:gd name="connsiteX31" fmla="*/ 450333 w 4366182"/>
              <a:gd name="connsiteY31" fmla="*/ 1473589 h 3748140"/>
              <a:gd name="connsiteX32" fmla="*/ 567420 w 4366182"/>
              <a:gd name="connsiteY32" fmla="*/ 1385359 h 3748140"/>
              <a:gd name="connsiteX33" fmla="*/ 684506 w 4366182"/>
              <a:gd name="connsiteY33" fmla="*/ 1297925 h 3748140"/>
              <a:gd name="connsiteX34" fmla="*/ 898091 w 4366182"/>
              <a:gd name="connsiteY34" fmla="*/ 1150957 h 3748140"/>
              <a:gd name="connsiteX35" fmla="*/ 1088590 w 4366182"/>
              <a:gd name="connsiteY35" fmla="*/ 1026780 h 3748140"/>
              <a:gd name="connsiteX36" fmla="*/ 1169023 w 4366182"/>
              <a:gd name="connsiteY36" fmla="*/ 969019 h 3748140"/>
              <a:gd name="connsiteX37" fmla="*/ 1279091 w 4366182"/>
              <a:gd name="connsiteY37" fmla="*/ 903112 h 3748140"/>
              <a:gd name="connsiteX38" fmla="*/ 1270624 w 4366182"/>
              <a:gd name="connsiteY38" fmla="*/ 903542 h 3748140"/>
              <a:gd name="connsiteX39" fmla="*/ 1401857 w 4366182"/>
              <a:gd name="connsiteY39" fmla="*/ 837077 h 3748140"/>
              <a:gd name="connsiteX40" fmla="*/ 1486524 w 4366182"/>
              <a:gd name="connsiteY40" fmla="*/ 787879 h 3748140"/>
              <a:gd name="connsiteX41" fmla="*/ 1592357 w 4366182"/>
              <a:gd name="connsiteY41" fmla="*/ 729903 h 3748140"/>
              <a:gd name="connsiteX42" fmla="*/ 1702424 w 4366182"/>
              <a:gd name="connsiteY42" fmla="*/ 665901 h 3748140"/>
              <a:gd name="connsiteX43" fmla="*/ 1833657 w 4366182"/>
              <a:gd name="connsiteY43" fmla="*/ 595758 h 3748140"/>
              <a:gd name="connsiteX44" fmla="*/ 2028390 w 4366182"/>
              <a:gd name="connsiteY44" fmla="*/ 500969 h 3748140"/>
              <a:gd name="connsiteX45" fmla="*/ 2200104 w 4366182"/>
              <a:gd name="connsiteY45" fmla="*/ 428696 h 3748140"/>
              <a:gd name="connsiteX46" fmla="*/ 2379152 w 4366182"/>
              <a:gd name="connsiteY46" fmla="*/ 349380 h 3748140"/>
              <a:gd name="connsiteX47" fmla="*/ 2546356 w 4366182"/>
              <a:gd name="connsiteY47" fmla="*/ 295349 h 3748140"/>
              <a:gd name="connsiteX48" fmla="*/ 2791042 w 4366182"/>
              <a:gd name="connsiteY48" fmla="*/ 224971 h 3748140"/>
              <a:gd name="connsiteX0" fmla="*/ 2791042 w 4366182"/>
              <a:gd name="connsiteY0" fmla="*/ 224971 h 3748140"/>
              <a:gd name="connsiteX1" fmla="*/ 2955103 w 4366182"/>
              <a:gd name="connsiteY1" fmla="*/ 191099 h 3748140"/>
              <a:gd name="connsiteX2" fmla="*/ 3162124 w 4366182"/>
              <a:gd name="connsiteY2" fmla="*/ 145098 h 3748140"/>
              <a:gd name="connsiteX3" fmla="*/ 3437291 w 4366182"/>
              <a:gd name="connsiteY3" fmla="*/ 88735 h 3748140"/>
              <a:gd name="connsiteX4" fmla="*/ 3744757 w 4366182"/>
              <a:gd name="connsiteY4" fmla="*/ 48626 h 3748140"/>
              <a:gd name="connsiteX5" fmla="*/ 4364456 w 4366182"/>
              <a:gd name="connsiteY5" fmla="*/ 47 h 3748140"/>
              <a:gd name="connsiteX6" fmla="*/ 4360157 w 4366182"/>
              <a:gd name="connsiteY6" fmla="*/ 833488 h 3748140"/>
              <a:gd name="connsiteX7" fmla="*/ 4360157 w 4366182"/>
              <a:gd name="connsiteY7" fmla="*/ 859614 h 3748140"/>
              <a:gd name="connsiteX8" fmla="*/ 4360157 w 4366182"/>
              <a:gd name="connsiteY8" fmla="*/ 907539 h 3748140"/>
              <a:gd name="connsiteX9" fmla="*/ 4360157 w 4366182"/>
              <a:gd name="connsiteY9" fmla="*/ 944863 h 3748140"/>
              <a:gd name="connsiteX10" fmla="*/ 4360157 w 4366182"/>
              <a:gd name="connsiteY10" fmla="*/ 972911 h 3748140"/>
              <a:gd name="connsiteX11" fmla="*/ 4360157 w 4366182"/>
              <a:gd name="connsiteY11" fmla="*/ 993008 h 3748140"/>
              <a:gd name="connsiteX12" fmla="*/ 4360157 w 4366182"/>
              <a:gd name="connsiteY12" fmla="*/ 1006480 h 3748140"/>
              <a:gd name="connsiteX13" fmla="*/ 4360157 w 4366182"/>
              <a:gd name="connsiteY13" fmla="*/ 1018848 h 3748140"/>
              <a:gd name="connsiteX14" fmla="*/ 4360157 w 4366182"/>
              <a:gd name="connsiteY14" fmla="*/ 1020615 h 3748140"/>
              <a:gd name="connsiteX15" fmla="*/ 4360157 w 4366182"/>
              <a:gd name="connsiteY15" fmla="*/ 3748138 h 3748140"/>
              <a:gd name="connsiteX16" fmla="*/ 3873325 w 4366182"/>
              <a:gd name="connsiteY16" fmla="*/ 3729084 h 3748140"/>
              <a:gd name="connsiteX17" fmla="*/ 2463623 w 4366182"/>
              <a:gd name="connsiteY17" fmla="*/ 3410800 h 3748140"/>
              <a:gd name="connsiteX18" fmla="*/ 2222323 w 4366182"/>
              <a:gd name="connsiteY18" fmla="*/ 3324600 h 3748140"/>
              <a:gd name="connsiteX19" fmla="*/ 1981023 w 4366182"/>
              <a:gd name="connsiteY19" fmla="*/ 3221820 h 3748140"/>
              <a:gd name="connsiteX20" fmla="*/ 1718557 w 4366182"/>
              <a:gd name="connsiteY20" fmla="*/ 3089203 h 3748140"/>
              <a:gd name="connsiteX21" fmla="*/ 1481491 w 4366182"/>
              <a:gd name="connsiteY21" fmla="*/ 2959900 h 3748140"/>
              <a:gd name="connsiteX22" fmla="*/ 1235958 w 4366182"/>
              <a:gd name="connsiteY22" fmla="*/ 2807391 h 3748140"/>
              <a:gd name="connsiteX23" fmla="*/ 969257 w 4366182"/>
              <a:gd name="connsiteY23" fmla="*/ 2634988 h 3748140"/>
              <a:gd name="connsiteX24" fmla="*/ 804957 w 4366182"/>
              <a:gd name="connsiteY24" fmla="*/ 2524743 h 3748140"/>
              <a:gd name="connsiteX25" fmla="*/ 669490 w 4366182"/>
              <a:gd name="connsiteY25" fmla="*/ 2420660 h 3748140"/>
              <a:gd name="connsiteX26" fmla="*/ 474757 w 4366182"/>
              <a:gd name="connsiteY26" fmla="*/ 2273630 h 3748140"/>
              <a:gd name="connsiteX27" fmla="*/ 335057 w 4366182"/>
              <a:gd name="connsiteY27" fmla="*/ 2151653 h 3748140"/>
              <a:gd name="connsiteX28" fmla="*/ 148790 w 4366182"/>
              <a:gd name="connsiteY28" fmla="*/ 1999545 h 3748140"/>
              <a:gd name="connsiteX29" fmla="*/ 0 w 4366182"/>
              <a:gd name="connsiteY29" fmla="*/ 1876130 h 3748140"/>
              <a:gd name="connsiteX30" fmla="*/ 233633 w 4366182"/>
              <a:gd name="connsiteY30" fmla="*/ 1658188 h 3748140"/>
              <a:gd name="connsiteX31" fmla="*/ 450333 w 4366182"/>
              <a:gd name="connsiteY31" fmla="*/ 1473589 h 3748140"/>
              <a:gd name="connsiteX32" fmla="*/ 567420 w 4366182"/>
              <a:gd name="connsiteY32" fmla="*/ 1385359 h 3748140"/>
              <a:gd name="connsiteX33" fmla="*/ 684506 w 4366182"/>
              <a:gd name="connsiteY33" fmla="*/ 1297925 h 3748140"/>
              <a:gd name="connsiteX34" fmla="*/ 898091 w 4366182"/>
              <a:gd name="connsiteY34" fmla="*/ 1150957 h 3748140"/>
              <a:gd name="connsiteX35" fmla="*/ 1088590 w 4366182"/>
              <a:gd name="connsiteY35" fmla="*/ 1026780 h 3748140"/>
              <a:gd name="connsiteX36" fmla="*/ 1169023 w 4366182"/>
              <a:gd name="connsiteY36" fmla="*/ 969019 h 3748140"/>
              <a:gd name="connsiteX37" fmla="*/ 1279091 w 4366182"/>
              <a:gd name="connsiteY37" fmla="*/ 903112 h 3748140"/>
              <a:gd name="connsiteX38" fmla="*/ 1270624 w 4366182"/>
              <a:gd name="connsiteY38" fmla="*/ 903542 h 3748140"/>
              <a:gd name="connsiteX39" fmla="*/ 1401857 w 4366182"/>
              <a:gd name="connsiteY39" fmla="*/ 837077 h 3748140"/>
              <a:gd name="connsiteX40" fmla="*/ 1486524 w 4366182"/>
              <a:gd name="connsiteY40" fmla="*/ 787879 h 3748140"/>
              <a:gd name="connsiteX41" fmla="*/ 1592357 w 4366182"/>
              <a:gd name="connsiteY41" fmla="*/ 729903 h 3748140"/>
              <a:gd name="connsiteX42" fmla="*/ 1702424 w 4366182"/>
              <a:gd name="connsiteY42" fmla="*/ 665901 h 3748140"/>
              <a:gd name="connsiteX43" fmla="*/ 1833657 w 4366182"/>
              <a:gd name="connsiteY43" fmla="*/ 595758 h 3748140"/>
              <a:gd name="connsiteX44" fmla="*/ 2028390 w 4366182"/>
              <a:gd name="connsiteY44" fmla="*/ 500969 h 3748140"/>
              <a:gd name="connsiteX45" fmla="*/ 2200104 w 4366182"/>
              <a:gd name="connsiteY45" fmla="*/ 428696 h 3748140"/>
              <a:gd name="connsiteX46" fmla="*/ 2379152 w 4366182"/>
              <a:gd name="connsiteY46" fmla="*/ 349380 h 3748140"/>
              <a:gd name="connsiteX47" fmla="*/ 2546356 w 4366182"/>
              <a:gd name="connsiteY47" fmla="*/ 295349 h 3748140"/>
              <a:gd name="connsiteX48" fmla="*/ 2791042 w 4366182"/>
              <a:gd name="connsiteY48" fmla="*/ 224971 h 3748140"/>
              <a:gd name="connsiteX0" fmla="*/ 2791042 w 4366182"/>
              <a:gd name="connsiteY0" fmla="*/ 224971 h 3748140"/>
              <a:gd name="connsiteX1" fmla="*/ 2955103 w 4366182"/>
              <a:gd name="connsiteY1" fmla="*/ 191099 h 3748140"/>
              <a:gd name="connsiteX2" fmla="*/ 3162124 w 4366182"/>
              <a:gd name="connsiteY2" fmla="*/ 145098 h 3748140"/>
              <a:gd name="connsiteX3" fmla="*/ 3437291 w 4366182"/>
              <a:gd name="connsiteY3" fmla="*/ 88735 h 3748140"/>
              <a:gd name="connsiteX4" fmla="*/ 3744757 w 4366182"/>
              <a:gd name="connsiteY4" fmla="*/ 48626 h 3748140"/>
              <a:gd name="connsiteX5" fmla="*/ 4364456 w 4366182"/>
              <a:gd name="connsiteY5" fmla="*/ 47 h 3748140"/>
              <a:gd name="connsiteX6" fmla="*/ 4360157 w 4366182"/>
              <a:gd name="connsiteY6" fmla="*/ 833488 h 3748140"/>
              <a:gd name="connsiteX7" fmla="*/ 4360157 w 4366182"/>
              <a:gd name="connsiteY7" fmla="*/ 859614 h 3748140"/>
              <a:gd name="connsiteX8" fmla="*/ 4360157 w 4366182"/>
              <a:gd name="connsiteY8" fmla="*/ 907539 h 3748140"/>
              <a:gd name="connsiteX9" fmla="*/ 4360157 w 4366182"/>
              <a:gd name="connsiteY9" fmla="*/ 944863 h 3748140"/>
              <a:gd name="connsiteX10" fmla="*/ 4360157 w 4366182"/>
              <a:gd name="connsiteY10" fmla="*/ 972911 h 3748140"/>
              <a:gd name="connsiteX11" fmla="*/ 4360157 w 4366182"/>
              <a:gd name="connsiteY11" fmla="*/ 993008 h 3748140"/>
              <a:gd name="connsiteX12" fmla="*/ 4360157 w 4366182"/>
              <a:gd name="connsiteY12" fmla="*/ 1006480 h 3748140"/>
              <a:gd name="connsiteX13" fmla="*/ 4360157 w 4366182"/>
              <a:gd name="connsiteY13" fmla="*/ 1018848 h 3748140"/>
              <a:gd name="connsiteX14" fmla="*/ 4360157 w 4366182"/>
              <a:gd name="connsiteY14" fmla="*/ 1020615 h 3748140"/>
              <a:gd name="connsiteX15" fmla="*/ 4360157 w 4366182"/>
              <a:gd name="connsiteY15" fmla="*/ 3748138 h 3748140"/>
              <a:gd name="connsiteX16" fmla="*/ 3873325 w 4366182"/>
              <a:gd name="connsiteY16" fmla="*/ 3729084 h 3748140"/>
              <a:gd name="connsiteX17" fmla="*/ 2654124 w 4366182"/>
              <a:gd name="connsiteY17" fmla="*/ 3636250 h 3748140"/>
              <a:gd name="connsiteX18" fmla="*/ 2463623 w 4366182"/>
              <a:gd name="connsiteY18" fmla="*/ 3410800 h 3748140"/>
              <a:gd name="connsiteX19" fmla="*/ 2222323 w 4366182"/>
              <a:gd name="connsiteY19" fmla="*/ 3324600 h 3748140"/>
              <a:gd name="connsiteX20" fmla="*/ 1981023 w 4366182"/>
              <a:gd name="connsiteY20" fmla="*/ 3221820 h 3748140"/>
              <a:gd name="connsiteX21" fmla="*/ 1718557 w 4366182"/>
              <a:gd name="connsiteY21" fmla="*/ 3089203 h 3748140"/>
              <a:gd name="connsiteX22" fmla="*/ 1481491 w 4366182"/>
              <a:gd name="connsiteY22" fmla="*/ 2959900 h 3748140"/>
              <a:gd name="connsiteX23" fmla="*/ 1235958 w 4366182"/>
              <a:gd name="connsiteY23" fmla="*/ 2807391 h 3748140"/>
              <a:gd name="connsiteX24" fmla="*/ 969257 w 4366182"/>
              <a:gd name="connsiteY24" fmla="*/ 2634988 h 3748140"/>
              <a:gd name="connsiteX25" fmla="*/ 804957 w 4366182"/>
              <a:gd name="connsiteY25" fmla="*/ 2524743 h 3748140"/>
              <a:gd name="connsiteX26" fmla="*/ 669490 w 4366182"/>
              <a:gd name="connsiteY26" fmla="*/ 2420660 h 3748140"/>
              <a:gd name="connsiteX27" fmla="*/ 474757 w 4366182"/>
              <a:gd name="connsiteY27" fmla="*/ 2273630 h 3748140"/>
              <a:gd name="connsiteX28" fmla="*/ 335057 w 4366182"/>
              <a:gd name="connsiteY28" fmla="*/ 2151653 h 3748140"/>
              <a:gd name="connsiteX29" fmla="*/ 148790 w 4366182"/>
              <a:gd name="connsiteY29" fmla="*/ 1999545 h 3748140"/>
              <a:gd name="connsiteX30" fmla="*/ 0 w 4366182"/>
              <a:gd name="connsiteY30" fmla="*/ 1876130 h 3748140"/>
              <a:gd name="connsiteX31" fmla="*/ 233633 w 4366182"/>
              <a:gd name="connsiteY31" fmla="*/ 1658188 h 3748140"/>
              <a:gd name="connsiteX32" fmla="*/ 450333 w 4366182"/>
              <a:gd name="connsiteY32" fmla="*/ 1473589 h 3748140"/>
              <a:gd name="connsiteX33" fmla="*/ 567420 w 4366182"/>
              <a:gd name="connsiteY33" fmla="*/ 1385359 h 3748140"/>
              <a:gd name="connsiteX34" fmla="*/ 684506 w 4366182"/>
              <a:gd name="connsiteY34" fmla="*/ 1297925 h 3748140"/>
              <a:gd name="connsiteX35" fmla="*/ 898091 w 4366182"/>
              <a:gd name="connsiteY35" fmla="*/ 1150957 h 3748140"/>
              <a:gd name="connsiteX36" fmla="*/ 1088590 w 4366182"/>
              <a:gd name="connsiteY36" fmla="*/ 1026780 h 3748140"/>
              <a:gd name="connsiteX37" fmla="*/ 1169023 w 4366182"/>
              <a:gd name="connsiteY37" fmla="*/ 969019 h 3748140"/>
              <a:gd name="connsiteX38" fmla="*/ 1279091 w 4366182"/>
              <a:gd name="connsiteY38" fmla="*/ 903112 h 3748140"/>
              <a:gd name="connsiteX39" fmla="*/ 1270624 w 4366182"/>
              <a:gd name="connsiteY39" fmla="*/ 903542 h 3748140"/>
              <a:gd name="connsiteX40" fmla="*/ 1401857 w 4366182"/>
              <a:gd name="connsiteY40" fmla="*/ 837077 h 3748140"/>
              <a:gd name="connsiteX41" fmla="*/ 1486524 w 4366182"/>
              <a:gd name="connsiteY41" fmla="*/ 787879 h 3748140"/>
              <a:gd name="connsiteX42" fmla="*/ 1592357 w 4366182"/>
              <a:gd name="connsiteY42" fmla="*/ 729903 h 3748140"/>
              <a:gd name="connsiteX43" fmla="*/ 1702424 w 4366182"/>
              <a:gd name="connsiteY43" fmla="*/ 665901 h 3748140"/>
              <a:gd name="connsiteX44" fmla="*/ 1833657 w 4366182"/>
              <a:gd name="connsiteY44" fmla="*/ 595758 h 3748140"/>
              <a:gd name="connsiteX45" fmla="*/ 2028390 w 4366182"/>
              <a:gd name="connsiteY45" fmla="*/ 500969 h 3748140"/>
              <a:gd name="connsiteX46" fmla="*/ 2200104 w 4366182"/>
              <a:gd name="connsiteY46" fmla="*/ 428696 h 3748140"/>
              <a:gd name="connsiteX47" fmla="*/ 2379152 w 4366182"/>
              <a:gd name="connsiteY47" fmla="*/ 349380 h 3748140"/>
              <a:gd name="connsiteX48" fmla="*/ 2546356 w 4366182"/>
              <a:gd name="connsiteY48" fmla="*/ 295349 h 3748140"/>
              <a:gd name="connsiteX49" fmla="*/ 2791042 w 4366182"/>
              <a:gd name="connsiteY49" fmla="*/ 224971 h 3748140"/>
              <a:gd name="connsiteX0" fmla="*/ 2791042 w 4366182"/>
              <a:gd name="connsiteY0" fmla="*/ 224971 h 3748140"/>
              <a:gd name="connsiteX1" fmla="*/ 2955103 w 4366182"/>
              <a:gd name="connsiteY1" fmla="*/ 191099 h 3748140"/>
              <a:gd name="connsiteX2" fmla="*/ 3162124 w 4366182"/>
              <a:gd name="connsiteY2" fmla="*/ 145098 h 3748140"/>
              <a:gd name="connsiteX3" fmla="*/ 3437291 w 4366182"/>
              <a:gd name="connsiteY3" fmla="*/ 88735 h 3748140"/>
              <a:gd name="connsiteX4" fmla="*/ 3744757 w 4366182"/>
              <a:gd name="connsiteY4" fmla="*/ 48626 h 3748140"/>
              <a:gd name="connsiteX5" fmla="*/ 4364456 w 4366182"/>
              <a:gd name="connsiteY5" fmla="*/ 47 h 3748140"/>
              <a:gd name="connsiteX6" fmla="*/ 4360157 w 4366182"/>
              <a:gd name="connsiteY6" fmla="*/ 833488 h 3748140"/>
              <a:gd name="connsiteX7" fmla="*/ 4360157 w 4366182"/>
              <a:gd name="connsiteY7" fmla="*/ 859614 h 3748140"/>
              <a:gd name="connsiteX8" fmla="*/ 4360157 w 4366182"/>
              <a:gd name="connsiteY8" fmla="*/ 907539 h 3748140"/>
              <a:gd name="connsiteX9" fmla="*/ 4360157 w 4366182"/>
              <a:gd name="connsiteY9" fmla="*/ 944863 h 3748140"/>
              <a:gd name="connsiteX10" fmla="*/ 4360157 w 4366182"/>
              <a:gd name="connsiteY10" fmla="*/ 972911 h 3748140"/>
              <a:gd name="connsiteX11" fmla="*/ 4360157 w 4366182"/>
              <a:gd name="connsiteY11" fmla="*/ 993008 h 3748140"/>
              <a:gd name="connsiteX12" fmla="*/ 4360157 w 4366182"/>
              <a:gd name="connsiteY12" fmla="*/ 1006480 h 3748140"/>
              <a:gd name="connsiteX13" fmla="*/ 4360157 w 4366182"/>
              <a:gd name="connsiteY13" fmla="*/ 1018848 h 3748140"/>
              <a:gd name="connsiteX14" fmla="*/ 4360157 w 4366182"/>
              <a:gd name="connsiteY14" fmla="*/ 1020615 h 3748140"/>
              <a:gd name="connsiteX15" fmla="*/ 4360157 w 4366182"/>
              <a:gd name="connsiteY15" fmla="*/ 3748138 h 3748140"/>
              <a:gd name="connsiteX16" fmla="*/ 3873325 w 4366182"/>
              <a:gd name="connsiteY16" fmla="*/ 3729084 h 3748140"/>
              <a:gd name="connsiteX17" fmla="*/ 2654124 w 4366182"/>
              <a:gd name="connsiteY17" fmla="*/ 3636250 h 3748140"/>
              <a:gd name="connsiteX18" fmla="*/ 2463623 w 4366182"/>
              <a:gd name="connsiteY18" fmla="*/ 3410800 h 3748140"/>
              <a:gd name="connsiteX19" fmla="*/ 2222323 w 4366182"/>
              <a:gd name="connsiteY19" fmla="*/ 3324600 h 3748140"/>
              <a:gd name="connsiteX20" fmla="*/ 1981023 w 4366182"/>
              <a:gd name="connsiteY20" fmla="*/ 3221820 h 3748140"/>
              <a:gd name="connsiteX21" fmla="*/ 1718557 w 4366182"/>
              <a:gd name="connsiteY21" fmla="*/ 3089203 h 3748140"/>
              <a:gd name="connsiteX22" fmla="*/ 1481491 w 4366182"/>
              <a:gd name="connsiteY22" fmla="*/ 2959900 h 3748140"/>
              <a:gd name="connsiteX23" fmla="*/ 1235958 w 4366182"/>
              <a:gd name="connsiteY23" fmla="*/ 2807391 h 3748140"/>
              <a:gd name="connsiteX24" fmla="*/ 969257 w 4366182"/>
              <a:gd name="connsiteY24" fmla="*/ 2634988 h 3748140"/>
              <a:gd name="connsiteX25" fmla="*/ 804957 w 4366182"/>
              <a:gd name="connsiteY25" fmla="*/ 2524743 h 3748140"/>
              <a:gd name="connsiteX26" fmla="*/ 669490 w 4366182"/>
              <a:gd name="connsiteY26" fmla="*/ 2420660 h 3748140"/>
              <a:gd name="connsiteX27" fmla="*/ 474757 w 4366182"/>
              <a:gd name="connsiteY27" fmla="*/ 2273630 h 3748140"/>
              <a:gd name="connsiteX28" fmla="*/ 335057 w 4366182"/>
              <a:gd name="connsiteY28" fmla="*/ 2151653 h 3748140"/>
              <a:gd name="connsiteX29" fmla="*/ 148790 w 4366182"/>
              <a:gd name="connsiteY29" fmla="*/ 1999545 h 3748140"/>
              <a:gd name="connsiteX30" fmla="*/ 0 w 4366182"/>
              <a:gd name="connsiteY30" fmla="*/ 1876130 h 3748140"/>
              <a:gd name="connsiteX31" fmla="*/ 233633 w 4366182"/>
              <a:gd name="connsiteY31" fmla="*/ 1658188 h 3748140"/>
              <a:gd name="connsiteX32" fmla="*/ 450333 w 4366182"/>
              <a:gd name="connsiteY32" fmla="*/ 1473589 h 3748140"/>
              <a:gd name="connsiteX33" fmla="*/ 567420 w 4366182"/>
              <a:gd name="connsiteY33" fmla="*/ 1385359 h 3748140"/>
              <a:gd name="connsiteX34" fmla="*/ 684506 w 4366182"/>
              <a:gd name="connsiteY34" fmla="*/ 1297925 h 3748140"/>
              <a:gd name="connsiteX35" fmla="*/ 898091 w 4366182"/>
              <a:gd name="connsiteY35" fmla="*/ 1150957 h 3748140"/>
              <a:gd name="connsiteX36" fmla="*/ 1088590 w 4366182"/>
              <a:gd name="connsiteY36" fmla="*/ 1026780 h 3748140"/>
              <a:gd name="connsiteX37" fmla="*/ 1169023 w 4366182"/>
              <a:gd name="connsiteY37" fmla="*/ 969019 h 3748140"/>
              <a:gd name="connsiteX38" fmla="*/ 1279091 w 4366182"/>
              <a:gd name="connsiteY38" fmla="*/ 903112 h 3748140"/>
              <a:gd name="connsiteX39" fmla="*/ 1270624 w 4366182"/>
              <a:gd name="connsiteY39" fmla="*/ 903542 h 3748140"/>
              <a:gd name="connsiteX40" fmla="*/ 1401857 w 4366182"/>
              <a:gd name="connsiteY40" fmla="*/ 837077 h 3748140"/>
              <a:gd name="connsiteX41" fmla="*/ 1486524 w 4366182"/>
              <a:gd name="connsiteY41" fmla="*/ 787879 h 3748140"/>
              <a:gd name="connsiteX42" fmla="*/ 1592357 w 4366182"/>
              <a:gd name="connsiteY42" fmla="*/ 729903 h 3748140"/>
              <a:gd name="connsiteX43" fmla="*/ 1702424 w 4366182"/>
              <a:gd name="connsiteY43" fmla="*/ 665901 h 3748140"/>
              <a:gd name="connsiteX44" fmla="*/ 1833657 w 4366182"/>
              <a:gd name="connsiteY44" fmla="*/ 595758 h 3748140"/>
              <a:gd name="connsiteX45" fmla="*/ 2028390 w 4366182"/>
              <a:gd name="connsiteY45" fmla="*/ 500969 h 3748140"/>
              <a:gd name="connsiteX46" fmla="*/ 2200104 w 4366182"/>
              <a:gd name="connsiteY46" fmla="*/ 428696 h 3748140"/>
              <a:gd name="connsiteX47" fmla="*/ 2379152 w 4366182"/>
              <a:gd name="connsiteY47" fmla="*/ 349380 h 3748140"/>
              <a:gd name="connsiteX48" fmla="*/ 2546356 w 4366182"/>
              <a:gd name="connsiteY48" fmla="*/ 295349 h 3748140"/>
              <a:gd name="connsiteX49" fmla="*/ 2791042 w 4366182"/>
              <a:gd name="connsiteY49" fmla="*/ 224971 h 3748140"/>
              <a:gd name="connsiteX0" fmla="*/ 2791042 w 4366182"/>
              <a:gd name="connsiteY0" fmla="*/ 224971 h 3748140"/>
              <a:gd name="connsiteX1" fmla="*/ 2955103 w 4366182"/>
              <a:gd name="connsiteY1" fmla="*/ 191099 h 3748140"/>
              <a:gd name="connsiteX2" fmla="*/ 3162124 w 4366182"/>
              <a:gd name="connsiteY2" fmla="*/ 145098 h 3748140"/>
              <a:gd name="connsiteX3" fmla="*/ 3437291 w 4366182"/>
              <a:gd name="connsiteY3" fmla="*/ 88735 h 3748140"/>
              <a:gd name="connsiteX4" fmla="*/ 3744757 w 4366182"/>
              <a:gd name="connsiteY4" fmla="*/ 48626 h 3748140"/>
              <a:gd name="connsiteX5" fmla="*/ 4364456 w 4366182"/>
              <a:gd name="connsiteY5" fmla="*/ 47 h 3748140"/>
              <a:gd name="connsiteX6" fmla="*/ 4360157 w 4366182"/>
              <a:gd name="connsiteY6" fmla="*/ 833488 h 3748140"/>
              <a:gd name="connsiteX7" fmla="*/ 4360157 w 4366182"/>
              <a:gd name="connsiteY7" fmla="*/ 859614 h 3748140"/>
              <a:gd name="connsiteX8" fmla="*/ 4360157 w 4366182"/>
              <a:gd name="connsiteY8" fmla="*/ 907539 h 3748140"/>
              <a:gd name="connsiteX9" fmla="*/ 4360157 w 4366182"/>
              <a:gd name="connsiteY9" fmla="*/ 944863 h 3748140"/>
              <a:gd name="connsiteX10" fmla="*/ 4360157 w 4366182"/>
              <a:gd name="connsiteY10" fmla="*/ 972911 h 3748140"/>
              <a:gd name="connsiteX11" fmla="*/ 4360157 w 4366182"/>
              <a:gd name="connsiteY11" fmla="*/ 993008 h 3748140"/>
              <a:gd name="connsiteX12" fmla="*/ 4360157 w 4366182"/>
              <a:gd name="connsiteY12" fmla="*/ 1006480 h 3748140"/>
              <a:gd name="connsiteX13" fmla="*/ 4360157 w 4366182"/>
              <a:gd name="connsiteY13" fmla="*/ 1018848 h 3748140"/>
              <a:gd name="connsiteX14" fmla="*/ 4360157 w 4366182"/>
              <a:gd name="connsiteY14" fmla="*/ 1020615 h 3748140"/>
              <a:gd name="connsiteX15" fmla="*/ 4360157 w 4366182"/>
              <a:gd name="connsiteY15" fmla="*/ 3748138 h 3748140"/>
              <a:gd name="connsiteX16" fmla="*/ 3873325 w 4366182"/>
              <a:gd name="connsiteY16" fmla="*/ 3729084 h 3748140"/>
              <a:gd name="connsiteX17" fmla="*/ 2692224 w 4366182"/>
              <a:gd name="connsiteY17" fmla="*/ 3483741 h 3748140"/>
              <a:gd name="connsiteX18" fmla="*/ 2463623 w 4366182"/>
              <a:gd name="connsiteY18" fmla="*/ 3410800 h 3748140"/>
              <a:gd name="connsiteX19" fmla="*/ 2222323 w 4366182"/>
              <a:gd name="connsiteY19" fmla="*/ 3324600 h 3748140"/>
              <a:gd name="connsiteX20" fmla="*/ 1981023 w 4366182"/>
              <a:gd name="connsiteY20" fmla="*/ 3221820 h 3748140"/>
              <a:gd name="connsiteX21" fmla="*/ 1718557 w 4366182"/>
              <a:gd name="connsiteY21" fmla="*/ 3089203 h 3748140"/>
              <a:gd name="connsiteX22" fmla="*/ 1481491 w 4366182"/>
              <a:gd name="connsiteY22" fmla="*/ 2959900 h 3748140"/>
              <a:gd name="connsiteX23" fmla="*/ 1235958 w 4366182"/>
              <a:gd name="connsiteY23" fmla="*/ 2807391 h 3748140"/>
              <a:gd name="connsiteX24" fmla="*/ 969257 w 4366182"/>
              <a:gd name="connsiteY24" fmla="*/ 2634988 h 3748140"/>
              <a:gd name="connsiteX25" fmla="*/ 804957 w 4366182"/>
              <a:gd name="connsiteY25" fmla="*/ 2524743 h 3748140"/>
              <a:gd name="connsiteX26" fmla="*/ 669490 w 4366182"/>
              <a:gd name="connsiteY26" fmla="*/ 2420660 h 3748140"/>
              <a:gd name="connsiteX27" fmla="*/ 474757 w 4366182"/>
              <a:gd name="connsiteY27" fmla="*/ 2273630 h 3748140"/>
              <a:gd name="connsiteX28" fmla="*/ 335057 w 4366182"/>
              <a:gd name="connsiteY28" fmla="*/ 2151653 h 3748140"/>
              <a:gd name="connsiteX29" fmla="*/ 148790 w 4366182"/>
              <a:gd name="connsiteY29" fmla="*/ 1999545 h 3748140"/>
              <a:gd name="connsiteX30" fmla="*/ 0 w 4366182"/>
              <a:gd name="connsiteY30" fmla="*/ 1876130 h 3748140"/>
              <a:gd name="connsiteX31" fmla="*/ 233633 w 4366182"/>
              <a:gd name="connsiteY31" fmla="*/ 1658188 h 3748140"/>
              <a:gd name="connsiteX32" fmla="*/ 450333 w 4366182"/>
              <a:gd name="connsiteY32" fmla="*/ 1473589 h 3748140"/>
              <a:gd name="connsiteX33" fmla="*/ 567420 w 4366182"/>
              <a:gd name="connsiteY33" fmla="*/ 1385359 h 3748140"/>
              <a:gd name="connsiteX34" fmla="*/ 684506 w 4366182"/>
              <a:gd name="connsiteY34" fmla="*/ 1297925 h 3748140"/>
              <a:gd name="connsiteX35" fmla="*/ 898091 w 4366182"/>
              <a:gd name="connsiteY35" fmla="*/ 1150957 h 3748140"/>
              <a:gd name="connsiteX36" fmla="*/ 1088590 w 4366182"/>
              <a:gd name="connsiteY36" fmla="*/ 1026780 h 3748140"/>
              <a:gd name="connsiteX37" fmla="*/ 1169023 w 4366182"/>
              <a:gd name="connsiteY37" fmla="*/ 969019 h 3748140"/>
              <a:gd name="connsiteX38" fmla="*/ 1279091 w 4366182"/>
              <a:gd name="connsiteY38" fmla="*/ 903112 h 3748140"/>
              <a:gd name="connsiteX39" fmla="*/ 1270624 w 4366182"/>
              <a:gd name="connsiteY39" fmla="*/ 903542 h 3748140"/>
              <a:gd name="connsiteX40" fmla="*/ 1401857 w 4366182"/>
              <a:gd name="connsiteY40" fmla="*/ 837077 h 3748140"/>
              <a:gd name="connsiteX41" fmla="*/ 1486524 w 4366182"/>
              <a:gd name="connsiteY41" fmla="*/ 787879 h 3748140"/>
              <a:gd name="connsiteX42" fmla="*/ 1592357 w 4366182"/>
              <a:gd name="connsiteY42" fmla="*/ 729903 h 3748140"/>
              <a:gd name="connsiteX43" fmla="*/ 1702424 w 4366182"/>
              <a:gd name="connsiteY43" fmla="*/ 665901 h 3748140"/>
              <a:gd name="connsiteX44" fmla="*/ 1833657 w 4366182"/>
              <a:gd name="connsiteY44" fmla="*/ 595758 h 3748140"/>
              <a:gd name="connsiteX45" fmla="*/ 2028390 w 4366182"/>
              <a:gd name="connsiteY45" fmla="*/ 500969 h 3748140"/>
              <a:gd name="connsiteX46" fmla="*/ 2200104 w 4366182"/>
              <a:gd name="connsiteY46" fmla="*/ 428696 h 3748140"/>
              <a:gd name="connsiteX47" fmla="*/ 2379152 w 4366182"/>
              <a:gd name="connsiteY47" fmla="*/ 349380 h 3748140"/>
              <a:gd name="connsiteX48" fmla="*/ 2546356 w 4366182"/>
              <a:gd name="connsiteY48" fmla="*/ 295349 h 3748140"/>
              <a:gd name="connsiteX49" fmla="*/ 2791042 w 4366182"/>
              <a:gd name="connsiteY49" fmla="*/ 224971 h 3748140"/>
              <a:gd name="connsiteX0" fmla="*/ 2791042 w 4366182"/>
              <a:gd name="connsiteY0" fmla="*/ 224971 h 3748140"/>
              <a:gd name="connsiteX1" fmla="*/ 2955103 w 4366182"/>
              <a:gd name="connsiteY1" fmla="*/ 191099 h 3748140"/>
              <a:gd name="connsiteX2" fmla="*/ 3162124 w 4366182"/>
              <a:gd name="connsiteY2" fmla="*/ 145098 h 3748140"/>
              <a:gd name="connsiteX3" fmla="*/ 3437291 w 4366182"/>
              <a:gd name="connsiteY3" fmla="*/ 88735 h 3748140"/>
              <a:gd name="connsiteX4" fmla="*/ 3744757 w 4366182"/>
              <a:gd name="connsiteY4" fmla="*/ 48626 h 3748140"/>
              <a:gd name="connsiteX5" fmla="*/ 4364456 w 4366182"/>
              <a:gd name="connsiteY5" fmla="*/ 47 h 3748140"/>
              <a:gd name="connsiteX6" fmla="*/ 4360157 w 4366182"/>
              <a:gd name="connsiteY6" fmla="*/ 833488 h 3748140"/>
              <a:gd name="connsiteX7" fmla="*/ 4360157 w 4366182"/>
              <a:gd name="connsiteY7" fmla="*/ 859614 h 3748140"/>
              <a:gd name="connsiteX8" fmla="*/ 4360157 w 4366182"/>
              <a:gd name="connsiteY8" fmla="*/ 907539 h 3748140"/>
              <a:gd name="connsiteX9" fmla="*/ 4360157 w 4366182"/>
              <a:gd name="connsiteY9" fmla="*/ 944863 h 3748140"/>
              <a:gd name="connsiteX10" fmla="*/ 4360157 w 4366182"/>
              <a:gd name="connsiteY10" fmla="*/ 972911 h 3748140"/>
              <a:gd name="connsiteX11" fmla="*/ 4360157 w 4366182"/>
              <a:gd name="connsiteY11" fmla="*/ 993008 h 3748140"/>
              <a:gd name="connsiteX12" fmla="*/ 4360157 w 4366182"/>
              <a:gd name="connsiteY12" fmla="*/ 1006480 h 3748140"/>
              <a:gd name="connsiteX13" fmla="*/ 4360157 w 4366182"/>
              <a:gd name="connsiteY13" fmla="*/ 1018848 h 3748140"/>
              <a:gd name="connsiteX14" fmla="*/ 4360157 w 4366182"/>
              <a:gd name="connsiteY14" fmla="*/ 1020615 h 3748140"/>
              <a:gd name="connsiteX15" fmla="*/ 4360157 w 4366182"/>
              <a:gd name="connsiteY15" fmla="*/ 3748138 h 3748140"/>
              <a:gd name="connsiteX16" fmla="*/ 3873325 w 4366182"/>
              <a:gd name="connsiteY16" fmla="*/ 3729084 h 3748140"/>
              <a:gd name="connsiteX17" fmla="*/ 3022424 w 4366182"/>
              <a:gd name="connsiteY17" fmla="*/ 3676036 h 3748140"/>
              <a:gd name="connsiteX18" fmla="*/ 2692224 w 4366182"/>
              <a:gd name="connsiteY18" fmla="*/ 3483741 h 3748140"/>
              <a:gd name="connsiteX19" fmla="*/ 2463623 w 4366182"/>
              <a:gd name="connsiteY19" fmla="*/ 3410800 h 3748140"/>
              <a:gd name="connsiteX20" fmla="*/ 2222323 w 4366182"/>
              <a:gd name="connsiteY20" fmla="*/ 3324600 h 3748140"/>
              <a:gd name="connsiteX21" fmla="*/ 1981023 w 4366182"/>
              <a:gd name="connsiteY21" fmla="*/ 3221820 h 3748140"/>
              <a:gd name="connsiteX22" fmla="*/ 1718557 w 4366182"/>
              <a:gd name="connsiteY22" fmla="*/ 3089203 h 3748140"/>
              <a:gd name="connsiteX23" fmla="*/ 1481491 w 4366182"/>
              <a:gd name="connsiteY23" fmla="*/ 2959900 h 3748140"/>
              <a:gd name="connsiteX24" fmla="*/ 1235958 w 4366182"/>
              <a:gd name="connsiteY24" fmla="*/ 2807391 h 3748140"/>
              <a:gd name="connsiteX25" fmla="*/ 969257 w 4366182"/>
              <a:gd name="connsiteY25" fmla="*/ 2634988 h 3748140"/>
              <a:gd name="connsiteX26" fmla="*/ 804957 w 4366182"/>
              <a:gd name="connsiteY26" fmla="*/ 2524743 h 3748140"/>
              <a:gd name="connsiteX27" fmla="*/ 669490 w 4366182"/>
              <a:gd name="connsiteY27" fmla="*/ 2420660 h 3748140"/>
              <a:gd name="connsiteX28" fmla="*/ 474757 w 4366182"/>
              <a:gd name="connsiteY28" fmla="*/ 2273630 h 3748140"/>
              <a:gd name="connsiteX29" fmla="*/ 335057 w 4366182"/>
              <a:gd name="connsiteY29" fmla="*/ 2151653 h 3748140"/>
              <a:gd name="connsiteX30" fmla="*/ 148790 w 4366182"/>
              <a:gd name="connsiteY30" fmla="*/ 1999545 h 3748140"/>
              <a:gd name="connsiteX31" fmla="*/ 0 w 4366182"/>
              <a:gd name="connsiteY31" fmla="*/ 1876130 h 3748140"/>
              <a:gd name="connsiteX32" fmla="*/ 233633 w 4366182"/>
              <a:gd name="connsiteY32" fmla="*/ 1658188 h 3748140"/>
              <a:gd name="connsiteX33" fmla="*/ 450333 w 4366182"/>
              <a:gd name="connsiteY33" fmla="*/ 1473589 h 3748140"/>
              <a:gd name="connsiteX34" fmla="*/ 567420 w 4366182"/>
              <a:gd name="connsiteY34" fmla="*/ 1385359 h 3748140"/>
              <a:gd name="connsiteX35" fmla="*/ 684506 w 4366182"/>
              <a:gd name="connsiteY35" fmla="*/ 1297925 h 3748140"/>
              <a:gd name="connsiteX36" fmla="*/ 898091 w 4366182"/>
              <a:gd name="connsiteY36" fmla="*/ 1150957 h 3748140"/>
              <a:gd name="connsiteX37" fmla="*/ 1088590 w 4366182"/>
              <a:gd name="connsiteY37" fmla="*/ 1026780 h 3748140"/>
              <a:gd name="connsiteX38" fmla="*/ 1169023 w 4366182"/>
              <a:gd name="connsiteY38" fmla="*/ 969019 h 3748140"/>
              <a:gd name="connsiteX39" fmla="*/ 1279091 w 4366182"/>
              <a:gd name="connsiteY39" fmla="*/ 903112 h 3748140"/>
              <a:gd name="connsiteX40" fmla="*/ 1270624 w 4366182"/>
              <a:gd name="connsiteY40" fmla="*/ 903542 h 3748140"/>
              <a:gd name="connsiteX41" fmla="*/ 1401857 w 4366182"/>
              <a:gd name="connsiteY41" fmla="*/ 837077 h 3748140"/>
              <a:gd name="connsiteX42" fmla="*/ 1486524 w 4366182"/>
              <a:gd name="connsiteY42" fmla="*/ 787879 h 3748140"/>
              <a:gd name="connsiteX43" fmla="*/ 1592357 w 4366182"/>
              <a:gd name="connsiteY43" fmla="*/ 729903 h 3748140"/>
              <a:gd name="connsiteX44" fmla="*/ 1702424 w 4366182"/>
              <a:gd name="connsiteY44" fmla="*/ 665901 h 3748140"/>
              <a:gd name="connsiteX45" fmla="*/ 1833657 w 4366182"/>
              <a:gd name="connsiteY45" fmla="*/ 595758 h 3748140"/>
              <a:gd name="connsiteX46" fmla="*/ 2028390 w 4366182"/>
              <a:gd name="connsiteY46" fmla="*/ 500969 h 3748140"/>
              <a:gd name="connsiteX47" fmla="*/ 2200104 w 4366182"/>
              <a:gd name="connsiteY47" fmla="*/ 428696 h 3748140"/>
              <a:gd name="connsiteX48" fmla="*/ 2379152 w 4366182"/>
              <a:gd name="connsiteY48" fmla="*/ 349380 h 3748140"/>
              <a:gd name="connsiteX49" fmla="*/ 2546356 w 4366182"/>
              <a:gd name="connsiteY49" fmla="*/ 295349 h 3748140"/>
              <a:gd name="connsiteX50" fmla="*/ 2791042 w 4366182"/>
              <a:gd name="connsiteY50" fmla="*/ 224971 h 3748140"/>
              <a:gd name="connsiteX0" fmla="*/ 2791042 w 4366182"/>
              <a:gd name="connsiteY0" fmla="*/ 224971 h 3748140"/>
              <a:gd name="connsiteX1" fmla="*/ 2955103 w 4366182"/>
              <a:gd name="connsiteY1" fmla="*/ 191099 h 3748140"/>
              <a:gd name="connsiteX2" fmla="*/ 3162124 w 4366182"/>
              <a:gd name="connsiteY2" fmla="*/ 145098 h 3748140"/>
              <a:gd name="connsiteX3" fmla="*/ 3437291 w 4366182"/>
              <a:gd name="connsiteY3" fmla="*/ 88735 h 3748140"/>
              <a:gd name="connsiteX4" fmla="*/ 3744757 w 4366182"/>
              <a:gd name="connsiteY4" fmla="*/ 48626 h 3748140"/>
              <a:gd name="connsiteX5" fmla="*/ 4364456 w 4366182"/>
              <a:gd name="connsiteY5" fmla="*/ 47 h 3748140"/>
              <a:gd name="connsiteX6" fmla="*/ 4360157 w 4366182"/>
              <a:gd name="connsiteY6" fmla="*/ 833488 h 3748140"/>
              <a:gd name="connsiteX7" fmla="*/ 4360157 w 4366182"/>
              <a:gd name="connsiteY7" fmla="*/ 859614 h 3748140"/>
              <a:gd name="connsiteX8" fmla="*/ 4360157 w 4366182"/>
              <a:gd name="connsiteY8" fmla="*/ 907539 h 3748140"/>
              <a:gd name="connsiteX9" fmla="*/ 4360157 w 4366182"/>
              <a:gd name="connsiteY9" fmla="*/ 944863 h 3748140"/>
              <a:gd name="connsiteX10" fmla="*/ 4360157 w 4366182"/>
              <a:gd name="connsiteY10" fmla="*/ 972911 h 3748140"/>
              <a:gd name="connsiteX11" fmla="*/ 4360157 w 4366182"/>
              <a:gd name="connsiteY11" fmla="*/ 993008 h 3748140"/>
              <a:gd name="connsiteX12" fmla="*/ 4360157 w 4366182"/>
              <a:gd name="connsiteY12" fmla="*/ 1006480 h 3748140"/>
              <a:gd name="connsiteX13" fmla="*/ 4360157 w 4366182"/>
              <a:gd name="connsiteY13" fmla="*/ 1018848 h 3748140"/>
              <a:gd name="connsiteX14" fmla="*/ 4360157 w 4366182"/>
              <a:gd name="connsiteY14" fmla="*/ 1020615 h 3748140"/>
              <a:gd name="connsiteX15" fmla="*/ 4360157 w 4366182"/>
              <a:gd name="connsiteY15" fmla="*/ 3748138 h 3748140"/>
              <a:gd name="connsiteX16" fmla="*/ 3873325 w 4366182"/>
              <a:gd name="connsiteY16" fmla="*/ 3729084 h 3748140"/>
              <a:gd name="connsiteX17" fmla="*/ 3022424 w 4366182"/>
              <a:gd name="connsiteY17" fmla="*/ 3676036 h 3748140"/>
              <a:gd name="connsiteX18" fmla="*/ 2692224 w 4366182"/>
              <a:gd name="connsiteY18" fmla="*/ 3483741 h 3748140"/>
              <a:gd name="connsiteX19" fmla="*/ 2463623 w 4366182"/>
              <a:gd name="connsiteY19" fmla="*/ 3410800 h 3748140"/>
              <a:gd name="connsiteX20" fmla="*/ 2222323 w 4366182"/>
              <a:gd name="connsiteY20" fmla="*/ 3324600 h 3748140"/>
              <a:gd name="connsiteX21" fmla="*/ 1981023 w 4366182"/>
              <a:gd name="connsiteY21" fmla="*/ 3221820 h 3748140"/>
              <a:gd name="connsiteX22" fmla="*/ 1718557 w 4366182"/>
              <a:gd name="connsiteY22" fmla="*/ 3089203 h 3748140"/>
              <a:gd name="connsiteX23" fmla="*/ 1481491 w 4366182"/>
              <a:gd name="connsiteY23" fmla="*/ 2959900 h 3748140"/>
              <a:gd name="connsiteX24" fmla="*/ 1235958 w 4366182"/>
              <a:gd name="connsiteY24" fmla="*/ 2807391 h 3748140"/>
              <a:gd name="connsiteX25" fmla="*/ 969257 w 4366182"/>
              <a:gd name="connsiteY25" fmla="*/ 2634988 h 3748140"/>
              <a:gd name="connsiteX26" fmla="*/ 804957 w 4366182"/>
              <a:gd name="connsiteY26" fmla="*/ 2524743 h 3748140"/>
              <a:gd name="connsiteX27" fmla="*/ 669490 w 4366182"/>
              <a:gd name="connsiteY27" fmla="*/ 2420660 h 3748140"/>
              <a:gd name="connsiteX28" fmla="*/ 474757 w 4366182"/>
              <a:gd name="connsiteY28" fmla="*/ 2273630 h 3748140"/>
              <a:gd name="connsiteX29" fmla="*/ 335057 w 4366182"/>
              <a:gd name="connsiteY29" fmla="*/ 2151653 h 3748140"/>
              <a:gd name="connsiteX30" fmla="*/ 148790 w 4366182"/>
              <a:gd name="connsiteY30" fmla="*/ 1999545 h 3748140"/>
              <a:gd name="connsiteX31" fmla="*/ 0 w 4366182"/>
              <a:gd name="connsiteY31" fmla="*/ 1876130 h 3748140"/>
              <a:gd name="connsiteX32" fmla="*/ 233633 w 4366182"/>
              <a:gd name="connsiteY32" fmla="*/ 1658188 h 3748140"/>
              <a:gd name="connsiteX33" fmla="*/ 450333 w 4366182"/>
              <a:gd name="connsiteY33" fmla="*/ 1473589 h 3748140"/>
              <a:gd name="connsiteX34" fmla="*/ 567420 w 4366182"/>
              <a:gd name="connsiteY34" fmla="*/ 1385359 h 3748140"/>
              <a:gd name="connsiteX35" fmla="*/ 684506 w 4366182"/>
              <a:gd name="connsiteY35" fmla="*/ 1297925 h 3748140"/>
              <a:gd name="connsiteX36" fmla="*/ 898091 w 4366182"/>
              <a:gd name="connsiteY36" fmla="*/ 1150957 h 3748140"/>
              <a:gd name="connsiteX37" fmla="*/ 1088590 w 4366182"/>
              <a:gd name="connsiteY37" fmla="*/ 1026780 h 3748140"/>
              <a:gd name="connsiteX38" fmla="*/ 1169023 w 4366182"/>
              <a:gd name="connsiteY38" fmla="*/ 969019 h 3748140"/>
              <a:gd name="connsiteX39" fmla="*/ 1279091 w 4366182"/>
              <a:gd name="connsiteY39" fmla="*/ 903112 h 3748140"/>
              <a:gd name="connsiteX40" fmla="*/ 1270624 w 4366182"/>
              <a:gd name="connsiteY40" fmla="*/ 903542 h 3748140"/>
              <a:gd name="connsiteX41" fmla="*/ 1401857 w 4366182"/>
              <a:gd name="connsiteY41" fmla="*/ 837077 h 3748140"/>
              <a:gd name="connsiteX42" fmla="*/ 1486524 w 4366182"/>
              <a:gd name="connsiteY42" fmla="*/ 787879 h 3748140"/>
              <a:gd name="connsiteX43" fmla="*/ 1592357 w 4366182"/>
              <a:gd name="connsiteY43" fmla="*/ 729903 h 3748140"/>
              <a:gd name="connsiteX44" fmla="*/ 1702424 w 4366182"/>
              <a:gd name="connsiteY44" fmla="*/ 665901 h 3748140"/>
              <a:gd name="connsiteX45" fmla="*/ 1833657 w 4366182"/>
              <a:gd name="connsiteY45" fmla="*/ 595758 h 3748140"/>
              <a:gd name="connsiteX46" fmla="*/ 2028390 w 4366182"/>
              <a:gd name="connsiteY46" fmla="*/ 500969 h 3748140"/>
              <a:gd name="connsiteX47" fmla="*/ 2200104 w 4366182"/>
              <a:gd name="connsiteY47" fmla="*/ 428696 h 3748140"/>
              <a:gd name="connsiteX48" fmla="*/ 2379152 w 4366182"/>
              <a:gd name="connsiteY48" fmla="*/ 349380 h 3748140"/>
              <a:gd name="connsiteX49" fmla="*/ 2546356 w 4366182"/>
              <a:gd name="connsiteY49" fmla="*/ 295349 h 3748140"/>
              <a:gd name="connsiteX50" fmla="*/ 2791042 w 4366182"/>
              <a:gd name="connsiteY50" fmla="*/ 224971 h 3748140"/>
              <a:gd name="connsiteX0" fmla="*/ 2791042 w 4366182"/>
              <a:gd name="connsiteY0" fmla="*/ 224971 h 3748140"/>
              <a:gd name="connsiteX1" fmla="*/ 2955103 w 4366182"/>
              <a:gd name="connsiteY1" fmla="*/ 191099 h 3748140"/>
              <a:gd name="connsiteX2" fmla="*/ 3162124 w 4366182"/>
              <a:gd name="connsiteY2" fmla="*/ 145098 h 3748140"/>
              <a:gd name="connsiteX3" fmla="*/ 3437291 w 4366182"/>
              <a:gd name="connsiteY3" fmla="*/ 88735 h 3748140"/>
              <a:gd name="connsiteX4" fmla="*/ 3744757 w 4366182"/>
              <a:gd name="connsiteY4" fmla="*/ 48626 h 3748140"/>
              <a:gd name="connsiteX5" fmla="*/ 4364456 w 4366182"/>
              <a:gd name="connsiteY5" fmla="*/ 47 h 3748140"/>
              <a:gd name="connsiteX6" fmla="*/ 4360157 w 4366182"/>
              <a:gd name="connsiteY6" fmla="*/ 833488 h 3748140"/>
              <a:gd name="connsiteX7" fmla="*/ 4360157 w 4366182"/>
              <a:gd name="connsiteY7" fmla="*/ 859614 h 3748140"/>
              <a:gd name="connsiteX8" fmla="*/ 4360157 w 4366182"/>
              <a:gd name="connsiteY8" fmla="*/ 907539 h 3748140"/>
              <a:gd name="connsiteX9" fmla="*/ 4360157 w 4366182"/>
              <a:gd name="connsiteY9" fmla="*/ 944863 h 3748140"/>
              <a:gd name="connsiteX10" fmla="*/ 4360157 w 4366182"/>
              <a:gd name="connsiteY10" fmla="*/ 972911 h 3748140"/>
              <a:gd name="connsiteX11" fmla="*/ 4360157 w 4366182"/>
              <a:gd name="connsiteY11" fmla="*/ 993008 h 3748140"/>
              <a:gd name="connsiteX12" fmla="*/ 4360157 w 4366182"/>
              <a:gd name="connsiteY12" fmla="*/ 1006480 h 3748140"/>
              <a:gd name="connsiteX13" fmla="*/ 4360157 w 4366182"/>
              <a:gd name="connsiteY13" fmla="*/ 1018848 h 3748140"/>
              <a:gd name="connsiteX14" fmla="*/ 4360157 w 4366182"/>
              <a:gd name="connsiteY14" fmla="*/ 1020615 h 3748140"/>
              <a:gd name="connsiteX15" fmla="*/ 4360157 w 4366182"/>
              <a:gd name="connsiteY15" fmla="*/ 3748138 h 3748140"/>
              <a:gd name="connsiteX16" fmla="*/ 3873325 w 4366182"/>
              <a:gd name="connsiteY16" fmla="*/ 3729084 h 3748140"/>
              <a:gd name="connsiteX17" fmla="*/ 2967391 w 4366182"/>
              <a:gd name="connsiteY17" fmla="*/ 3559997 h 3748140"/>
              <a:gd name="connsiteX18" fmla="*/ 2692224 w 4366182"/>
              <a:gd name="connsiteY18" fmla="*/ 3483741 h 3748140"/>
              <a:gd name="connsiteX19" fmla="*/ 2463623 w 4366182"/>
              <a:gd name="connsiteY19" fmla="*/ 3410800 h 3748140"/>
              <a:gd name="connsiteX20" fmla="*/ 2222323 w 4366182"/>
              <a:gd name="connsiteY20" fmla="*/ 3324600 h 3748140"/>
              <a:gd name="connsiteX21" fmla="*/ 1981023 w 4366182"/>
              <a:gd name="connsiteY21" fmla="*/ 3221820 h 3748140"/>
              <a:gd name="connsiteX22" fmla="*/ 1718557 w 4366182"/>
              <a:gd name="connsiteY22" fmla="*/ 3089203 h 3748140"/>
              <a:gd name="connsiteX23" fmla="*/ 1481491 w 4366182"/>
              <a:gd name="connsiteY23" fmla="*/ 2959900 h 3748140"/>
              <a:gd name="connsiteX24" fmla="*/ 1235958 w 4366182"/>
              <a:gd name="connsiteY24" fmla="*/ 2807391 h 3748140"/>
              <a:gd name="connsiteX25" fmla="*/ 969257 w 4366182"/>
              <a:gd name="connsiteY25" fmla="*/ 2634988 h 3748140"/>
              <a:gd name="connsiteX26" fmla="*/ 804957 w 4366182"/>
              <a:gd name="connsiteY26" fmla="*/ 2524743 h 3748140"/>
              <a:gd name="connsiteX27" fmla="*/ 669490 w 4366182"/>
              <a:gd name="connsiteY27" fmla="*/ 2420660 h 3748140"/>
              <a:gd name="connsiteX28" fmla="*/ 474757 w 4366182"/>
              <a:gd name="connsiteY28" fmla="*/ 2273630 h 3748140"/>
              <a:gd name="connsiteX29" fmla="*/ 335057 w 4366182"/>
              <a:gd name="connsiteY29" fmla="*/ 2151653 h 3748140"/>
              <a:gd name="connsiteX30" fmla="*/ 148790 w 4366182"/>
              <a:gd name="connsiteY30" fmla="*/ 1999545 h 3748140"/>
              <a:gd name="connsiteX31" fmla="*/ 0 w 4366182"/>
              <a:gd name="connsiteY31" fmla="*/ 1876130 h 3748140"/>
              <a:gd name="connsiteX32" fmla="*/ 233633 w 4366182"/>
              <a:gd name="connsiteY32" fmla="*/ 1658188 h 3748140"/>
              <a:gd name="connsiteX33" fmla="*/ 450333 w 4366182"/>
              <a:gd name="connsiteY33" fmla="*/ 1473589 h 3748140"/>
              <a:gd name="connsiteX34" fmla="*/ 567420 w 4366182"/>
              <a:gd name="connsiteY34" fmla="*/ 1385359 h 3748140"/>
              <a:gd name="connsiteX35" fmla="*/ 684506 w 4366182"/>
              <a:gd name="connsiteY35" fmla="*/ 1297925 h 3748140"/>
              <a:gd name="connsiteX36" fmla="*/ 898091 w 4366182"/>
              <a:gd name="connsiteY36" fmla="*/ 1150957 h 3748140"/>
              <a:gd name="connsiteX37" fmla="*/ 1088590 w 4366182"/>
              <a:gd name="connsiteY37" fmla="*/ 1026780 h 3748140"/>
              <a:gd name="connsiteX38" fmla="*/ 1169023 w 4366182"/>
              <a:gd name="connsiteY38" fmla="*/ 969019 h 3748140"/>
              <a:gd name="connsiteX39" fmla="*/ 1279091 w 4366182"/>
              <a:gd name="connsiteY39" fmla="*/ 903112 h 3748140"/>
              <a:gd name="connsiteX40" fmla="*/ 1270624 w 4366182"/>
              <a:gd name="connsiteY40" fmla="*/ 903542 h 3748140"/>
              <a:gd name="connsiteX41" fmla="*/ 1401857 w 4366182"/>
              <a:gd name="connsiteY41" fmla="*/ 837077 h 3748140"/>
              <a:gd name="connsiteX42" fmla="*/ 1486524 w 4366182"/>
              <a:gd name="connsiteY42" fmla="*/ 787879 h 3748140"/>
              <a:gd name="connsiteX43" fmla="*/ 1592357 w 4366182"/>
              <a:gd name="connsiteY43" fmla="*/ 729903 h 3748140"/>
              <a:gd name="connsiteX44" fmla="*/ 1702424 w 4366182"/>
              <a:gd name="connsiteY44" fmla="*/ 665901 h 3748140"/>
              <a:gd name="connsiteX45" fmla="*/ 1833657 w 4366182"/>
              <a:gd name="connsiteY45" fmla="*/ 595758 h 3748140"/>
              <a:gd name="connsiteX46" fmla="*/ 2028390 w 4366182"/>
              <a:gd name="connsiteY46" fmla="*/ 500969 h 3748140"/>
              <a:gd name="connsiteX47" fmla="*/ 2200104 w 4366182"/>
              <a:gd name="connsiteY47" fmla="*/ 428696 h 3748140"/>
              <a:gd name="connsiteX48" fmla="*/ 2379152 w 4366182"/>
              <a:gd name="connsiteY48" fmla="*/ 349380 h 3748140"/>
              <a:gd name="connsiteX49" fmla="*/ 2546356 w 4366182"/>
              <a:gd name="connsiteY49" fmla="*/ 295349 h 3748140"/>
              <a:gd name="connsiteX50" fmla="*/ 2791042 w 4366182"/>
              <a:gd name="connsiteY50" fmla="*/ 224971 h 3748140"/>
              <a:gd name="connsiteX0" fmla="*/ 2791042 w 4366182"/>
              <a:gd name="connsiteY0" fmla="*/ 224971 h 3749655"/>
              <a:gd name="connsiteX1" fmla="*/ 2955103 w 4366182"/>
              <a:gd name="connsiteY1" fmla="*/ 191099 h 3749655"/>
              <a:gd name="connsiteX2" fmla="*/ 3162124 w 4366182"/>
              <a:gd name="connsiteY2" fmla="*/ 145098 h 3749655"/>
              <a:gd name="connsiteX3" fmla="*/ 3437291 w 4366182"/>
              <a:gd name="connsiteY3" fmla="*/ 88735 h 3749655"/>
              <a:gd name="connsiteX4" fmla="*/ 3744757 w 4366182"/>
              <a:gd name="connsiteY4" fmla="*/ 48626 h 3749655"/>
              <a:gd name="connsiteX5" fmla="*/ 4364456 w 4366182"/>
              <a:gd name="connsiteY5" fmla="*/ 47 h 3749655"/>
              <a:gd name="connsiteX6" fmla="*/ 4360157 w 4366182"/>
              <a:gd name="connsiteY6" fmla="*/ 833488 h 3749655"/>
              <a:gd name="connsiteX7" fmla="*/ 4360157 w 4366182"/>
              <a:gd name="connsiteY7" fmla="*/ 859614 h 3749655"/>
              <a:gd name="connsiteX8" fmla="*/ 4360157 w 4366182"/>
              <a:gd name="connsiteY8" fmla="*/ 907539 h 3749655"/>
              <a:gd name="connsiteX9" fmla="*/ 4360157 w 4366182"/>
              <a:gd name="connsiteY9" fmla="*/ 944863 h 3749655"/>
              <a:gd name="connsiteX10" fmla="*/ 4360157 w 4366182"/>
              <a:gd name="connsiteY10" fmla="*/ 972911 h 3749655"/>
              <a:gd name="connsiteX11" fmla="*/ 4360157 w 4366182"/>
              <a:gd name="connsiteY11" fmla="*/ 993008 h 3749655"/>
              <a:gd name="connsiteX12" fmla="*/ 4360157 w 4366182"/>
              <a:gd name="connsiteY12" fmla="*/ 1006480 h 3749655"/>
              <a:gd name="connsiteX13" fmla="*/ 4360157 w 4366182"/>
              <a:gd name="connsiteY13" fmla="*/ 1018848 h 3749655"/>
              <a:gd name="connsiteX14" fmla="*/ 4360157 w 4366182"/>
              <a:gd name="connsiteY14" fmla="*/ 1020615 h 3749655"/>
              <a:gd name="connsiteX15" fmla="*/ 4360157 w 4366182"/>
              <a:gd name="connsiteY15" fmla="*/ 3748138 h 3749655"/>
              <a:gd name="connsiteX16" fmla="*/ 3873325 w 4366182"/>
              <a:gd name="connsiteY16" fmla="*/ 3729084 h 3749655"/>
              <a:gd name="connsiteX17" fmla="*/ 3094390 w 4366182"/>
              <a:gd name="connsiteY17" fmla="*/ 3742344 h 3749655"/>
              <a:gd name="connsiteX18" fmla="*/ 2967391 w 4366182"/>
              <a:gd name="connsiteY18" fmla="*/ 3559997 h 3749655"/>
              <a:gd name="connsiteX19" fmla="*/ 2692224 w 4366182"/>
              <a:gd name="connsiteY19" fmla="*/ 3483741 h 3749655"/>
              <a:gd name="connsiteX20" fmla="*/ 2463623 w 4366182"/>
              <a:gd name="connsiteY20" fmla="*/ 3410800 h 3749655"/>
              <a:gd name="connsiteX21" fmla="*/ 2222323 w 4366182"/>
              <a:gd name="connsiteY21" fmla="*/ 3324600 h 3749655"/>
              <a:gd name="connsiteX22" fmla="*/ 1981023 w 4366182"/>
              <a:gd name="connsiteY22" fmla="*/ 3221820 h 3749655"/>
              <a:gd name="connsiteX23" fmla="*/ 1718557 w 4366182"/>
              <a:gd name="connsiteY23" fmla="*/ 3089203 h 3749655"/>
              <a:gd name="connsiteX24" fmla="*/ 1481491 w 4366182"/>
              <a:gd name="connsiteY24" fmla="*/ 2959900 h 3749655"/>
              <a:gd name="connsiteX25" fmla="*/ 1235958 w 4366182"/>
              <a:gd name="connsiteY25" fmla="*/ 2807391 h 3749655"/>
              <a:gd name="connsiteX26" fmla="*/ 969257 w 4366182"/>
              <a:gd name="connsiteY26" fmla="*/ 2634988 h 3749655"/>
              <a:gd name="connsiteX27" fmla="*/ 804957 w 4366182"/>
              <a:gd name="connsiteY27" fmla="*/ 2524743 h 3749655"/>
              <a:gd name="connsiteX28" fmla="*/ 669490 w 4366182"/>
              <a:gd name="connsiteY28" fmla="*/ 2420660 h 3749655"/>
              <a:gd name="connsiteX29" fmla="*/ 474757 w 4366182"/>
              <a:gd name="connsiteY29" fmla="*/ 2273630 h 3749655"/>
              <a:gd name="connsiteX30" fmla="*/ 335057 w 4366182"/>
              <a:gd name="connsiteY30" fmla="*/ 2151653 h 3749655"/>
              <a:gd name="connsiteX31" fmla="*/ 148790 w 4366182"/>
              <a:gd name="connsiteY31" fmla="*/ 1999545 h 3749655"/>
              <a:gd name="connsiteX32" fmla="*/ 0 w 4366182"/>
              <a:gd name="connsiteY32" fmla="*/ 1876130 h 3749655"/>
              <a:gd name="connsiteX33" fmla="*/ 233633 w 4366182"/>
              <a:gd name="connsiteY33" fmla="*/ 1658188 h 3749655"/>
              <a:gd name="connsiteX34" fmla="*/ 450333 w 4366182"/>
              <a:gd name="connsiteY34" fmla="*/ 1473589 h 3749655"/>
              <a:gd name="connsiteX35" fmla="*/ 567420 w 4366182"/>
              <a:gd name="connsiteY35" fmla="*/ 1385359 h 3749655"/>
              <a:gd name="connsiteX36" fmla="*/ 684506 w 4366182"/>
              <a:gd name="connsiteY36" fmla="*/ 1297925 h 3749655"/>
              <a:gd name="connsiteX37" fmla="*/ 898091 w 4366182"/>
              <a:gd name="connsiteY37" fmla="*/ 1150957 h 3749655"/>
              <a:gd name="connsiteX38" fmla="*/ 1088590 w 4366182"/>
              <a:gd name="connsiteY38" fmla="*/ 1026780 h 3749655"/>
              <a:gd name="connsiteX39" fmla="*/ 1169023 w 4366182"/>
              <a:gd name="connsiteY39" fmla="*/ 969019 h 3749655"/>
              <a:gd name="connsiteX40" fmla="*/ 1279091 w 4366182"/>
              <a:gd name="connsiteY40" fmla="*/ 903112 h 3749655"/>
              <a:gd name="connsiteX41" fmla="*/ 1270624 w 4366182"/>
              <a:gd name="connsiteY41" fmla="*/ 903542 h 3749655"/>
              <a:gd name="connsiteX42" fmla="*/ 1401857 w 4366182"/>
              <a:gd name="connsiteY42" fmla="*/ 837077 h 3749655"/>
              <a:gd name="connsiteX43" fmla="*/ 1486524 w 4366182"/>
              <a:gd name="connsiteY43" fmla="*/ 787879 h 3749655"/>
              <a:gd name="connsiteX44" fmla="*/ 1592357 w 4366182"/>
              <a:gd name="connsiteY44" fmla="*/ 729903 h 3749655"/>
              <a:gd name="connsiteX45" fmla="*/ 1702424 w 4366182"/>
              <a:gd name="connsiteY45" fmla="*/ 665901 h 3749655"/>
              <a:gd name="connsiteX46" fmla="*/ 1833657 w 4366182"/>
              <a:gd name="connsiteY46" fmla="*/ 595758 h 3749655"/>
              <a:gd name="connsiteX47" fmla="*/ 2028390 w 4366182"/>
              <a:gd name="connsiteY47" fmla="*/ 500969 h 3749655"/>
              <a:gd name="connsiteX48" fmla="*/ 2200104 w 4366182"/>
              <a:gd name="connsiteY48" fmla="*/ 428696 h 3749655"/>
              <a:gd name="connsiteX49" fmla="*/ 2379152 w 4366182"/>
              <a:gd name="connsiteY49" fmla="*/ 349380 h 3749655"/>
              <a:gd name="connsiteX50" fmla="*/ 2546356 w 4366182"/>
              <a:gd name="connsiteY50" fmla="*/ 295349 h 3749655"/>
              <a:gd name="connsiteX51" fmla="*/ 2791042 w 4366182"/>
              <a:gd name="connsiteY51" fmla="*/ 224971 h 3749655"/>
              <a:gd name="connsiteX0" fmla="*/ 2791042 w 4366182"/>
              <a:gd name="connsiteY0" fmla="*/ 224971 h 3749655"/>
              <a:gd name="connsiteX1" fmla="*/ 2955103 w 4366182"/>
              <a:gd name="connsiteY1" fmla="*/ 191099 h 3749655"/>
              <a:gd name="connsiteX2" fmla="*/ 3162124 w 4366182"/>
              <a:gd name="connsiteY2" fmla="*/ 145098 h 3749655"/>
              <a:gd name="connsiteX3" fmla="*/ 3437291 w 4366182"/>
              <a:gd name="connsiteY3" fmla="*/ 88735 h 3749655"/>
              <a:gd name="connsiteX4" fmla="*/ 3744757 w 4366182"/>
              <a:gd name="connsiteY4" fmla="*/ 48626 h 3749655"/>
              <a:gd name="connsiteX5" fmla="*/ 4364456 w 4366182"/>
              <a:gd name="connsiteY5" fmla="*/ 47 h 3749655"/>
              <a:gd name="connsiteX6" fmla="*/ 4360157 w 4366182"/>
              <a:gd name="connsiteY6" fmla="*/ 833488 h 3749655"/>
              <a:gd name="connsiteX7" fmla="*/ 4360157 w 4366182"/>
              <a:gd name="connsiteY7" fmla="*/ 859614 h 3749655"/>
              <a:gd name="connsiteX8" fmla="*/ 4360157 w 4366182"/>
              <a:gd name="connsiteY8" fmla="*/ 907539 h 3749655"/>
              <a:gd name="connsiteX9" fmla="*/ 4360157 w 4366182"/>
              <a:gd name="connsiteY9" fmla="*/ 944863 h 3749655"/>
              <a:gd name="connsiteX10" fmla="*/ 4360157 w 4366182"/>
              <a:gd name="connsiteY10" fmla="*/ 972911 h 3749655"/>
              <a:gd name="connsiteX11" fmla="*/ 4360157 w 4366182"/>
              <a:gd name="connsiteY11" fmla="*/ 993008 h 3749655"/>
              <a:gd name="connsiteX12" fmla="*/ 4360157 w 4366182"/>
              <a:gd name="connsiteY12" fmla="*/ 1006480 h 3749655"/>
              <a:gd name="connsiteX13" fmla="*/ 4360157 w 4366182"/>
              <a:gd name="connsiteY13" fmla="*/ 1018848 h 3749655"/>
              <a:gd name="connsiteX14" fmla="*/ 4360157 w 4366182"/>
              <a:gd name="connsiteY14" fmla="*/ 1020615 h 3749655"/>
              <a:gd name="connsiteX15" fmla="*/ 4360157 w 4366182"/>
              <a:gd name="connsiteY15" fmla="*/ 3748138 h 3749655"/>
              <a:gd name="connsiteX16" fmla="*/ 3873325 w 4366182"/>
              <a:gd name="connsiteY16" fmla="*/ 3729084 h 3749655"/>
              <a:gd name="connsiteX17" fmla="*/ 3094390 w 4366182"/>
              <a:gd name="connsiteY17" fmla="*/ 3742344 h 3749655"/>
              <a:gd name="connsiteX18" fmla="*/ 2967391 w 4366182"/>
              <a:gd name="connsiteY18" fmla="*/ 3559997 h 3749655"/>
              <a:gd name="connsiteX19" fmla="*/ 2692224 w 4366182"/>
              <a:gd name="connsiteY19" fmla="*/ 3483741 h 3749655"/>
              <a:gd name="connsiteX20" fmla="*/ 2463623 w 4366182"/>
              <a:gd name="connsiteY20" fmla="*/ 3410800 h 3749655"/>
              <a:gd name="connsiteX21" fmla="*/ 2222323 w 4366182"/>
              <a:gd name="connsiteY21" fmla="*/ 3324600 h 3749655"/>
              <a:gd name="connsiteX22" fmla="*/ 1981023 w 4366182"/>
              <a:gd name="connsiteY22" fmla="*/ 3221820 h 3749655"/>
              <a:gd name="connsiteX23" fmla="*/ 1718557 w 4366182"/>
              <a:gd name="connsiteY23" fmla="*/ 3089203 h 3749655"/>
              <a:gd name="connsiteX24" fmla="*/ 1481491 w 4366182"/>
              <a:gd name="connsiteY24" fmla="*/ 2959900 h 3749655"/>
              <a:gd name="connsiteX25" fmla="*/ 1235958 w 4366182"/>
              <a:gd name="connsiteY25" fmla="*/ 2807391 h 3749655"/>
              <a:gd name="connsiteX26" fmla="*/ 969257 w 4366182"/>
              <a:gd name="connsiteY26" fmla="*/ 2634988 h 3749655"/>
              <a:gd name="connsiteX27" fmla="*/ 804957 w 4366182"/>
              <a:gd name="connsiteY27" fmla="*/ 2524743 h 3749655"/>
              <a:gd name="connsiteX28" fmla="*/ 669490 w 4366182"/>
              <a:gd name="connsiteY28" fmla="*/ 2420660 h 3749655"/>
              <a:gd name="connsiteX29" fmla="*/ 474757 w 4366182"/>
              <a:gd name="connsiteY29" fmla="*/ 2273630 h 3749655"/>
              <a:gd name="connsiteX30" fmla="*/ 335057 w 4366182"/>
              <a:gd name="connsiteY30" fmla="*/ 2151653 h 3749655"/>
              <a:gd name="connsiteX31" fmla="*/ 148790 w 4366182"/>
              <a:gd name="connsiteY31" fmla="*/ 1999545 h 3749655"/>
              <a:gd name="connsiteX32" fmla="*/ 0 w 4366182"/>
              <a:gd name="connsiteY32" fmla="*/ 1876130 h 3749655"/>
              <a:gd name="connsiteX33" fmla="*/ 233633 w 4366182"/>
              <a:gd name="connsiteY33" fmla="*/ 1658188 h 3749655"/>
              <a:gd name="connsiteX34" fmla="*/ 450333 w 4366182"/>
              <a:gd name="connsiteY34" fmla="*/ 1473589 h 3749655"/>
              <a:gd name="connsiteX35" fmla="*/ 567420 w 4366182"/>
              <a:gd name="connsiteY35" fmla="*/ 1385359 h 3749655"/>
              <a:gd name="connsiteX36" fmla="*/ 684506 w 4366182"/>
              <a:gd name="connsiteY36" fmla="*/ 1297925 h 3749655"/>
              <a:gd name="connsiteX37" fmla="*/ 898091 w 4366182"/>
              <a:gd name="connsiteY37" fmla="*/ 1150957 h 3749655"/>
              <a:gd name="connsiteX38" fmla="*/ 1088590 w 4366182"/>
              <a:gd name="connsiteY38" fmla="*/ 1026780 h 3749655"/>
              <a:gd name="connsiteX39" fmla="*/ 1169023 w 4366182"/>
              <a:gd name="connsiteY39" fmla="*/ 969019 h 3749655"/>
              <a:gd name="connsiteX40" fmla="*/ 1279091 w 4366182"/>
              <a:gd name="connsiteY40" fmla="*/ 903112 h 3749655"/>
              <a:gd name="connsiteX41" fmla="*/ 1270624 w 4366182"/>
              <a:gd name="connsiteY41" fmla="*/ 903542 h 3749655"/>
              <a:gd name="connsiteX42" fmla="*/ 1401857 w 4366182"/>
              <a:gd name="connsiteY42" fmla="*/ 837077 h 3749655"/>
              <a:gd name="connsiteX43" fmla="*/ 1486524 w 4366182"/>
              <a:gd name="connsiteY43" fmla="*/ 787879 h 3749655"/>
              <a:gd name="connsiteX44" fmla="*/ 1592357 w 4366182"/>
              <a:gd name="connsiteY44" fmla="*/ 729903 h 3749655"/>
              <a:gd name="connsiteX45" fmla="*/ 1702424 w 4366182"/>
              <a:gd name="connsiteY45" fmla="*/ 665901 h 3749655"/>
              <a:gd name="connsiteX46" fmla="*/ 1833657 w 4366182"/>
              <a:gd name="connsiteY46" fmla="*/ 595758 h 3749655"/>
              <a:gd name="connsiteX47" fmla="*/ 2028390 w 4366182"/>
              <a:gd name="connsiteY47" fmla="*/ 500969 h 3749655"/>
              <a:gd name="connsiteX48" fmla="*/ 2200104 w 4366182"/>
              <a:gd name="connsiteY48" fmla="*/ 428696 h 3749655"/>
              <a:gd name="connsiteX49" fmla="*/ 2379152 w 4366182"/>
              <a:gd name="connsiteY49" fmla="*/ 349380 h 3749655"/>
              <a:gd name="connsiteX50" fmla="*/ 2546356 w 4366182"/>
              <a:gd name="connsiteY50" fmla="*/ 295349 h 3749655"/>
              <a:gd name="connsiteX51" fmla="*/ 2791042 w 4366182"/>
              <a:gd name="connsiteY51" fmla="*/ 224971 h 3749655"/>
              <a:gd name="connsiteX0" fmla="*/ 2791042 w 4366182"/>
              <a:gd name="connsiteY0" fmla="*/ 224971 h 3748140"/>
              <a:gd name="connsiteX1" fmla="*/ 2955103 w 4366182"/>
              <a:gd name="connsiteY1" fmla="*/ 191099 h 3748140"/>
              <a:gd name="connsiteX2" fmla="*/ 3162124 w 4366182"/>
              <a:gd name="connsiteY2" fmla="*/ 145098 h 3748140"/>
              <a:gd name="connsiteX3" fmla="*/ 3437291 w 4366182"/>
              <a:gd name="connsiteY3" fmla="*/ 88735 h 3748140"/>
              <a:gd name="connsiteX4" fmla="*/ 3744757 w 4366182"/>
              <a:gd name="connsiteY4" fmla="*/ 48626 h 3748140"/>
              <a:gd name="connsiteX5" fmla="*/ 4364456 w 4366182"/>
              <a:gd name="connsiteY5" fmla="*/ 47 h 3748140"/>
              <a:gd name="connsiteX6" fmla="*/ 4360157 w 4366182"/>
              <a:gd name="connsiteY6" fmla="*/ 833488 h 3748140"/>
              <a:gd name="connsiteX7" fmla="*/ 4360157 w 4366182"/>
              <a:gd name="connsiteY7" fmla="*/ 859614 h 3748140"/>
              <a:gd name="connsiteX8" fmla="*/ 4360157 w 4366182"/>
              <a:gd name="connsiteY8" fmla="*/ 907539 h 3748140"/>
              <a:gd name="connsiteX9" fmla="*/ 4360157 w 4366182"/>
              <a:gd name="connsiteY9" fmla="*/ 944863 h 3748140"/>
              <a:gd name="connsiteX10" fmla="*/ 4360157 w 4366182"/>
              <a:gd name="connsiteY10" fmla="*/ 972911 h 3748140"/>
              <a:gd name="connsiteX11" fmla="*/ 4360157 w 4366182"/>
              <a:gd name="connsiteY11" fmla="*/ 993008 h 3748140"/>
              <a:gd name="connsiteX12" fmla="*/ 4360157 w 4366182"/>
              <a:gd name="connsiteY12" fmla="*/ 1006480 h 3748140"/>
              <a:gd name="connsiteX13" fmla="*/ 4360157 w 4366182"/>
              <a:gd name="connsiteY13" fmla="*/ 1018848 h 3748140"/>
              <a:gd name="connsiteX14" fmla="*/ 4360157 w 4366182"/>
              <a:gd name="connsiteY14" fmla="*/ 1020615 h 3748140"/>
              <a:gd name="connsiteX15" fmla="*/ 4360157 w 4366182"/>
              <a:gd name="connsiteY15" fmla="*/ 3748138 h 3748140"/>
              <a:gd name="connsiteX16" fmla="*/ 3873325 w 4366182"/>
              <a:gd name="connsiteY16" fmla="*/ 3729084 h 3748140"/>
              <a:gd name="connsiteX17" fmla="*/ 3179057 w 4366182"/>
              <a:gd name="connsiteY17" fmla="*/ 3609727 h 3748140"/>
              <a:gd name="connsiteX18" fmla="*/ 2967391 w 4366182"/>
              <a:gd name="connsiteY18" fmla="*/ 3559997 h 3748140"/>
              <a:gd name="connsiteX19" fmla="*/ 2692224 w 4366182"/>
              <a:gd name="connsiteY19" fmla="*/ 3483741 h 3748140"/>
              <a:gd name="connsiteX20" fmla="*/ 2463623 w 4366182"/>
              <a:gd name="connsiteY20" fmla="*/ 3410800 h 3748140"/>
              <a:gd name="connsiteX21" fmla="*/ 2222323 w 4366182"/>
              <a:gd name="connsiteY21" fmla="*/ 3324600 h 3748140"/>
              <a:gd name="connsiteX22" fmla="*/ 1981023 w 4366182"/>
              <a:gd name="connsiteY22" fmla="*/ 3221820 h 3748140"/>
              <a:gd name="connsiteX23" fmla="*/ 1718557 w 4366182"/>
              <a:gd name="connsiteY23" fmla="*/ 3089203 h 3748140"/>
              <a:gd name="connsiteX24" fmla="*/ 1481491 w 4366182"/>
              <a:gd name="connsiteY24" fmla="*/ 2959900 h 3748140"/>
              <a:gd name="connsiteX25" fmla="*/ 1235958 w 4366182"/>
              <a:gd name="connsiteY25" fmla="*/ 2807391 h 3748140"/>
              <a:gd name="connsiteX26" fmla="*/ 969257 w 4366182"/>
              <a:gd name="connsiteY26" fmla="*/ 2634988 h 3748140"/>
              <a:gd name="connsiteX27" fmla="*/ 804957 w 4366182"/>
              <a:gd name="connsiteY27" fmla="*/ 2524743 h 3748140"/>
              <a:gd name="connsiteX28" fmla="*/ 669490 w 4366182"/>
              <a:gd name="connsiteY28" fmla="*/ 2420660 h 3748140"/>
              <a:gd name="connsiteX29" fmla="*/ 474757 w 4366182"/>
              <a:gd name="connsiteY29" fmla="*/ 2273630 h 3748140"/>
              <a:gd name="connsiteX30" fmla="*/ 335057 w 4366182"/>
              <a:gd name="connsiteY30" fmla="*/ 2151653 h 3748140"/>
              <a:gd name="connsiteX31" fmla="*/ 148790 w 4366182"/>
              <a:gd name="connsiteY31" fmla="*/ 1999545 h 3748140"/>
              <a:gd name="connsiteX32" fmla="*/ 0 w 4366182"/>
              <a:gd name="connsiteY32" fmla="*/ 1876130 h 3748140"/>
              <a:gd name="connsiteX33" fmla="*/ 233633 w 4366182"/>
              <a:gd name="connsiteY33" fmla="*/ 1658188 h 3748140"/>
              <a:gd name="connsiteX34" fmla="*/ 450333 w 4366182"/>
              <a:gd name="connsiteY34" fmla="*/ 1473589 h 3748140"/>
              <a:gd name="connsiteX35" fmla="*/ 567420 w 4366182"/>
              <a:gd name="connsiteY35" fmla="*/ 1385359 h 3748140"/>
              <a:gd name="connsiteX36" fmla="*/ 684506 w 4366182"/>
              <a:gd name="connsiteY36" fmla="*/ 1297925 h 3748140"/>
              <a:gd name="connsiteX37" fmla="*/ 898091 w 4366182"/>
              <a:gd name="connsiteY37" fmla="*/ 1150957 h 3748140"/>
              <a:gd name="connsiteX38" fmla="*/ 1088590 w 4366182"/>
              <a:gd name="connsiteY38" fmla="*/ 1026780 h 3748140"/>
              <a:gd name="connsiteX39" fmla="*/ 1169023 w 4366182"/>
              <a:gd name="connsiteY39" fmla="*/ 969019 h 3748140"/>
              <a:gd name="connsiteX40" fmla="*/ 1279091 w 4366182"/>
              <a:gd name="connsiteY40" fmla="*/ 903112 h 3748140"/>
              <a:gd name="connsiteX41" fmla="*/ 1270624 w 4366182"/>
              <a:gd name="connsiteY41" fmla="*/ 903542 h 3748140"/>
              <a:gd name="connsiteX42" fmla="*/ 1401857 w 4366182"/>
              <a:gd name="connsiteY42" fmla="*/ 837077 h 3748140"/>
              <a:gd name="connsiteX43" fmla="*/ 1486524 w 4366182"/>
              <a:gd name="connsiteY43" fmla="*/ 787879 h 3748140"/>
              <a:gd name="connsiteX44" fmla="*/ 1592357 w 4366182"/>
              <a:gd name="connsiteY44" fmla="*/ 729903 h 3748140"/>
              <a:gd name="connsiteX45" fmla="*/ 1702424 w 4366182"/>
              <a:gd name="connsiteY45" fmla="*/ 665901 h 3748140"/>
              <a:gd name="connsiteX46" fmla="*/ 1833657 w 4366182"/>
              <a:gd name="connsiteY46" fmla="*/ 595758 h 3748140"/>
              <a:gd name="connsiteX47" fmla="*/ 2028390 w 4366182"/>
              <a:gd name="connsiteY47" fmla="*/ 500969 h 3748140"/>
              <a:gd name="connsiteX48" fmla="*/ 2200104 w 4366182"/>
              <a:gd name="connsiteY48" fmla="*/ 428696 h 3748140"/>
              <a:gd name="connsiteX49" fmla="*/ 2379152 w 4366182"/>
              <a:gd name="connsiteY49" fmla="*/ 349380 h 3748140"/>
              <a:gd name="connsiteX50" fmla="*/ 2546356 w 4366182"/>
              <a:gd name="connsiteY50" fmla="*/ 295349 h 3748140"/>
              <a:gd name="connsiteX51" fmla="*/ 2791042 w 4366182"/>
              <a:gd name="connsiteY51" fmla="*/ 224971 h 3748140"/>
              <a:gd name="connsiteX0" fmla="*/ 2791042 w 4366182"/>
              <a:gd name="connsiteY0" fmla="*/ 224971 h 3748140"/>
              <a:gd name="connsiteX1" fmla="*/ 2955103 w 4366182"/>
              <a:gd name="connsiteY1" fmla="*/ 191099 h 3748140"/>
              <a:gd name="connsiteX2" fmla="*/ 3162124 w 4366182"/>
              <a:gd name="connsiteY2" fmla="*/ 145098 h 3748140"/>
              <a:gd name="connsiteX3" fmla="*/ 3437291 w 4366182"/>
              <a:gd name="connsiteY3" fmla="*/ 88735 h 3748140"/>
              <a:gd name="connsiteX4" fmla="*/ 3744757 w 4366182"/>
              <a:gd name="connsiteY4" fmla="*/ 48626 h 3748140"/>
              <a:gd name="connsiteX5" fmla="*/ 4364456 w 4366182"/>
              <a:gd name="connsiteY5" fmla="*/ 47 h 3748140"/>
              <a:gd name="connsiteX6" fmla="*/ 4360157 w 4366182"/>
              <a:gd name="connsiteY6" fmla="*/ 833488 h 3748140"/>
              <a:gd name="connsiteX7" fmla="*/ 4360157 w 4366182"/>
              <a:gd name="connsiteY7" fmla="*/ 859614 h 3748140"/>
              <a:gd name="connsiteX8" fmla="*/ 4360157 w 4366182"/>
              <a:gd name="connsiteY8" fmla="*/ 907539 h 3748140"/>
              <a:gd name="connsiteX9" fmla="*/ 4360157 w 4366182"/>
              <a:gd name="connsiteY9" fmla="*/ 944863 h 3748140"/>
              <a:gd name="connsiteX10" fmla="*/ 4360157 w 4366182"/>
              <a:gd name="connsiteY10" fmla="*/ 972911 h 3748140"/>
              <a:gd name="connsiteX11" fmla="*/ 4360157 w 4366182"/>
              <a:gd name="connsiteY11" fmla="*/ 993008 h 3748140"/>
              <a:gd name="connsiteX12" fmla="*/ 4360157 w 4366182"/>
              <a:gd name="connsiteY12" fmla="*/ 1006480 h 3748140"/>
              <a:gd name="connsiteX13" fmla="*/ 4360157 w 4366182"/>
              <a:gd name="connsiteY13" fmla="*/ 1018848 h 3748140"/>
              <a:gd name="connsiteX14" fmla="*/ 4360157 w 4366182"/>
              <a:gd name="connsiteY14" fmla="*/ 1020615 h 3748140"/>
              <a:gd name="connsiteX15" fmla="*/ 4360157 w 4366182"/>
              <a:gd name="connsiteY15" fmla="*/ 3748138 h 3748140"/>
              <a:gd name="connsiteX16" fmla="*/ 3873325 w 4366182"/>
              <a:gd name="connsiteY16" fmla="*/ 3729084 h 3748140"/>
              <a:gd name="connsiteX17" fmla="*/ 3179057 w 4366182"/>
              <a:gd name="connsiteY17" fmla="*/ 3609727 h 3748140"/>
              <a:gd name="connsiteX18" fmla="*/ 2967391 w 4366182"/>
              <a:gd name="connsiteY18" fmla="*/ 3559997 h 3748140"/>
              <a:gd name="connsiteX19" fmla="*/ 2692224 w 4366182"/>
              <a:gd name="connsiteY19" fmla="*/ 3483741 h 3748140"/>
              <a:gd name="connsiteX20" fmla="*/ 2463623 w 4366182"/>
              <a:gd name="connsiteY20" fmla="*/ 3410800 h 3748140"/>
              <a:gd name="connsiteX21" fmla="*/ 2222323 w 4366182"/>
              <a:gd name="connsiteY21" fmla="*/ 3324600 h 3748140"/>
              <a:gd name="connsiteX22" fmla="*/ 1981023 w 4366182"/>
              <a:gd name="connsiteY22" fmla="*/ 3221820 h 3748140"/>
              <a:gd name="connsiteX23" fmla="*/ 1718557 w 4366182"/>
              <a:gd name="connsiteY23" fmla="*/ 3089203 h 3748140"/>
              <a:gd name="connsiteX24" fmla="*/ 1481491 w 4366182"/>
              <a:gd name="connsiteY24" fmla="*/ 2959900 h 3748140"/>
              <a:gd name="connsiteX25" fmla="*/ 1235958 w 4366182"/>
              <a:gd name="connsiteY25" fmla="*/ 2807391 h 3748140"/>
              <a:gd name="connsiteX26" fmla="*/ 969257 w 4366182"/>
              <a:gd name="connsiteY26" fmla="*/ 2634988 h 3748140"/>
              <a:gd name="connsiteX27" fmla="*/ 804957 w 4366182"/>
              <a:gd name="connsiteY27" fmla="*/ 2524743 h 3748140"/>
              <a:gd name="connsiteX28" fmla="*/ 669490 w 4366182"/>
              <a:gd name="connsiteY28" fmla="*/ 2420660 h 3748140"/>
              <a:gd name="connsiteX29" fmla="*/ 474757 w 4366182"/>
              <a:gd name="connsiteY29" fmla="*/ 2273630 h 3748140"/>
              <a:gd name="connsiteX30" fmla="*/ 335057 w 4366182"/>
              <a:gd name="connsiteY30" fmla="*/ 2151653 h 3748140"/>
              <a:gd name="connsiteX31" fmla="*/ 148790 w 4366182"/>
              <a:gd name="connsiteY31" fmla="*/ 1999545 h 3748140"/>
              <a:gd name="connsiteX32" fmla="*/ 0 w 4366182"/>
              <a:gd name="connsiteY32" fmla="*/ 1876130 h 3748140"/>
              <a:gd name="connsiteX33" fmla="*/ 233633 w 4366182"/>
              <a:gd name="connsiteY33" fmla="*/ 1658188 h 3748140"/>
              <a:gd name="connsiteX34" fmla="*/ 450333 w 4366182"/>
              <a:gd name="connsiteY34" fmla="*/ 1473589 h 3748140"/>
              <a:gd name="connsiteX35" fmla="*/ 567420 w 4366182"/>
              <a:gd name="connsiteY35" fmla="*/ 1385359 h 3748140"/>
              <a:gd name="connsiteX36" fmla="*/ 684506 w 4366182"/>
              <a:gd name="connsiteY36" fmla="*/ 1297925 h 3748140"/>
              <a:gd name="connsiteX37" fmla="*/ 898091 w 4366182"/>
              <a:gd name="connsiteY37" fmla="*/ 1150957 h 3748140"/>
              <a:gd name="connsiteX38" fmla="*/ 1088590 w 4366182"/>
              <a:gd name="connsiteY38" fmla="*/ 1026780 h 3748140"/>
              <a:gd name="connsiteX39" fmla="*/ 1169023 w 4366182"/>
              <a:gd name="connsiteY39" fmla="*/ 969019 h 3748140"/>
              <a:gd name="connsiteX40" fmla="*/ 1279091 w 4366182"/>
              <a:gd name="connsiteY40" fmla="*/ 903112 h 3748140"/>
              <a:gd name="connsiteX41" fmla="*/ 1270624 w 4366182"/>
              <a:gd name="connsiteY41" fmla="*/ 903542 h 3748140"/>
              <a:gd name="connsiteX42" fmla="*/ 1401857 w 4366182"/>
              <a:gd name="connsiteY42" fmla="*/ 837077 h 3748140"/>
              <a:gd name="connsiteX43" fmla="*/ 1486524 w 4366182"/>
              <a:gd name="connsiteY43" fmla="*/ 787879 h 3748140"/>
              <a:gd name="connsiteX44" fmla="*/ 1592357 w 4366182"/>
              <a:gd name="connsiteY44" fmla="*/ 729903 h 3748140"/>
              <a:gd name="connsiteX45" fmla="*/ 1702424 w 4366182"/>
              <a:gd name="connsiteY45" fmla="*/ 665901 h 3748140"/>
              <a:gd name="connsiteX46" fmla="*/ 1833657 w 4366182"/>
              <a:gd name="connsiteY46" fmla="*/ 595758 h 3748140"/>
              <a:gd name="connsiteX47" fmla="*/ 2028390 w 4366182"/>
              <a:gd name="connsiteY47" fmla="*/ 500969 h 3748140"/>
              <a:gd name="connsiteX48" fmla="*/ 2200104 w 4366182"/>
              <a:gd name="connsiteY48" fmla="*/ 428696 h 3748140"/>
              <a:gd name="connsiteX49" fmla="*/ 2379152 w 4366182"/>
              <a:gd name="connsiteY49" fmla="*/ 349380 h 3748140"/>
              <a:gd name="connsiteX50" fmla="*/ 2546356 w 4366182"/>
              <a:gd name="connsiteY50" fmla="*/ 295349 h 3748140"/>
              <a:gd name="connsiteX51" fmla="*/ 2791042 w 4366182"/>
              <a:gd name="connsiteY51" fmla="*/ 224971 h 3748140"/>
              <a:gd name="connsiteX0" fmla="*/ 2791042 w 4366182"/>
              <a:gd name="connsiteY0" fmla="*/ 224971 h 3757686"/>
              <a:gd name="connsiteX1" fmla="*/ 2955103 w 4366182"/>
              <a:gd name="connsiteY1" fmla="*/ 191099 h 3757686"/>
              <a:gd name="connsiteX2" fmla="*/ 3162124 w 4366182"/>
              <a:gd name="connsiteY2" fmla="*/ 145098 h 3757686"/>
              <a:gd name="connsiteX3" fmla="*/ 3437291 w 4366182"/>
              <a:gd name="connsiteY3" fmla="*/ 88735 h 3757686"/>
              <a:gd name="connsiteX4" fmla="*/ 3744757 w 4366182"/>
              <a:gd name="connsiteY4" fmla="*/ 48626 h 3757686"/>
              <a:gd name="connsiteX5" fmla="*/ 4364456 w 4366182"/>
              <a:gd name="connsiteY5" fmla="*/ 47 h 3757686"/>
              <a:gd name="connsiteX6" fmla="*/ 4360157 w 4366182"/>
              <a:gd name="connsiteY6" fmla="*/ 833488 h 3757686"/>
              <a:gd name="connsiteX7" fmla="*/ 4360157 w 4366182"/>
              <a:gd name="connsiteY7" fmla="*/ 859614 h 3757686"/>
              <a:gd name="connsiteX8" fmla="*/ 4360157 w 4366182"/>
              <a:gd name="connsiteY8" fmla="*/ 907539 h 3757686"/>
              <a:gd name="connsiteX9" fmla="*/ 4360157 w 4366182"/>
              <a:gd name="connsiteY9" fmla="*/ 944863 h 3757686"/>
              <a:gd name="connsiteX10" fmla="*/ 4360157 w 4366182"/>
              <a:gd name="connsiteY10" fmla="*/ 972911 h 3757686"/>
              <a:gd name="connsiteX11" fmla="*/ 4360157 w 4366182"/>
              <a:gd name="connsiteY11" fmla="*/ 993008 h 3757686"/>
              <a:gd name="connsiteX12" fmla="*/ 4360157 w 4366182"/>
              <a:gd name="connsiteY12" fmla="*/ 1006480 h 3757686"/>
              <a:gd name="connsiteX13" fmla="*/ 4360157 w 4366182"/>
              <a:gd name="connsiteY13" fmla="*/ 1018848 h 3757686"/>
              <a:gd name="connsiteX14" fmla="*/ 4360157 w 4366182"/>
              <a:gd name="connsiteY14" fmla="*/ 1020615 h 3757686"/>
              <a:gd name="connsiteX15" fmla="*/ 4360157 w 4366182"/>
              <a:gd name="connsiteY15" fmla="*/ 3748138 h 3757686"/>
              <a:gd name="connsiteX16" fmla="*/ 3873325 w 4366182"/>
              <a:gd name="connsiteY16" fmla="*/ 3729084 h 3757686"/>
              <a:gd name="connsiteX17" fmla="*/ 3390724 w 4366182"/>
              <a:gd name="connsiteY17" fmla="*/ 3752290 h 3757686"/>
              <a:gd name="connsiteX18" fmla="*/ 3179057 w 4366182"/>
              <a:gd name="connsiteY18" fmla="*/ 3609727 h 3757686"/>
              <a:gd name="connsiteX19" fmla="*/ 2967391 w 4366182"/>
              <a:gd name="connsiteY19" fmla="*/ 3559997 h 3757686"/>
              <a:gd name="connsiteX20" fmla="*/ 2692224 w 4366182"/>
              <a:gd name="connsiteY20" fmla="*/ 3483741 h 3757686"/>
              <a:gd name="connsiteX21" fmla="*/ 2463623 w 4366182"/>
              <a:gd name="connsiteY21" fmla="*/ 3410800 h 3757686"/>
              <a:gd name="connsiteX22" fmla="*/ 2222323 w 4366182"/>
              <a:gd name="connsiteY22" fmla="*/ 3324600 h 3757686"/>
              <a:gd name="connsiteX23" fmla="*/ 1981023 w 4366182"/>
              <a:gd name="connsiteY23" fmla="*/ 3221820 h 3757686"/>
              <a:gd name="connsiteX24" fmla="*/ 1718557 w 4366182"/>
              <a:gd name="connsiteY24" fmla="*/ 3089203 h 3757686"/>
              <a:gd name="connsiteX25" fmla="*/ 1481491 w 4366182"/>
              <a:gd name="connsiteY25" fmla="*/ 2959900 h 3757686"/>
              <a:gd name="connsiteX26" fmla="*/ 1235958 w 4366182"/>
              <a:gd name="connsiteY26" fmla="*/ 2807391 h 3757686"/>
              <a:gd name="connsiteX27" fmla="*/ 969257 w 4366182"/>
              <a:gd name="connsiteY27" fmla="*/ 2634988 h 3757686"/>
              <a:gd name="connsiteX28" fmla="*/ 804957 w 4366182"/>
              <a:gd name="connsiteY28" fmla="*/ 2524743 h 3757686"/>
              <a:gd name="connsiteX29" fmla="*/ 669490 w 4366182"/>
              <a:gd name="connsiteY29" fmla="*/ 2420660 h 3757686"/>
              <a:gd name="connsiteX30" fmla="*/ 474757 w 4366182"/>
              <a:gd name="connsiteY30" fmla="*/ 2273630 h 3757686"/>
              <a:gd name="connsiteX31" fmla="*/ 335057 w 4366182"/>
              <a:gd name="connsiteY31" fmla="*/ 2151653 h 3757686"/>
              <a:gd name="connsiteX32" fmla="*/ 148790 w 4366182"/>
              <a:gd name="connsiteY32" fmla="*/ 1999545 h 3757686"/>
              <a:gd name="connsiteX33" fmla="*/ 0 w 4366182"/>
              <a:gd name="connsiteY33" fmla="*/ 1876130 h 3757686"/>
              <a:gd name="connsiteX34" fmla="*/ 233633 w 4366182"/>
              <a:gd name="connsiteY34" fmla="*/ 1658188 h 3757686"/>
              <a:gd name="connsiteX35" fmla="*/ 450333 w 4366182"/>
              <a:gd name="connsiteY35" fmla="*/ 1473589 h 3757686"/>
              <a:gd name="connsiteX36" fmla="*/ 567420 w 4366182"/>
              <a:gd name="connsiteY36" fmla="*/ 1385359 h 3757686"/>
              <a:gd name="connsiteX37" fmla="*/ 684506 w 4366182"/>
              <a:gd name="connsiteY37" fmla="*/ 1297925 h 3757686"/>
              <a:gd name="connsiteX38" fmla="*/ 898091 w 4366182"/>
              <a:gd name="connsiteY38" fmla="*/ 1150957 h 3757686"/>
              <a:gd name="connsiteX39" fmla="*/ 1088590 w 4366182"/>
              <a:gd name="connsiteY39" fmla="*/ 1026780 h 3757686"/>
              <a:gd name="connsiteX40" fmla="*/ 1169023 w 4366182"/>
              <a:gd name="connsiteY40" fmla="*/ 969019 h 3757686"/>
              <a:gd name="connsiteX41" fmla="*/ 1279091 w 4366182"/>
              <a:gd name="connsiteY41" fmla="*/ 903112 h 3757686"/>
              <a:gd name="connsiteX42" fmla="*/ 1270624 w 4366182"/>
              <a:gd name="connsiteY42" fmla="*/ 903542 h 3757686"/>
              <a:gd name="connsiteX43" fmla="*/ 1401857 w 4366182"/>
              <a:gd name="connsiteY43" fmla="*/ 837077 h 3757686"/>
              <a:gd name="connsiteX44" fmla="*/ 1486524 w 4366182"/>
              <a:gd name="connsiteY44" fmla="*/ 787879 h 3757686"/>
              <a:gd name="connsiteX45" fmla="*/ 1592357 w 4366182"/>
              <a:gd name="connsiteY45" fmla="*/ 729903 h 3757686"/>
              <a:gd name="connsiteX46" fmla="*/ 1702424 w 4366182"/>
              <a:gd name="connsiteY46" fmla="*/ 665901 h 3757686"/>
              <a:gd name="connsiteX47" fmla="*/ 1833657 w 4366182"/>
              <a:gd name="connsiteY47" fmla="*/ 595758 h 3757686"/>
              <a:gd name="connsiteX48" fmla="*/ 2028390 w 4366182"/>
              <a:gd name="connsiteY48" fmla="*/ 500969 h 3757686"/>
              <a:gd name="connsiteX49" fmla="*/ 2200104 w 4366182"/>
              <a:gd name="connsiteY49" fmla="*/ 428696 h 3757686"/>
              <a:gd name="connsiteX50" fmla="*/ 2379152 w 4366182"/>
              <a:gd name="connsiteY50" fmla="*/ 349380 h 3757686"/>
              <a:gd name="connsiteX51" fmla="*/ 2546356 w 4366182"/>
              <a:gd name="connsiteY51" fmla="*/ 295349 h 3757686"/>
              <a:gd name="connsiteX52" fmla="*/ 2791042 w 4366182"/>
              <a:gd name="connsiteY52" fmla="*/ 224971 h 3757686"/>
              <a:gd name="connsiteX0" fmla="*/ 2791042 w 4366182"/>
              <a:gd name="connsiteY0" fmla="*/ 224971 h 3748140"/>
              <a:gd name="connsiteX1" fmla="*/ 2955103 w 4366182"/>
              <a:gd name="connsiteY1" fmla="*/ 191099 h 3748140"/>
              <a:gd name="connsiteX2" fmla="*/ 3162124 w 4366182"/>
              <a:gd name="connsiteY2" fmla="*/ 145098 h 3748140"/>
              <a:gd name="connsiteX3" fmla="*/ 3437291 w 4366182"/>
              <a:gd name="connsiteY3" fmla="*/ 88735 h 3748140"/>
              <a:gd name="connsiteX4" fmla="*/ 3744757 w 4366182"/>
              <a:gd name="connsiteY4" fmla="*/ 48626 h 3748140"/>
              <a:gd name="connsiteX5" fmla="*/ 4364456 w 4366182"/>
              <a:gd name="connsiteY5" fmla="*/ 47 h 3748140"/>
              <a:gd name="connsiteX6" fmla="*/ 4360157 w 4366182"/>
              <a:gd name="connsiteY6" fmla="*/ 833488 h 3748140"/>
              <a:gd name="connsiteX7" fmla="*/ 4360157 w 4366182"/>
              <a:gd name="connsiteY7" fmla="*/ 859614 h 3748140"/>
              <a:gd name="connsiteX8" fmla="*/ 4360157 w 4366182"/>
              <a:gd name="connsiteY8" fmla="*/ 907539 h 3748140"/>
              <a:gd name="connsiteX9" fmla="*/ 4360157 w 4366182"/>
              <a:gd name="connsiteY9" fmla="*/ 944863 h 3748140"/>
              <a:gd name="connsiteX10" fmla="*/ 4360157 w 4366182"/>
              <a:gd name="connsiteY10" fmla="*/ 972911 h 3748140"/>
              <a:gd name="connsiteX11" fmla="*/ 4360157 w 4366182"/>
              <a:gd name="connsiteY11" fmla="*/ 993008 h 3748140"/>
              <a:gd name="connsiteX12" fmla="*/ 4360157 w 4366182"/>
              <a:gd name="connsiteY12" fmla="*/ 1006480 h 3748140"/>
              <a:gd name="connsiteX13" fmla="*/ 4360157 w 4366182"/>
              <a:gd name="connsiteY13" fmla="*/ 1018848 h 3748140"/>
              <a:gd name="connsiteX14" fmla="*/ 4360157 w 4366182"/>
              <a:gd name="connsiteY14" fmla="*/ 1020615 h 3748140"/>
              <a:gd name="connsiteX15" fmla="*/ 4360157 w 4366182"/>
              <a:gd name="connsiteY15" fmla="*/ 3748138 h 3748140"/>
              <a:gd name="connsiteX16" fmla="*/ 3873325 w 4366182"/>
              <a:gd name="connsiteY16" fmla="*/ 3729084 h 3748140"/>
              <a:gd name="connsiteX17" fmla="*/ 3399191 w 4366182"/>
              <a:gd name="connsiteY17" fmla="*/ 3656142 h 3748140"/>
              <a:gd name="connsiteX18" fmla="*/ 3179057 w 4366182"/>
              <a:gd name="connsiteY18" fmla="*/ 3609727 h 3748140"/>
              <a:gd name="connsiteX19" fmla="*/ 2967391 w 4366182"/>
              <a:gd name="connsiteY19" fmla="*/ 3559997 h 3748140"/>
              <a:gd name="connsiteX20" fmla="*/ 2692224 w 4366182"/>
              <a:gd name="connsiteY20" fmla="*/ 3483741 h 3748140"/>
              <a:gd name="connsiteX21" fmla="*/ 2463623 w 4366182"/>
              <a:gd name="connsiteY21" fmla="*/ 3410800 h 3748140"/>
              <a:gd name="connsiteX22" fmla="*/ 2222323 w 4366182"/>
              <a:gd name="connsiteY22" fmla="*/ 3324600 h 3748140"/>
              <a:gd name="connsiteX23" fmla="*/ 1981023 w 4366182"/>
              <a:gd name="connsiteY23" fmla="*/ 3221820 h 3748140"/>
              <a:gd name="connsiteX24" fmla="*/ 1718557 w 4366182"/>
              <a:gd name="connsiteY24" fmla="*/ 3089203 h 3748140"/>
              <a:gd name="connsiteX25" fmla="*/ 1481491 w 4366182"/>
              <a:gd name="connsiteY25" fmla="*/ 2959900 h 3748140"/>
              <a:gd name="connsiteX26" fmla="*/ 1235958 w 4366182"/>
              <a:gd name="connsiteY26" fmla="*/ 2807391 h 3748140"/>
              <a:gd name="connsiteX27" fmla="*/ 969257 w 4366182"/>
              <a:gd name="connsiteY27" fmla="*/ 2634988 h 3748140"/>
              <a:gd name="connsiteX28" fmla="*/ 804957 w 4366182"/>
              <a:gd name="connsiteY28" fmla="*/ 2524743 h 3748140"/>
              <a:gd name="connsiteX29" fmla="*/ 669490 w 4366182"/>
              <a:gd name="connsiteY29" fmla="*/ 2420660 h 3748140"/>
              <a:gd name="connsiteX30" fmla="*/ 474757 w 4366182"/>
              <a:gd name="connsiteY30" fmla="*/ 2273630 h 3748140"/>
              <a:gd name="connsiteX31" fmla="*/ 335057 w 4366182"/>
              <a:gd name="connsiteY31" fmla="*/ 2151653 h 3748140"/>
              <a:gd name="connsiteX32" fmla="*/ 148790 w 4366182"/>
              <a:gd name="connsiteY32" fmla="*/ 1999545 h 3748140"/>
              <a:gd name="connsiteX33" fmla="*/ 0 w 4366182"/>
              <a:gd name="connsiteY33" fmla="*/ 1876130 h 3748140"/>
              <a:gd name="connsiteX34" fmla="*/ 233633 w 4366182"/>
              <a:gd name="connsiteY34" fmla="*/ 1658188 h 3748140"/>
              <a:gd name="connsiteX35" fmla="*/ 450333 w 4366182"/>
              <a:gd name="connsiteY35" fmla="*/ 1473589 h 3748140"/>
              <a:gd name="connsiteX36" fmla="*/ 567420 w 4366182"/>
              <a:gd name="connsiteY36" fmla="*/ 1385359 h 3748140"/>
              <a:gd name="connsiteX37" fmla="*/ 684506 w 4366182"/>
              <a:gd name="connsiteY37" fmla="*/ 1297925 h 3748140"/>
              <a:gd name="connsiteX38" fmla="*/ 898091 w 4366182"/>
              <a:gd name="connsiteY38" fmla="*/ 1150957 h 3748140"/>
              <a:gd name="connsiteX39" fmla="*/ 1088590 w 4366182"/>
              <a:gd name="connsiteY39" fmla="*/ 1026780 h 3748140"/>
              <a:gd name="connsiteX40" fmla="*/ 1169023 w 4366182"/>
              <a:gd name="connsiteY40" fmla="*/ 969019 h 3748140"/>
              <a:gd name="connsiteX41" fmla="*/ 1279091 w 4366182"/>
              <a:gd name="connsiteY41" fmla="*/ 903112 h 3748140"/>
              <a:gd name="connsiteX42" fmla="*/ 1270624 w 4366182"/>
              <a:gd name="connsiteY42" fmla="*/ 903542 h 3748140"/>
              <a:gd name="connsiteX43" fmla="*/ 1401857 w 4366182"/>
              <a:gd name="connsiteY43" fmla="*/ 837077 h 3748140"/>
              <a:gd name="connsiteX44" fmla="*/ 1486524 w 4366182"/>
              <a:gd name="connsiteY44" fmla="*/ 787879 h 3748140"/>
              <a:gd name="connsiteX45" fmla="*/ 1592357 w 4366182"/>
              <a:gd name="connsiteY45" fmla="*/ 729903 h 3748140"/>
              <a:gd name="connsiteX46" fmla="*/ 1702424 w 4366182"/>
              <a:gd name="connsiteY46" fmla="*/ 665901 h 3748140"/>
              <a:gd name="connsiteX47" fmla="*/ 1833657 w 4366182"/>
              <a:gd name="connsiteY47" fmla="*/ 595758 h 3748140"/>
              <a:gd name="connsiteX48" fmla="*/ 2028390 w 4366182"/>
              <a:gd name="connsiteY48" fmla="*/ 500969 h 3748140"/>
              <a:gd name="connsiteX49" fmla="*/ 2200104 w 4366182"/>
              <a:gd name="connsiteY49" fmla="*/ 428696 h 3748140"/>
              <a:gd name="connsiteX50" fmla="*/ 2379152 w 4366182"/>
              <a:gd name="connsiteY50" fmla="*/ 349380 h 3748140"/>
              <a:gd name="connsiteX51" fmla="*/ 2546356 w 4366182"/>
              <a:gd name="connsiteY51" fmla="*/ 295349 h 3748140"/>
              <a:gd name="connsiteX52" fmla="*/ 2791042 w 4366182"/>
              <a:gd name="connsiteY52" fmla="*/ 224971 h 3748140"/>
              <a:gd name="connsiteX0" fmla="*/ 2791042 w 4366182"/>
              <a:gd name="connsiteY0" fmla="*/ 224971 h 3822812"/>
              <a:gd name="connsiteX1" fmla="*/ 2955103 w 4366182"/>
              <a:gd name="connsiteY1" fmla="*/ 191099 h 3822812"/>
              <a:gd name="connsiteX2" fmla="*/ 3162124 w 4366182"/>
              <a:gd name="connsiteY2" fmla="*/ 145098 h 3822812"/>
              <a:gd name="connsiteX3" fmla="*/ 3437291 w 4366182"/>
              <a:gd name="connsiteY3" fmla="*/ 88735 h 3822812"/>
              <a:gd name="connsiteX4" fmla="*/ 3744757 w 4366182"/>
              <a:gd name="connsiteY4" fmla="*/ 48626 h 3822812"/>
              <a:gd name="connsiteX5" fmla="*/ 4364456 w 4366182"/>
              <a:gd name="connsiteY5" fmla="*/ 47 h 3822812"/>
              <a:gd name="connsiteX6" fmla="*/ 4360157 w 4366182"/>
              <a:gd name="connsiteY6" fmla="*/ 833488 h 3822812"/>
              <a:gd name="connsiteX7" fmla="*/ 4360157 w 4366182"/>
              <a:gd name="connsiteY7" fmla="*/ 859614 h 3822812"/>
              <a:gd name="connsiteX8" fmla="*/ 4360157 w 4366182"/>
              <a:gd name="connsiteY8" fmla="*/ 907539 h 3822812"/>
              <a:gd name="connsiteX9" fmla="*/ 4360157 w 4366182"/>
              <a:gd name="connsiteY9" fmla="*/ 944863 h 3822812"/>
              <a:gd name="connsiteX10" fmla="*/ 4360157 w 4366182"/>
              <a:gd name="connsiteY10" fmla="*/ 972911 h 3822812"/>
              <a:gd name="connsiteX11" fmla="*/ 4360157 w 4366182"/>
              <a:gd name="connsiteY11" fmla="*/ 993008 h 3822812"/>
              <a:gd name="connsiteX12" fmla="*/ 4360157 w 4366182"/>
              <a:gd name="connsiteY12" fmla="*/ 1006480 h 3822812"/>
              <a:gd name="connsiteX13" fmla="*/ 4360157 w 4366182"/>
              <a:gd name="connsiteY13" fmla="*/ 1018848 h 3822812"/>
              <a:gd name="connsiteX14" fmla="*/ 4360157 w 4366182"/>
              <a:gd name="connsiteY14" fmla="*/ 1020615 h 3822812"/>
              <a:gd name="connsiteX15" fmla="*/ 4360157 w 4366182"/>
              <a:gd name="connsiteY15" fmla="*/ 3748138 h 3822812"/>
              <a:gd name="connsiteX16" fmla="*/ 3873325 w 4366182"/>
              <a:gd name="connsiteY16" fmla="*/ 3729084 h 3822812"/>
              <a:gd name="connsiteX17" fmla="*/ 3589690 w 4366182"/>
              <a:gd name="connsiteY17" fmla="*/ 3821914 h 3822812"/>
              <a:gd name="connsiteX18" fmla="*/ 3399191 w 4366182"/>
              <a:gd name="connsiteY18" fmla="*/ 3656142 h 3822812"/>
              <a:gd name="connsiteX19" fmla="*/ 3179057 w 4366182"/>
              <a:gd name="connsiteY19" fmla="*/ 3609727 h 3822812"/>
              <a:gd name="connsiteX20" fmla="*/ 2967391 w 4366182"/>
              <a:gd name="connsiteY20" fmla="*/ 3559997 h 3822812"/>
              <a:gd name="connsiteX21" fmla="*/ 2692224 w 4366182"/>
              <a:gd name="connsiteY21" fmla="*/ 3483741 h 3822812"/>
              <a:gd name="connsiteX22" fmla="*/ 2463623 w 4366182"/>
              <a:gd name="connsiteY22" fmla="*/ 3410800 h 3822812"/>
              <a:gd name="connsiteX23" fmla="*/ 2222323 w 4366182"/>
              <a:gd name="connsiteY23" fmla="*/ 3324600 h 3822812"/>
              <a:gd name="connsiteX24" fmla="*/ 1981023 w 4366182"/>
              <a:gd name="connsiteY24" fmla="*/ 3221820 h 3822812"/>
              <a:gd name="connsiteX25" fmla="*/ 1718557 w 4366182"/>
              <a:gd name="connsiteY25" fmla="*/ 3089203 h 3822812"/>
              <a:gd name="connsiteX26" fmla="*/ 1481491 w 4366182"/>
              <a:gd name="connsiteY26" fmla="*/ 2959900 h 3822812"/>
              <a:gd name="connsiteX27" fmla="*/ 1235958 w 4366182"/>
              <a:gd name="connsiteY27" fmla="*/ 2807391 h 3822812"/>
              <a:gd name="connsiteX28" fmla="*/ 969257 w 4366182"/>
              <a:gd name="connsiteY28" fmla="*/ 2634988 h 3822812"/>
              <a:gd name="connsiteX29" fmla="*/ 804957 w 4366182"/>
              <a:gd name="connsiteY29" fmla="*/ 2524743 h 3822812"/>
              <a:gd name="connsiteX30" fmla="*/ 669490 w 4366182"/>
              <a:gd name="connsiteY30" fmla="*/ 2420660 h 3822812"/>
              <a:gd name="connsiteX31" fmla="*/ 474757 w 4366182"/>
              <a:gd name="connsiteY31" fmla="*/ 2273630 h 3822812"/>
              <a:gd name="connsiteX32" fmla="*/ 335057 w 4366182"/>
              <a:gd name="connsiteY32" fmla="*/ 2151653 h 3822812"/>
              <a:gd name="connsiteX33" fmla="*/ 148790 w 4366182"/>
              <a:gd name="connsiteY33" fmla="*/ 1999545 h 3822812"/>
              <a:gd name="connsiteX34" fmla="*/ 0 w 4366182"/>
              <a:gd name="connsiteY34" fmla="*/ 1876130 h 3822812"/>
              <a:gd name="connsiteX35" fmla="*/ 233633 w 4366182"/>
              <a:gd name="connsiteY35" fmla="*/ 1658188 h 3822812"/>
              <a:gd name="connsiteX36" fmla="*/ 450333 w 4366182"/>
              <a:gd name="connsiteY36" fmla="*/ 1473589 h 3822812"/>
              <a:gd name="connsiteX37" fmla="*/ 567420 w 4366182"/>
              <a:gd name="connsiteY37" fmla="*/ 1385359 h 3822812"/>
              <a:gd name="connsiteX38" fmla="*/ 684506 w 4366182"/>
              <a:gd name="connsiteY38" fmla="*/ 1297925 h 3822812"/>
              <a:gd name="connsiteX39" fmla="*/ 898091 w 4366182"/>
              <a:gd name="connsiteY39" fmla="*/ 1150957 h 3822812"/>
              <a:gd name="connsiteX40" fmla="*/ 1088590 w 4366182"/>
              <a:gd name="connsiteY40" fmla="*/ 1026780 h 3822812"/>
              <a:gd name="connsiteX41" fmla="*/ 1169023 w 4366182"/>
              <a:gd name="connsiteY41" fmla="*/ 969019 h 3822812"/>
              <a:gd name="connsiteX42" fmla="*/ 1279091 w 4366182"/>
              <a:gd name="connsiteY42" fmla="*/ 903112 h 3822812"/>
              <a:gd name="connsiteX43" fmla="*/ 1270624 w 4366182"/>
              <a:gd name="connsiteY43" fmla="*/ 903542 h 3822812"/>
              <a:gd name="connsiteX44" fmla="*/ 1401857 w 4366182"/>
              <a:gd name="connsiteY44" fmla="*/ 837077 h 3822812"/>
              <a:gd name="connsiteX45" fmla="*/ 1486524 w 4366182"/>
              <a:gd name="connsiteY45" fmla="*/ 787879 h 3822812"/>
              <a:gd name="connsiteX46" fmla="*/ 1592357 w 4366182"/>
              <a:gd name="connsiteY46" fmla="*/ 729903 h 3822812"/>
              <a:gd name="connsiteX47" fmla="*/ 1702424 w 4366182"/>
              <a:gd name="connsiteY47" fmla="*/ 665901 h 3822812"/>
              <a:gd name="connsiteX48" fmla="*/ 1833657 w 4366182"/>
              <a:gd name="connsiteY48" fmla="*/ 595758 h 3822812"/>
              <a:gd name="connsiteX49" fmla="*/ 2028390 w 4366182"/>
              <a:gd name="connsiteY49" fmla="*/ 500969 h 3822812"/>
              <a:gd name="connsiteX50" fmla="*/ 2200104 w 4366182"/>
              <a:gd name="connsiteY50" fmla="*/ 428696 h 3822812"/>
              <a:gd name="connsiteX51" fmla="*/ 2379152 w 4366182"/>
              <a:gd name="connsiteY51" fmla="*/ 349380 h 3822812"/>
              <a:gd name="connsiteX52" fmla="*/ 2546356 w 4366182"/>
              <a:gd name="connsiteY52" fmla="*/ 295349 h 3822812"/>
              <a:gd name="connsiteX53" fmla="*/ 2791042 w 4366182"/>
              <a:gd name="connsiteY53" fmla="*/ 224971 h 3822812"/>
              <a:gd name="connsiteX0" fmla="*/ 2791042 w 4366182"/>
              <a:gd name="connsiteY0" fmla="*/ 224971 h 3822812"/>
              <a:gd name="connsiteX1" fmla="*/ 2955103 w 4366182"/>
              <a:gd name="connsiteY1" fmla="*/ 191099 h 3822812"/>
              <a:gd name="connsiteX2" fmla="*/ 3162124 w 4366182"/>
              <a:gd name="connsiteY2" fmla="*/ 145098 h 3822812"/>
              <a:gd name="connsiteX3" fmla="*/ 3437291 w 4366182"/>
              <a:gd name="connsiteY3" fmla="*/ 88735 h 3822812"/>
              <a:gd name="connsiteX4" fmla="*/ 3744757 w 4366182"/>
              <a:gd name="connsiteY4" fmla="*/ 48626 h 3822812"/>
              <a:gd name="connsiteX5" fmla="*/ 4364456 w 4366182"/>
              <a:gd name="connsiteY5" fmla="*/ 47 h 3822812"/>
              <a:gd name="connsiteX6" fmla="*/ 4360157 w 4366182"/>
              <a:gd name="connsiteY6" fmla="*/ 833488 h 3822812"/>
              <a:gd name="connsiteX7" fmla="*/ 4360157 w 4366182"/>
              <a:gd name="connsiteY7" fmla="*/ 859614 h 3822812"/>
              <a:gd name="connsiteX8" fmla="*/ 4360157 w 4366182"/>
              <a:gd name="connsiteY8" fmla="*/ 907539 h 3822812"/>
              <a:gd name="connsiteX9" fmla="*/ 4360157 w 4366182"/>
              <a:gd name="connsiteY9" fmla="*/ 944863 h 3822812"/>
              <a:gd name="connsiteX10" fmla="*/ 4360157 w 4366182"/>
              <a:gd name="connsiteY10" fmla="*/ 972911 h 3822812"/>
              <a:gd name="connsiteX11" fmla="*/ 4360157 w 4366182"/>
              <a:gd name="connsiteY11" fmla="*/ 993008 h 3822812"/>
              <a:gd name="connsiteX12" fmla="*/ 4360157 w 4366182"/>
              <a:gd name="connsiteY12" fmla="*/ 1006480 h 3822812"/>
              <a:gd name="connsiteX13" fmla="*/ 4360157 w 4366182"/>
              <a:gd name="connsiteY13" fmla="*/ 1018848 h 3822812"/>
              <a:gd name="connsiteX14" fmla="*/ 4360157 w 4366182"/>
              <a:gd name="connsiteY14" fmla="*/ 1020615 h 3822812"/>
              <a:gd name="connsiteX15" fmla="*/ 4360157 w 4366182"/>
              <a:gd name="connsiteY15" fmla="*/ 3748138 h 3822812"/>
              <a:gd name="connsiteX16" fmla="*/ 3873325 w 4366182"/>
              <a:gd name="connsiteY16" fmla="*/ 3729084 h 3822812"/>
              <a:gd name="connsiteX17" fmla="*/ 3589690 w 4366182"/>
              <a:gd name="connsiteY17" fmla="*/ 3821914 h 3822812"/>
              <a:gd name="connsiteX18" fmla="*/ 3399191 w 4366182"/>
              <a:gd name="connsiteY18" fmla="*/ 3656142 h 3822812"/>
              <a:gd name="connsiteX19" fmla="*/ 3179057 w 4366182"/>
              <a:gd name="connsiteY19" fmla="*/ 3609727 h 3822812"/>
              <a:gd name="connsiteX20" fmla="*/ 2967391 w 4366182"/>
              <a:gd name="connsiteY20" fmla="*/ 3559997 h 3822812"/>
              <a:gd name="connsiteX21" fmla="*/ 2692224 w 4366182"/>
              <a:gd name="connsiteY21" fmla="*/ 3483741 h 3822812"/>
              <a:gd name="connsiteX22" fmla="*/ 2463623 w 4366182"/>
              <a:gd name="connsiteY22" fmla="*/ 3410800 h 3822812"/>
              <a:gd name="connsiteX23" fmla="*/ 2222323 w 4366182"/>
              <a:gd name="connsiteY23" fmla="*/ 3324600 h 3822812"/>
              <a:gd name="connsiteX24" fmla="*/ 1981023 w 4366182"/>
              <a:gd name="connsiteY24" fmla="*/ 3221820 h 3822812"/>
              <a:gd name="connsiteX25" fmla="*/ 1718557 w 4366182"/>
              <a:gd name="connsiteY25" fmla="*/ 3089203 h 3822812"/>
              <a:gd name="connsiteX26" fmla="*/ 1481491 w 4366182"/>
              <a:gd name="connsiteY26" fmla="*/ 2959900 h 3822812"/>
              <a:gd name="connsiteX27" fmla="*/ 1235958 w 4366182"/>
              <a:gd name="connsiteY27" fmla="*/ 2807391 h 3822812"/>
              <a:gd name="connsiteX28" fmla="*/ 969257 w 4366182"/>
              <a:gd name="connsiteY28" fmla="*/ 2634988 h 3822812"/>
              <a:gd name="connsiteX29" fmla="*/ 804957 w 4366182"/>
              <a:gd name="connsiteY29" fmla="*/ 2524743 h 3822812"/>
              <a:gd name="connsiteX30" fmla="*/ 669490 w 4366182"/>
              <a:gd name="connsiteY30" fmla="*/ 2420660 h 3822812"/>
              <a:gd name="connsiteX31" fmla="*/ 474757 w 4366182"/>
              <a:gd name="connsiteY31" fmla="*/ 2273630 h 3822812"/>
              <a:gd name="connsiteX32" fmla="*/ 335057 w 4366182"/>
              <a:gd name="connsiteY32" fmla="*/ 2151653 h 3822812"/>
              <a:gd name="connsiteX33" fmla="*/ 148790 w 4366182"/>
              <a:gd name="connsiteY33" fmla="*/ 1999545 h 3822812"/>
              <a:gd name="connsiteX34" fmla="*/ 0 w 4366182"/>
              <a:gd name="connsiteY34" fmla="*/ 1876130 h 3822812"/>
              <a:gd name="connsiteX35" fmla="*/ 233633 w 4366182"/>
              <a:gd name="connsiteY35" fmla="*/ 1658188 h 3822812"/>
              <a:gd name="connsiteX36" fmla="*/ 450333 w 4366182"/>
              <a:gd name="connsiteY36" fmla="*/ 1473589 h 3822812"/>
              <a:gd name="connsiteX37" fmla="*/ 567420 w 4366182"/>
              <a:gd name="connsiteY37" fmla="*/ 1385359 h 3822812"/>
              <a:gd name="connsiteX38" fmla="*/ 684506 w 4366182"/>
              <a:gd name="connsiteY38" fmla="*/ 1297925 h 3822812"/>
              <a:gd name="connsiteX39" fmla="*/ 898091 w 4366182"/>
              <a:gd name="connsiteY39" fmla="*/ 1150957 h 3822812"/>
              <a:gd name="connsiteX40" fmla="*/ 1088590 w 4366182"/>
              <a:gd name="connsiteY40" fmla="*/ 1026780 h 3822812"/>
              <a:gd name="connsiteX41" fmla="*/ 1169023 w 4366182"/>
              <a:gd name="connsiteY41" fmla="*/ 969019 h 3822812"/>
              <a:gd name="connsiteX42" fmla="*/ 1279091 w 4366182"/>
              <a:gd name="connsiteY42" fmla="*/ 903112 h 3822812"/>
              <a:gd name="connsiteX43" fmla="*/ 1270624 w 4366182"/>
              <a:gd name="connsiteY43" fmla="*/ 903542 h 3822812"/>
              <a:gd name="connsiteX44" fmla="*/ 1401857 w 4366182"/>
              <a:gd name="connsiteY44" fmla="*/ 837077 h 3822812"/>
              <a:gd name="connsiteX45" fmla="*/ 1486524 w 4366182"/>
              <a:gd name="connsiteY45" fmla="*/ 787879 h 3822812"/>
              <a:gd name="connsiteX46" fmla="*/ 1592357 w 4366182"/>
              <a:gd name="connsiteY46" fmla="*/ 729903 h 3822812"/>
              <a:gd name="connsiteX47" fmla="*/ 1702424 w 4366182"/>
              <a:gd name="connsiteY47" fmla="*/ 665901 h 3822812"/>
              <a:gd name="connsiteX48" fmla="*/ 1833657 w 4366182"/>
              <a:gd name="connsiteY48" fmla="*/ 595758 h 3822812"/>
              <a:gd name="connsiteX49" fmla="*/ 2028390 w 4366182"/>
              <a:gd name="connsiteY49" fmla="*/ 500969 h 3822812"/>
              <a:gd name="connsiteX50" fmla="*/ 2200104 w 4366182"/>
              <a:gd name="connsiteY50" fmla="*/ 428696 h 3822812"/>
              <a:gd name="connsiteX51" fmla="*/ 2379152 w 4366182"/>
              <a:gd name="connsiteY51" fmla="*/ 349380 h 3822812"/>
              <a:gd name="connsiteX52" fmla="*/ 2546356 w 4366182"/>
              <a:gd name="connsiteY52" fmla="*/ 295349 h 3822812"/>
              <a:gd name="connsiteX53" fmla="*/ 2791042 w 4366182"/>
              <a:gd name="connsiteY53" fmla="*/ 224971 h 3822812"/>
              <a:gd name="connsiteX0" fmla="*/ 2791042 w 4366182"/>
              <a:gd name="connsiteY0" fmla="*/ 224971 h 3748140"/>
              <a:gd name="connsiteX1" fmla="*/ 2955103 w 4366182"/>
              <a:gd name="connsiteY1" fmla="*/ 191099 h 3748140"/>
              <a:gd name="connsiteX2" fmla="*/ 3162124 w 4366182"/>
              <a:gd name="connsiteY2" fmla="*/ 145098 h 3748140"/>
              <a:gd name="connsiteX3" fmla="*/ 3437291 w 4366182"/>
              <a:gd name="connsiteY3" fmla="*/ 88735 h 3748140"/>
              <a:gd name="connsiteX4" fmla="*/ 3744757 w 4366182"/>
              <a:gd name="connsiteY4" fmla="*/ 48626 h 3748140"/>
              <a:gd name="connsiteX5" fmla="*/ 4364456 w 4366182"/>
              <a:gd name="connsiteY5" fmla="*/ 47 h 3748140"/>
              <a:gd name="connsiteX6" fmla="*/ 4360157 w 4366182"/>
              <a:gd name="connsiteY6" fmla="*/ 833488 h 3748140"/>
              <a:gd name="connsiteX7" fmla="*/ 4360157 w 4366182"/>
              <a:gd name="connsiteY7" fmla="*/ 859614 h 3748140"/>
              <a:gd name="connsiteX8" fmla="*/ 4360157 w 4366182"/>
              <a:gd name="connsiteY8" fmla="*/ 907539 h 3748140"/>
              <a:gd name="connsiteX9" fmla="*/ 4360157 w 4366182"/>
              <a:gd name="connsiteY9" fmla="*/ 944863 h 3748140"/>
              <a:gd name="connsiteX10" fmla="*/ 4360157 w 4366182"/>
              <a:gd name="connsiteY10" fmla="*/ 972911 h 3748140"/>
              <a:gd name="connsiteX11" fmla="*/ 4360157 w 4366182"/>
              <a:gd name="connsiteY11" fmla="*/ 993008 h 3748140"/>
              <a:gd name="connsiteX12" fmla="*/ 4360157 w 4366182"/>
              <a:gd name="connsiteY12" fmla="*/ 1006480 h 3748140"/>
              <a:gd name="connsiteX13" fmla="*/ 4360157 w 4366182"/>
              <a:gd name="connsiteY13" fmla="*/ 1018848 h 3748140"/>
              <a:gd name="connsiteX14" fmla="*/ 4360157 w 4366182"/>
              <a:gd name="connsiteY14" fmla="*/ 1020615 h 3748140"/>
              <a:gd name="connsiteX15" fmla="*/ 4360157 w 4366182"/>
              <a:gd name="connsiteY15" fmla="*/ 3748138 h 3748140"/>
              <a:gd name="connsiteX16" fmla="*/ 3873325 w 4366182"/>
              <a:gd name="connsiteY16" fmla="*/ 3729084 h 3748140"/>
              <a:gd name="connsiteX17" fmla="*/ 3593923 w 4366182"/>
              <a:gd name="connsiteY17" fmla="*/ 3685981 h 3748140"/>
              <a:gd name="connsiteX18" fmla="*/ 3399191 w 4366182"/>
              <a:gd name="connsiteY18" fmla="*/ 3656142 h 3748140"/>
              <a:gd name="connsiteX19" fmla="*/ 3179057 w 4366182"/>
              <a:gd name="connsiteY19" fmla="*/ 3609727 h 3748140"/>
              <a:gd name="connsiteX20" fmla="*/ 2967391 w 4366182"/>
              <a:gd name="connsiteY20" fmla="*/ 3559997 h 3748140"/>
              <a:gd name="connsiteX21" fmla="*/ 2692224 w 4366182"/>
              <a:gd name="connsiteY21" fmla="*/ 3483741 h 3748140"/>
              <a:gd name="connsiteX22" fmla="*/ 2463623 w 4366182"/>
              <a:gd name="connsiteY22" fmla="*/ 3410800 h 3748140"/>
              <a:gd name="connsiteX23" fmla="*/ 2222323 w 4366182"/>
              <a:gd name="connsiteY23" fmla="*/ 3324600 h 3748140"/>
              <a:gd name="connsiteX24" fmla="*/ 1981023 w 4366182"/>
              <a:gd name="connsiteY24" fmla="*/ 3221820 h 3748140"/>
              <a:gd name="connsiteX25" fmla="*/ 1718557 w 4366182"/>
              <a:gd name="connsiteY25" fmla="*/ 3089203 h 3748140"/>
              <a:gd name="connsiteX26" fmla="*/ 1481491 w 4366182"/>
              <a:gd name="connsiteY26" fmla="*/ 2959900 h 3748140"/>
              <a:gd name="connsiteX27" fmla="*/ 1235958 w 4366182"/>
              <a:gd name="connsiteY27" fmla="*/ 2807391 h 3748140"/>
              <a:gd name="connsiteX28" fmla="*/ 969257 w 4366182"/>
              <a:gd name="connsiteY28" fmla="*/ 2634988 h 3748140"/>
              <a:gd name="connsiteX29" fmla="*/ 804957 w 4366182"/>
              <a:gd name="connsiteY29" fmla="*/ 2524743 h 3748140"/>
              <a:gd name="connsiteX30" fmla="*/ 669490 w 4366182"/>
              <a:gd name="connsiteY30" fmla="*/ 2420660 h 3748140"/>
              <a:gd name="connsiteX31" fmla="*/ 474757 w 4366182"/>
              <a:gd name="connsiteY31" fmla="*/ 2273630 h 3748140"/>
              <a:gd name="connsiteX32" fmla="*/ 335057 w 4366182"/>
              <a:gd name="connsiteY32" fmla="*/ 2151653 h 3748140"/>
              <a:gd name="connsiteX33" fmla="*/ 148790 w 4366182"/>
              <a:gd name="connsiteY33" fmla="*/ 1999545 h 3748140"/>
              <a:gd name="connsiteX34" fmla="*/ 0 w 4366182"/>
              <a:gd name="connsiteY34" fmla="*/ 1876130 h 3748140"/>
              <a:gd name="connsiteX35" fmla="*/ 233633 w 4366182"/>
              <a:gd name="connsiteY35" fmla="*/ 1658188 h 3748140"/>
              <a:gd name="connsiteX36" fmla="*/ 450333 w 4366182"/>
              <a:gd name="connsiteY36" fmla="*/ 1473589 h 3748140"/>
              <a:gd name="connsiteX37" fmla="*/ 567420 w 4366182"/>
              <a:gd name="connsiteY37" fmla="*/ 1385359 h 3748140"/>
              <a:gd name="connsiteX38" fmla="*/ 684506 w 4366182"/>
              <a:gd name="connsiteY38" fmla="*/ 1297925 h 3748140"/>
              <a:gd name="connsiteX39" fmla="*/ 898091 w 4366182"/>
              <a:gd name="connsiteY39" fmla="*/ 1150957 h 3748140"/>
              <a:gd name="connsiteX40" fmla="*/ 1088590 w 4366182"/>
              <a:gd name="connsiteY40" fmla="*/ 1026780 h 3748140"/>
              <a:gd name="connsiteX41" fmla="*/ 1169023 w 4366182"/>
              <a:gd name="connsiteY41" fmla="*/ 969019 h 3748140"/>
              <a:gd name="connsiteX42" fmla="*/ 1279091 w 4366182"/>
              <a:gd name="connsiteY42" fmla="*/ 903112 h 3748140"/>
              <a:gd name="connsiteX43" fmla="*/ 1270624 w 4366182"/>
              <a:gd name="connsiteY43" fmla="*/ 903542 h 3748140"/>
              <a:gd name="connsiteX44" fmla="*/ 1401857 w 4366182"/>
              <a:gd name="connsiteY44" fmla="*/ 837077 h 3748140"/>
              <a:gd name="connsiteX45" fmla="*/ 1486524 w 4366182"/>
              <a:gd name="connsiteY45" fmla="*/ 787879 h 3748140"/>
              <a:gd name="connsiteX46" fmla="*/ 1592357 w 4366182"/>
              <a:gd name="connsiteY46" fmla="*/ 729903 h 3748140"/>
              <a:gd name="connsiteX47" fmla="*/ 1702424 w 4366182"/>
              <a:gd name="connsiteY47" fmla="*/ 665901 h 3748140"/>
              <a:gd name="connsiteX48" fmla="*/ 1833657 w 4366182"/>
              <a:gd name="connsiteY48" fmla="*/ 595758 h 3748140"/>
              <a:gd name="connsiteX49" fmla="*/ 2028390 w 4366182"/>
              <a:gd name="connsiteY49" fmla="*/ 500969 h 3748140"/>
              <a:gd name="connsiteX50" fmla="*/ 2200104 w 4366182"/>
              <a:gd name="connsiteY50" fmla="*/ 428696 h 3748140"/>
              <a:gd name="connsiteX51" fmla="*/ 2379152 w 4366182"/>
              <a:gd name="connsiteY51" fmla="*/ 349380 h 3748140"/>
              <a:gd name="connsiteX52" fmla="*/ 2546356 w 4366182"/>
              <a:gd name="connsiteY52" fmla="*/ 295349 h 3748140"/>
              <a:gd name="connsiteX53" fmla="*/ 2791042 w 4366182"/>
              <a:gd name="connsiteY53" fmla="*/ 224971 h 3748140"/>
              <a:gd name="connsiteX0" fmla="*/ 2791042 w 4366182"/>
              <a:gd name="connsiteY0" fmla="*/ 224971 h 3821916"/>
              <a:gd name="connsiteX1" fmla="*/ 2955103 w 4366182"/>
              <a:gd name="connsiteY1" fmla="*/ 191099 h 3821916"/>
              <a:gd name="connsiteX2" fmla="*/ 3162124 w 4366182"/>
              <a:gd name="connsiteY2" fmla="*/ 145098 h 3821916"/>
              <a:gd name="connsiteX3" fmla="*/ 3437291 w 4366182"/>
              <a:gd name="connsiteY3" fmla="*/ 88735 h 3821916"/>
              <a:gd name="connsiteX4" fmla="*/ 3744757 w 4366182"/>
              <a:gd name="connsiteY4" fmla="*/ 48626 h 3821916"/>
              <a:gd name="connsiteX5" fmla="*/ 4364456 w 4366182"/>
              <a:gd name="connsiteY5" fmla="*/ 47 h 3821916"/>
              <a:gd name="connsiteX6" fmla="*/ 4360157 w 4366182"/>
              <a:gd name="connsiteY6" fmla="*/ 833488 h 3821916"/>
              <a:gd name="connsiteX7" fmla="*/ 4360157 w 4366182"/>
              <a:gd name="connsiteY7" fmla="*/ 859614 h 3821916"/>
              <a:gd name="connsiteX8" fmla="*/ 4360157 w 4366182"/>
              <a:gd name="connsiteY8" fmla="*/ 907539 h 3821916"/>
              <a:gd name="connsiteX9" fmla="*/ 4360157 w 4366182"/>
              <a:gd name="connsiteY9" fmla="*/ 944863 h 3821916"/>
              <a:gd name="connsiteX10" fmla="*/ 4360157 w 4366182"/>
              <a:gd name="connsiteY10" fmla="*/ 972911 h 3821916"/>
              <a:gd name="connsiteX11" fmla="*/ 4360157 w 4366182"/>
              <a:gd name="connsiteY11" fmla="*/ 993008 h 3821916"/>
              <a:gd name="connsiteX12" fmla="*/ 4360157 w 4366182"/>
              <a:gd name="connsiteY12" fmla="*/ 1006480 h 3821916"/>
              <a:gd name="connsiteX13" fmla="*/ 4360157 w 4366182"/>
              <a:gd name="connsiteY13" fmla="*/ 1018848 h 3821916"/>
              <a:gd name="connsiteX14" fmla="*/ 4360157 w 4366182"/>
              <a:gd name="connsiteY14" fmla="*/ 1020615 h 3821916"/>
              <a:gd name="connsiteX15" fmla="*/ 4360157 w 4366182"/>
              <a:gd name="connsiteY15" fmla="*/ 3748138 h 3821916"/>
              <a:gd name="connsiteX16" fmla="*/ 3839459 w 4366182"/>
              <a:gd name="connsiteY16" fmla="*/ 3821916 h 3821916"/>
              <a:gd name="connsiteX17" fmla="*/ 3593923 w 4366182"/>
              <a:gd name="connsiteY17" fmla="*/ 3685981 h 3821916"/>
              <a:gd name="connsiteX18" fmla="*/ 3399191 w 4366182"/>
              <a:gd name="connsiteY18" fmla="*/ 3656142 h 3821916"/>
              <a:gd name="connsiteX19" fmla="*/ 3179057 w 4366182"/>
              <a:gd name="connsiteY19" fmla="*/ 3609727 h 3821916"/>
              <a:gd name="connsiteX20" fmla="*/ 2967391 w 4366182"/>
              <a:gd name="connsiteY20" fmla="*/ 3559997 h 3821916"/>
              <a:gd name="connsiteX21" fmla="*/ 2692224 w 4366182"/>
              <a:gd name="connsiteY21" fmla="*/ 3483741 h 3821916"/>
              <a:gd name="connsiteX22" fmla="*/ 2463623 w 4366182"/>
              <a:gd name="connsiteY22" fmla="*/ 3410800 h 3821916"/>
              <a:gd name="connsiteX23" fmla="*/ 2222323 w 4366182"/>
              <a:gd name="connsiteY23" fmla="*/ 3324600 h 3821916"/>
              <a:gd name="connsiteX24" fmla="*/ 1981023 w 4366182"/>
              <a:gd name="connsiteY24" fmla="*/ 3221820 h 3821916"/>
              <a:gd name="connsiteX25" fmla="*/ 1718557 w 4366182"/>
              <a:gd name="connsiteY25" fmla="*/ 3089203 h 3821916"/>
              <a:gd name="connsiteX26" fmla="*/ 1481491 w 4366182"/>
              <a:gd name="connsiteY26" fmla="*/ 2959900 h 3821916"/>
              <a:gd name="connsiteX27" fmla="*/ 1235958 w 4366182"/>
              <a:gd name="connsiteY27" fmla="*/ 2807391 h 3821916"/>
              <a:gd name="connsiteX28" fmla="*/ 969257 w 4366182"/>
              <a:gd name="connsiteY28" fmla="*/ 2634988 h 3821916"/>
              <a:gd name="connsiteX29" fmla="*/ 804957 w 4366182"/>
              <a:gd name="connsiteY29" fmla="*/ 2524743 h 3821916"/>
              <a:gd name="connsiteX30" fmla="*/ 669490 w 4366182"/>
              <a:gd name="connsiteY30" fmla="*/ 2420660 h 3821916"/>
              <a:gd name="connsiteX31" fmla="*/ 474757 w 4366182"/>
              <a:gd name="connsiteY31" fmla="*/ 2273630 h 3821916"/>
              <a:gd name="connsiteX32" fmla="*/ 335057 w 4366182"/>
              <a:gd name="connsiteY32" fmla="*/ 2151653 h 3821916"/>
              <a:gd name="connsiteX33" fmla="*/ 148790 w 4366182"/>
              <a:gd name="connsiteY33" fmla="*/ 1999545 h 3821916"/>
              <a:gd name="connsiteX34" fmla="*/ 0 w 4366182"/>
              <a:gd name="connsiteY34" fmla="*/ 1876130 h 3821916"/>
              <a:gd name="connsiteX35" fmla="*/ 233633 w 4366182"/>
              <a:gd name="connsiteY35" fmla="*/ 1658188 h 3821916"/>
              <a:gd name="connsiteX36" fmla="*/ 450333 w 4366182"/>
              <a:gd name="connsiteY36" fmla="*/ 1473589 h 3821916"/>
              <a:gd name="connsiteX37" fmla="*/ 567420 w 4366182"/>
              <a:gd name="connsiteY37" fmla="*/ 1385359 h 3821916"/>
              <a:gd name="connsiteX38" fmla="*/ 684506 w 4366182"/>
              <a:gd name="connsiteY38" fmla="*/ 1297925 h 3821916"/>
              <a:gd name="connsiteX39" fmla="*/ 898091 w 4366182"/>
              <a:gd name="connsiteY39" fmla="*/ 1150957 h 3821916"/>
              <a:gd name="connsiteX40" fmla="*/ 1088590 w 4366182"/>
              <a:gd name="connsiteY40" fmla="*/ 1026780 h 3821916"/>
              <a:gd name="connsiteX41" fmla="*/ 1169023 w 4366182"/>
              <a:gd name="connsiteY41" fmla="*/ 969019 h 3821916"/>
              <a:gd name="connsiteX42" fmla="*/ 1279091 w 4366182"/>
              <a:gd name="connsiteY42" fmla="*/ 903112 h 3821916"/>
              <a:gd name="connsiteX43" fmla="*/ 1270624 w 4366182"/>
              <a:gd name="connsiteY43" fmla="*/ 903542 h 3821916"/>
              <a:gd name="connsiteX44" fmla="*/ 1401857 w 4366182"/>
              <a:gd name="connsiteY44" fmla="*/ 837077 h 3821916"/>
              <a:gd name="connsiteX45" fmla="*/ 1486524 w 4366182"/>
              <a:gd name="connsiteY45" fmla="*/ 787879 h 3821916"/>
              <a:gd name="connsiteX46" fmla="*/ 1592357 w 4366182"/>
              <a:gd name="connsiteY46" fmla="*/ 729903 h 3821916"/>
              <a:gd name="connsiteX47" fmla="*/ 1702424 w 4366182"/>
              <a:gd name="connsiteY47" fmla="*/ 665901 h 3821916"/>
              <a:gd name="connsiteX48" fmla="*/ 1833657 w 4366182"/>
              <a:gd name="connsiteY48" fmla="*/ 595758 h 3821916"/>
              <a:gd name="connsiteX49" fmla="*/ 2028390 w 4366182"/>
              <a:gd name="connsiteY49" fmla="*/ 500969 h 3821916"/>
              <a:gd name="connsiteX50" fmla="*/ 2200104 w 4366182"/>
              <a:gd name="connsiteY50" fmla="*/ 428696 h 3821916"/>
              <a:gd name="connsiteX51" fmla="*/ 2379152 w 4366182"/>
              <a:gd name="connsiteY51" fmla="*/ 349380 h 3821916"/>
              <a:gd name="connsiteX52" fmla="*/ 2546356 w 4366182"/>
              <a:gd name="connsiteY52" fmla="*/ 295349 h 3821916"/>
              <a:gd name="connsiteX53" fmla="*/ 2791042 w 4366182"/>
              <a:gd name="connsiteY53" fmla="*/ 224971 h 3821916"/>
              <a:gd name="connsiteX0" fmla="*/ 2791042 w 4366182"/>
              <a:gd name="connsiteY0" fmla="*/ 224971 h 3821916"/>
              <a:gd name="connsiteX1" fmla="*/ 2955103 w 4366182"/>
              <a:gd name="connsiteY1" fmla="*/ 191099 h 3821916"/>
              <a:gd name="connsiteX2" fmla="*/ 3162124 w 4366182"/>
              <a:gd name="connsiteY2" fmla="*/ 145098 h 3821916"/>
              <a:gd name="connsiteX3" fmla="*/ 3437291 w 4366182"/>
              <a:gd name="connsiteY3" fmla="*/ 88735 h 3821916"/>
              <a:gd name="connsiteX4" fmla="*/ 3744757 w 4366182"/>
              <a:gd name="connsiteY4" fmla="*/ 48626 h 3821916"/>
              <a:gd name="connsiteX5" fmla="*/ 4364456 w 4366182"/>
              <a:gd name="connsiteY5" fmla="*/ 47 h 3821916"/>
              <a:gd name="connsiteX6" fmla="*/ 4360157 w 4366182"/>
              <a:gd name="connsiteY6" fmla="*/ 833488 h 3821916"/>
              <a:gd name="connsiteX7" fmla="*/ 4360157 w 4366182"/>
              <a:gd name="connsiteY7" fmla="*/ 859614 h 3821916"/>
              <a:gd name="connsiteX8" fmla="*/ 4360157 w 4366182"/>
              <a:gd name="connsiteY8" fmla="*/ 907539 h 3821916"/>
              <a:gd name="connsiteX9" fmla="*/ 4360157 w 4366182"/>
              <a:gd name="connsiteY9" fmla="*/ 944863 h 3821916"/>
              <a:gd name="connsiteX10" fmla="*/ 4360157 w 4366182"/>
              <a:gd name="connsiteY10" fmla="*/ 972911 h 3821916"/>
              <a:gd name="connsiteX11" fmla="*/ 4360157 w 4366182"/>
              <a:gd name="connsiteY11" fmla="*/ 993008 h 3821916"/>
              <a:gd name="connsiteX12" fmla="*/ 4360157 w 4366182"/>
              <a:gd name="connsiteY12" fmla="*/ 1006480 h 3821916"/>
              <a:gd name="connsiteX13" fmla="*/ 4360157 w 4366182"/>
              <a:gd name="connsiteY13" fmla="*/ 1018848 h 3821916"/>
              <a:gd name="connsiteX14" fmla="*/ 4360157 w 4366182"/>
              <a:gd name="connsiteY14" fmla="*/ 1020615 h 3821916"/>
              <a:gd name="connsiteX15" fmla="*/ 4360157 w 4366182"/>
              <a:gd name="connsiteY15" fmla="*/ 3748138 h 3821916"/>
              <a:gd name="connsiteX16" fmla="*/ 3839459 w 4366182"/>
              <a:gd name="connsiteY16" fmla="*/ 3821916 h 3821916"/>
              <a:gd name="connsiteX17" fmla="*/ 3593923 w 4366182"/>
              <a:gd name="connsiteY17" fmla="*/ 3685981 h 3821916"/>
              <a:gd name="connsiteX18" fmla="*/ 3399191 w 4366182"/>
              <a:gd name="connsiteY18" fmla="*/ 3656142 h 3821916"/>
              <a:gd name="connsiteX19" fmla="*/ 3179057 w 4366182"/>
              <a:gd name="connsiteY19" fmla="*/ 3609727 h 3821916"/>
              <a:gd name="connsiteX20" fmla="*/ 2967391 w 4366182"/>
              <a:gd name="connsiteY20" fmla="*/ 3559997 h 3821916"/>
              <a:gd name="connsiteX21" fmla="*/ 2692224 w 4366182"/>
              <a:gd name="connsiteY21" fmla="*/ 3483741 h 3821916"/>
              <a:gd name="connsiteX22" fmla="*/ 2463623 w 4366182"/>
              <a:gd name="connsiteY22" fmla="*/ 3410800 h 3821916"/>
              <a:gd name="connsiteX23" fmla="*/ 2222323 w 4366182"/>
              <a:gd name="connsiteY23" fmla="*/ 3324600 h 3821916"/>
              <a:gd name="connsiteX24" fmla="*/ 1981023 w 4366182"/>
              <a:gd name="connsiteY24" fmla="*/ 3221820 h 3821916"/>
              <a:gd name="connsiteX25" fmla="*/ 1718557 w 4366182"/>
              <a:gd name="connsiteY25" fmla="*/ 3089203 h 3821916"/>
              <a:gd name="connsiteX26" fmla="*/ 1481491 w 4366182"/>
              <a:gd name="connsiteY26" fmla="*/ 2959900 h 3821916"/>
              <a:gd name="connsiteX27" fmla="*/ 1235958 w 4366182"/>
              <a:gd name="connsiteY27" fmla="*/ 2807391 h 3821916"/>
              <a:gd name="connsiteX28" fmla="*/ 969257 w 4366182"/>
              <a:gd name="connsiteY28" fmla="*/ 2634988 h 3821916"/>
              <a:gd name="connsiteX29" fmla="*/ 804957 w 4366182"/>
              <a:gd name="connsiteY29" fmla="*/ 2524743 h 3821916"/>
              <a:gd name="connsiteX30" fmla="*/ 669490 w 4366182"/>
              <a:gd name="connsiteY30" fmla="*/ 2420660 h 3821916"/>
              <a:gd name="connsiteX31" fmla="*/ 474757 w 4366182"/>
              <a:gd name="connsiteY31" fmla="*/ 2273630 h 3821916"/>
              <a:gd name="connsiteX32" fmla="*/ 335057 w 4366182"/>
              <a:gd name="connsiteY32" fmla="*/ 2151653 h 3821916"/>
              <a:gd name="connsiteX33" fmla="*/ 148790 w 4366182"/>
              <a:gd name="connsiteY33" fmla="*/ 1999545 h 3821916"/>
              <a:gd name="connsiteX34" fmla="*/ 0 w 4366182"/>
              <a:gd name="connsiteY34" fmla="*/ 1876130 h 3821916"/>
              <a:gd name="connsiteX35" fmla="*/ 233633 w 4366182"/>
              <a:gd name="connsiteY35" fmla="*/ 1658188 h 3821916"/>
              <a:gd name="connsiteX36" fmla="*/ 450333 w 4366182"/>
              <a:gd name="connsiteY36" fmla="*/ 1473589 h 3821916"/>
              <a:gd name="connsiteX37" fmla="*/ 567420 w 4366182"/>
              <a:gd name="connsiteY37" fmla="*/ 1385359 h 3821916"/>
              <a:gd name="connsiteX38" fmla="*/ 684506 w 4366182"/>
              <a:gd name="connsiteY38" fmla="*/ 1297925 h 3821916"/>
              <a:gd name="connsiteX39" fmla="*/ 898091 w 4366182"/>
              <a:gd name="connsiteY39" fmla="*/ 1150957 h 3821916"/>
              <a:gd name="connsiteX40" fmla="*/ 1088590 w 4366182"/>
              <a:gd name="connsiteY40" fmla="*/ 1026780 h 3821916"/>
              <a:gd name="connsiteX41" fmla="*/ 1169023 w 4366182"/>
              <a:gd name="connsiteY41" fmla="*/ 969019 h 3821916"/>
              <a:gd name="connsiteX42" fmla="*/ 1279091 w 4366182"/>
              <a:gd name="connsiteY42" fmla="*/ 903112 h 3821916"/>
              <a:gd name="connsiteX43" fmla="*/ 1270624 w 4366182"/>
              <a:gd name="connsiteY43" fmla="*/ 903542 h 3821916"/>
              <a:gd name="connsiteX44" fmla="*/ 1401857 w 4366182"/>
              <a:gd name="connsiteY44" fmla="*/ 837077 h 3821916"/>
              <a:gd name="connsiteX45" fmla="*/ 1486524 w 4366182"/>
              <a:gd name="connsiteY45" fmla="*/ 787879 h 3821916"/>
              <a:gd name="connsiteX46" fmla="*/ 1592357 w 4366182"/>
              <a:gd name="connsiteY46" fmla="*/ 729903 h 3821916"/>
              <a:gd name="connsiteX47" fmla="*/ 1702424 w 4366182"/>
              <a:gd name="connsiteY47" fmla="*/ 665901 h 3821916"/>
              <a:gd name="connsiteX48" fmla="*/ 1833657 w 4366182"/>
              <a:gd name="connsiteY48" fmla="*/ 595758 h 3821916"/>
              <a:gd name="connsiteX49" fmla="*/ 2028390 w 4366182"/>
              <a:gd name="connsiteY49" fmla="*/ 500969 h 3821916"/>
              <a:gd name="connsiteX50" fmla="*/ 2200104 w 4366182"/>
              <a:gd name="connsiteY50" fmla="*/ 428696 h 3821916"/>
              <a:gd name="connsiteX51" fmla="*/ 2379152 w 4366182"/>
              <a:gd name="connsiteY51" fmla="*/ 349380 h 3821916"/>
              <a:gd name="connsiteX52" fmla="*/ 2546356 w 4366182"/>
              <a:gd name="connsiteY52" fmla="*/ 295349 h 3821916"/>
              <a:gd name="connsiteX53" fmla="*/ 2791042 w 4366182"/>
              <a:gd name="connsiteY53" fmla="*/ 224971 h 3821916"/>
              <a:gd name="connsiteX0" fmla="*/ 2791042 w 4366182"/>
              <a:gd name="connsiteY0" fmla="*/ 224971 h 3821916"/>
              <a:gd name="connsiteX1" fmla="*/ 2955103 w 4366182"/>
              <a:gd name="connsiteY1" fmla="*/ 191099 h 3821916"/>
              <a:gd name="connsiteX2" fmla="*/ 3162124 w 4366182"/>
              <a:gd name="connsiteY2" fmla="*/ 145098 h 3821916"/>
              <a:gd name="connsiteX3" fmla="*/ 3437291 w 4366182"/>
              <a:gd name="connsiteY3" fmla="*/ 88735 h 3821916"/>
              <a:gd name="connsiteX4" fmla="*/ 3744757 w 4366182"/>
              <a:gd name="connsiteY4" fmla="*/ 48626 h 3821916"/>
              <a:gd name="connsiteX5" fmla="*/ 4364456 w 4366182"/>
              <a:gd name="connsiteY5" fmla="*/ 47 h 3821916"/>
              <a:gd name="connsiteX6" fmla="*/ 4360157 w 4366182"/>
              <a:gd name="connsiteY6" fmla="*/ 833488 h 3821916"/>
              <a:gd name="connsiteX7" fmla="*/ 4360157 w 4366182"/>
              <a:gd name="connsiteY7" fmla="*/ 859614 h 3821916"/>
              <a:gd name="connsiteX8" fmla="*/ 4360157 w 4366182"/>
              <a:gd name="connsiteY8" fmla="*/ 907539 h 3821916"/>
              <a:gd name="connsiteX9" fmla="*/ 4360157 w 4366182"/>
              <a:gd name="connsiteY9" fmla="*/ 944863 h 3821916"/>
              <a:gd name="connsiteX10" fmla="*/ 4360157 w 4366182"/>
              <a:gd name="connsiteY10" fmla="*/ 972911 h 3821916"/>
              <a:gd name="connsiteX11" fmla="*/ 4360157 w 4366182"/>
              <a:gd name="connsiteY11" fmla="*/ 993008 h 3821916"/>
              <a:gd name="connsiteX12" fmla="*/ 4360157 w 4366182"/>
              <a:gd name="connsiteY12" fmla="*/ 1006480 h 3821916"/>
              <a:gd name="connsiteX13" fmla="*/ 4360157 w 4366182"/>
              <a:gd name="connsiteY13" fmla="*/ 1018848 h 3821916"/>
              <a:gd name="connsiteX14" fmla="*/ 4360157 w 4366182"/>
              <a:gd name="connsiteY14" fmla="*/ 1020615 h 3821916"/>
              <a:gd name="connsiteX15" fmla="*/ 4360157 w 4366182"/>
              <a:gd name="connsiteY15" fmla="*/ 3748138 h 3821916"/>
              <a:gd name="connsiteX16" fmla="*/ 3839459 w 4366182"/>
              <a:gd name="connsiteY16" fmla="*/ 3821916 h 3821916"/>
              <a:gd name="connsiteX17" fmla="*/ 3593923 w 4366182"/>
              <a:gd name="connsiteY17" fmla="*/ 3685981 h 3821916"/>
              <a:gd name="connsiteX18" fmla="*/ 3399191 w 4366182"/>
              <a:gd name="connsiteY18" fmla="*/ 3656142 h 3821916"/>
              <a:gd name="connsiteX19" fmla="*/ 3179057 w 4366182"/>
              <a:gd name="connsiteY19" fmla="*/ 3609727 h 3821916"/>
              <a:gd name="connsiteX20" fmla="*/ 2967391 w 4366182"/>
              <a:gd name="connsiteY20" fmla="*/ 3559997 h 3821916"/>
              <a:gd name="connsiteX21" fmla="*/ 2692224 w 4366182"/>
              <a:gd name="connsiteY21" fmla="*/ 3483741 h 3821916"/>
              <a:gd name="connsiteX22" fmla="*/ 2463623 w 4366182"/>
              <a:gd name="connsiteY22" fmla="*/ 3410800 h 3821916"/>
              <a:gd name="connsiteX23" fmla="*/ 2222323 w 4366182"/>
              <a:gd name="connsiteY23" fmla="*/ 3324600 h 3821916"/>
              <a:gd name="connsiteX24" fmla="*/ 1981023 w 4366182"/>
              <a:gd name="connsiteY24" fmla="*/ 3221820 h 3821916"/>
              <a:gd name="connsiteX25" fmla="*/ 1718557 w 4366182"/>
              <a:gd name="connsiteY25" fmla="*/ 3089203 h 3821916"/>
              <a:gd name="connsiteX26" fmla="*/ 1481491 w 4366182"/>
              <a:gd name="connsiteY26" fmla="*/ 2959900 h 3821916"/>
              <a:gd name="connsiteX27" fmla="*/ 1235958 w 4366182"/>
              <a:gd name="connsiteY27" fmla="*/ 2807391 h 3821916"/>
              <a:gd name="connsiteX28" fmla="*/ 969257 w 4366182"/>
              <a:gd name="connsiteY28" fmla="*/ 2634988 h 3821916"/>
              <a:gd name="connsiteX29" fmla="*/ 804957 w 4366182"/>
              <a:gd name="connsiteY29" fmla="*/ 2524743 h 3821916"/>
              <a:gd name="connsiteX30" fmla="*/ 669490 w 4366182"/>
              <a:gd name="connsiteY30" fmla="*/ 2420660 h 3821916"/>
              <a:gd name="connsiteX31" fmla="*/ 474757 w 4366182"/>
              <a:gd name="connsiteY31" fmla="*/ 2273630 h 3821916"/>
              <a:gd name="connsiteX32" fmla="*/ 335057 w 4366182"/>
              <a:gd name="connsiteY32" fmla="*/ 2151653 h 3821916"/>
              <a:gd name="connsiteX33" fmla="*/ 148790 w 4366182"/>
              <a:gd name="connsiteY33" fmla="*/ 1999545 h 3821916"/>
              <a:gd name="connsiteX34" fmla="*/ 0 w 4366182"/>
              <a:gd name="connsiteY34" fmla="*/ 1876130 h 3821916"/>
              <a:gd name="connsiteX35" fmla="*/ 233633 w 4366182"/>
              <a:gd name="connsiteY35" fmla="*/ 1658188 h 3821916"/>
              <a:gd name="connsiteX36" fmla="*/ 450333 w 4366182"/>
              <a:gd name="connsiteY36" fmla="*/ 1473589 h 3821916"/>
              <a:gd name="connsiteX37" fmla="*/ 567420 w 4366182"/>
              <a:gd name="connsiteY37" fmla="*/ 1385359 h 3821916"/>
              <a:gd name="connsiteX38" fmla="*/ 684506 w 4366182"/>
              <a:gd name="connsiteY38" fmla="*/ 1297925 h 3821916"/>
              <a:gd name="connsiteX39" fmla="*/ 898091 w 4366182"/>
              <a:gd name="connsiteY39" fmla="*/ 1150957 h 3821916"/>
              <a:gd name="connsiteX40" fmla="*/ 1088590 w 4366182"/>
              <a:gd name="connsiteY40" fmla="*/ 1026780 h 3821916"/>
              <a:gd name="connsiteX41" fmla="*/ 1169023 w 4366182"/>
              <a:gd name="connsiteY41" fmla="*/ 969019 h 3821916"/>
              <a:gd name="connsiteX42" fmla="*/ 1279091 w 4366182"/>
              <a:gd name="connsiteY42" fmla="*/ 903112 h 3821916"/>
              <a:gd name="connsiteX43" fmla="*/ 1270624 w 4366182"/>
              <a:gd name="connsiteY43" fmla="*/ 903542 h 3821916"/>
              <a:gd name="connsiteX44" fmla="*/ 1401857 w 4366182"/>
              <a:gd name="connsiteY44" fmla="*/ 837077 h 3821916"/>
              <a:gd name="connsiteX45" fmla="*/ 1486524 w 4366182"/>
              <a:gd name="connsiteY45" fmla="*/ 787879 h 3821916"/>
              <a:gd name="connsiteX46" fmla="*/ 1592357 w 4366182"/>
              <a:gd name="connsiteY46" fmla="*/ 729903 h 3821916"/>
              <a:gd name="connsiteX47" fmla="*/ 1702424 w 4366182"/>
              <a:gd name="connsiteY47" fmla="*/ 665901 h 3821916"/>
              <a:gd name="connsiteX48" fmla="*/ 1833657 w 4366182"/>
              <a:gd name="connsiteY48" fmla="*/ 595758 h 3821916"/>
              <a:gd name="connsiteX49" fmla="*/ 2028390 w 4366182"/>
              <a:gd name="connsiteY49" fmla="*/ 500969 h 3821916"/>
              <a:gd name="connsiteX50" fmla="*/ 2200104 w 4366182"/>
              <a:gd name="connsiteY50" fmla="*/ 428696 h 3821916"/>
              <a:gd name="connsiteX51" fmla="*/ 2379152 w 4366182"/>
              <a:gd name="connsiteY51" fmla="*/ 349380 h 3821916"/>
              <a:gd name="connsiteX52" fmla="*/ 2546356 w 4366182"/>
              <a:gd name="connsiteY52" fmla="*/ 295349 h 3821916"/>
              <a:gd name="connsiteX53" fmla="*/ 2791042 w 4366182"/>
              <a:gd name="connsiteY53" fmla="*/ 224971 h 3821916"/>
              <a:gd name="connsiteX0" fmla="*/ 2791042 w 4366182"/>
              <a:gd name="connsiteY0" fmla="*/ 224971 h 3748138"/>
              <a:gd name="connsiteX1" fmla="*/ 2955103 w 4366182"/>
              <a:gd name="connsiteY1" fmla="*/ 191099 h 3748138"/>
              <a:gd name="connsiteX2" fmla="*/ 3162124 w 4366182"/>
              <a:gd name="connsiteY2" fmla="*/ 145098 h 3748138"/>
              <a:gd name="connsiteX3" fmla="*/ 3437291 w 4366182"/>
              <a:gd name="connsiteY3" fmla="*/ 88735 h 3748138"/>
              <a:gd name="connsiteX4" fmla="*/ 3744757 w 4366182"/>
              <a:gd name="connsiteY4" fmla="*/ 48626 h 3748138"/>
              <a:gd name="connsiteX5" fmla="*/ 4364456 w 4366182"/>
              <a:gd name="connsiteY5" fmla="*/ 47 h 3748138"/>
              <a:gd name="connsiteX6" fmla="*/ 4360157 w 4366182"/>
              <a:gd name="connsiteY6" fmla="*/ 833488 h 3748138"/>
              <a:gd name="connsiteX7" fmla="*/ 4360157 w 4366182"/>
              <a:gd name="connsiteY7" fmla="*/ 859614 h 3748138"/>
              <a:gd name="connsiteX8" fmla="*/ 4360157 w 4366182"/>
              <a:gd name="connsiteY8" fmla="*/ 907539 h 3748138"/>
              <a:gd name="connsiteX9" fmla="*/ 4360157 w 4366182"/>
              <a:gd name="connsiteY9" fmla="*/ 944863 h 3748138"/>
              <a:gd name="connsiteX10" fmla="*/ 4360157 w 4366182"/>
              <a:gd name="connsiteY10" fmla="*/ 972911 h 3748138"/>
              <a:gd name="connsiteX11" fmla="*/ 4360157 w 4366182"/>
              <a:gd name="connsiteY11" fmla="*/ 993008 h 3748138"/>
              <a:gd name="connsiteX12" fmla="*/ 4360157 w 4366182"/>
              <a:gd name="connsiteY12" fmla="*/ 1006480 h 3748138"/>
              <a:gd name="connsiteX13" fmla="*/ 4360157 w 4366182"/>
              <a:gd name="connsiteY13" fmla="*/ 1018848 h 3748138"/>
              <a:gd name="connsiteX14" fmla="*/ 4360157 w 4366182"/>
              <a:gd name="connsiteY14" fmla="*/ 1020615 h 3748138"/>
              <a:gd name="connsiteX15" fmla="*/ 4360157 w 4366182"/>
              <a:gd name="connsiteY15" fmla="*/ 3748138 h 3748138"/>
              <a:gd name="connsiteX16" fmla="*/ 3835226 w 4366182"/>
              <a:gd name="connsiteY16" fmla="*/ 3715823 h 3748138"/>
              <a:gd name="connsiteX17" fmla="*/ 3593923 w 4366182"/>
              <a:gd name="connsiteY17" fmla="*/ 3685981 h 3748138"/>
              <a:gd name="connsiteX18" fmla="*/ 3399191 w 4366182"/>
              <a:gd name="connsiteY18" fmla="*/ 3656142 h 3748138"/>
              <a:gd name="connsiteX19" fmla="*/ 3179057 w 4366182"/>
              <a:gd name="connsiteY19" fmla="*/ 3609727 h 3748138"/>
              <a:gd name="connsiteX20" fmla="*/ 2967391 w 4366182"/>
              <a:gd name="connsiteY20" fmla="*/ 3559997 h 3748138"/>
              <a:gd name="connsiteX21" fmla="*/ 2692224 w 4366182"/>
              <a:gd name="connsiteY21" fmla="*/ 3483741 h 3748138"/>
              <a:gd name="connsiteX22" fmla="*/ 2463623 w 4366182"/>
              <a:gd name="connsiteY22" fmla="*/ 3410800 h 3748138"/>
              <a:gd name="connsiteX23" fmla="*/ 2222323 w 4366182"/>
              <a:gd name="connsiteY23" fmla="*/ 3324600 h 3748138"/>
              <a:gd name="connsiteX24" fmla="*/ 1981023 w 4366182"/>
              <a:gd name="connsiteY24" fmla="*/ 3221820 h 3748138"/>
              <a:gd name="connsiteX25" fmla="*/ 1718557 w 4366182"/>
              <a:gd name="connsiteY25" fmla="*/ 3089203 h 3748138"/>
              <a:gd name="connsiteX26" fmla="*/ 1481491 w 4366182"/>
              <a:gd name="connsiteY26" fmla="*/ 2959900 h 3748138"/>
              <a:gd name="connsiteX27" fmla="*/ 1235958 w 4366182"/>
              <a:gd name="connsiteY27" fmla="*/ 2807391 h 3748138"/>
              <a:gd name="connsiteX28" fmla="*/ 969257 w 4366182"/>
              <a:gd name="connsiteY28" fmla="*/ 2634988 h 3748138"/>
              <a:gd name="connsiteX29" fmla="*/ 804957 w 4366182"/>
              <a:gd name="connsiteY29" fmla="*/ 2524743 h 3748138"/>
              <a:gd name="connsiteX30" fmla="*/ 669490 w 4366182"/>
              <a:gd name="connsiteY30" fmla="*/ 2420660 h 3748138"/>
              <a:gd name="connsiteX31" fmla="*/ 474757 w 4366182"/>
              <a:gd name="connsiteY31" fmla="*/ 2273630 h 3748138"/>
              <a:gd name="connsiteX32" fmla="*/ 335057 w 4366182"/>
              <a:gd name="connsiteY32" fmla="*/ 2151653 h 3748138"/>
              <a:gd name="connsiteX33" fmla="*/ 148790 w 4366182"/>
              <a:gd name="connsiteY33" fmla="*/ 1999545 h 3748138"/>
              <a:gd name="connsiteX34" fmla="*/ 0 w 4366182"/>
              <a:gd name="connsiteY34" fmla="*/ 1876130 h 3748138"/>
              <a:gd name="connsiteX35" fmla="*/ 233633 w 4366182"/>
              <a:gd name="connsiteY35" fmla="*/ 1658188 h 3748138"/>
              <a:gd name="connsiteX36" fmla="*/ 450333 w 4366182"/>
              <a:gd name="connsiteY36" fmla="*/ 1473589 h 3748138"/>
              <a:gd name="connsiteX37" fmla="*/ 567420 w 4366182"/>
              <a:gd name="connsiteY37" fmla="*/ 1385359 h 3748138"/>
              <a:gd name="connsiteX38" fmla="*/ 684506 w 4366182"/>
              <a:gd name="connsiteY38" fmla="*/ 1297925 h 3748138"/>
              <a:gd name="connsiteX39" fmla="*/ 898091 w 4366182"/>
              <a:gd name="connsiteY39" fmla="*/ 1150957 h 3748138"/>
              <a:gd name="connsiteX40" fmla="*/ 1088590 w 4366182"/>
              <a:gd name="connsiteY40" fmla="*/ 1026780 h 3748138"/>
              <a:gd name="connsiteX41" fmla="*/ 1169023 w 4366182"/>
              <a:gd name="connsiteY41" fmla="*/ 969019 h 3748138"/>
              <a:gd name="connsiteX42" fmla="*/ 1279091 w 4366182"/>
              <a:gd name="connsiteY42" fmla="*/ 903112 h 3748138"/>
              <a:gd name="connsiteX43" fmla="*/ 1270624 w 4366182"/>
              <a:gd name="connsiteY43" fmla="*/ 903542 h 3748138"/>
              <a:gd name="connsiteX44" fmla="*/ 1401857 w 4366182"/>
              <a:gd name="connsiteY44" fmla="*/ 837077 h 3748138"/>
              <a:gd name="connsiteX45" fmla="*/ 1486524 w 4366182"/>
              <a:gd name="connsiteY45" fmla="*/ 787879 h 3748138"/>
              <a:gd name="connsiteX46" fmla="*/ 1592357 w 4366182"/>
              <a:gd name="connsiteY46" fmla="*/ 729903 h 3748138"/>
              <a:gd name="connsiteX47" fmla="*/ 1702424 w 4366182"/>
              <a:gd name="connsiteY47" fmla="*/ 665901 h 3748138"/>
              <a:gd name="connsiteX48" fmla="*/ 1833657 w 4366182"/>
              <a:gd name="connsiteY48" fmla="*/ 595758 h 3748138"/>
              <a:gd name="connsiteX49" fmla="*/ 2028390 w 4366182"/>
              <a:gd name="connsiteY49" fmla="*/ 500969 h 3748138"/>
              <a:gd name="connsiteX50" fmla="*/ 2200104 w 4366182"/>
              <a:gd name="connsiteY50" fmla="*/ 428696 h 3748138"/>
              <a:gd name="connsiteX51" fmla="*/ 2379152 w 4366182"/>
              <a:gd name="connsiteY51" fmla="*/ 349380 h 3748138"/>
              <a:gd name="connsiteX52" fmla="*/ 2546356 w 4366182"/>
              <a:gd name="connsiteY52" fmla="*/ 295349 h 3748138"/>
              <a:gd name="connsiteX53" fmla="*/ 2791042 w 4366182"/>
              <a:gd name="connsiteY53" fmla="*/ 224971 h 3748138"/>
              <a:gd name="connsiteX0" fmla="*/ 2791042 w 4366182"/>
              <a:gd name="connsiteY0" fmla="*/ 224971 h 3855178"/>
              <a:gd name="connsiteX1" fmla="*/ 2955103 w 4366182"/>
              <a:gd name="connsiteY1" fmla="*/ 191099 h 3855178"/>
              <a:gd name="connsiteX2" fmla="*/ 3162124 w 4366182"/>
              <a:gd name="connsiteY2" fmla="*/ 145098 h 3855178"/>
              <a:gd name="connsiteX3" fmla="*/ 3437291 w 4366182"/>
              <a:gd name="connsiteY3" fmla="*/ 88735 h 3855178"/>
              <a:gd name="connsiteX4" fmla="*/ 3744757 w 4366182"/>
              <a:gd name="connsiteY4" fmla="*/ 48626 h 3855178"/>
              <a:gd name="connsiteX5" fmla="*/ 4364456 w 4366182"/>
              <a:gd name="connsiteY5" fmla="*/ 47 h 3855178"/>
              <a:gd name="connsiteX6" fmla="*/ 4360157 w 4366182"/>
              <a:gd name="connsiteY6" fmla="*/ 833488 h 3855178"/>
              <a:gd name="connsiteX7" fmla="*/ 4360157 w 4366182"/>
              <a:gd name="connsiteY7" fmla="*/ 859614 h 3855178"/>
              <a:gd name="connsiteX8" fmla="*/ 4360157 w 4366182"/>
              <a:gd name="connsiteY8" fmla="*/ 907539 h 3855178"/>
              <a:gd name="connsiteX9" fmla="*/ 4360157 w 4366182"/>
              <a:gd name="connsiteY9" fmla="*/ 944863 h 3855178"/>
              <a:gd name="connsiteX10" fmla="*/ 4360157 w 4366182"/>
              <a:gd name="connsiteY10" fmla="*/ 972911 h 3855178"/>
              <a:gd name="connsiteX11" fmla="*/ 4360157 w 4366182"/>
              <a:gd name="connsiteY11" fmla="*/ 993008 h 3855178"/>
              <a:gd name="connsiteX12" fmla="*/ 4360157 w 4366182"/>
              <a:gd name="connsiteY12" fmla="*/ 1006480 h 3855178"/>
              <a:gd name="connsiteX13" fmla="*/ 4360157 w 4366182"/>
              <a:gd name="connsiteY13" fmla="*/ 1018848 h 3855178"/>
              <a:gd name="connsiteX14" fmla="*/ 4360157 w 4366182"/>
              <a:gd name="connsiteY14" fmla="*/ 1020615 h 3855178"/>
              <a:gd name="connsiteX15" fmla="*/ 4360157 w 4366182"/>
              <a:gd name="connsiteY15" fmla="*/ 3748138 h 3855178"/>
              <a:gd name="connsiteX16" fmla="*/ 4093457 w 4366182"/>
              <a:gd name="connsiteY16" fmla="*/ 3855069 h 3855178"/>
              <a:gd name="connsiteX17" fmla="*/ 3835226 w 4366182"/>
              <a:gd name="connsiteY17" fmla="*/ 3715823 h 3855178"/>
              <a:gd name="connsiteX18" fmla="*/ 3593923 w 4366182"/>
              <a:gd name="connsiteY18" fmla="*/ 3685981 h 3855178"/>
              <a:gd name="connsiteX19" fmla="*/ 3399191 w 4366182"/>
              <a:gd name="connsiteY19" fmla="*/ 3656142 h 3855178"/>
              <a:gd name="connsiteX20" fmla="*/ 3179057 w 4366182"/>
              <a:gd name="connsiteY20" fmla="*/ 3609727 h 3855178"/>
              <a:gd name="connsiteX21" fmla="*/ 2967391 w 4366182"/>
              <a:gd name="connsiteY21" fmla="*/ 3559997 h 3855178"/>
              <a:gd name="connsiteX22" fmla="*/ 2692224 w 4366182"/>
              <a:gd name="connsiteY22" fmla="*/ 3483741 h 3855178"/>
              <a:gd name="connsiteX23" fmla="*/ 2463623 w 4366182"/>
              <a:gd name="connsiteY23" fmla="*/ 3410800 h 3855178"/>
              <a:gd name="connsiteX24" fmla="*/ 2222323 w 4366182"/>
              <a:gd name="connsiteY24" fmla="*/ 3324600 h 3855178"/>
              <a:gd name="connsiteX25" fmla="*/ 1981023 w 4366182"/>
              <a:gd name="connsiteY25" fmla="*/ 3221820 h 3855178"/>
              <a:gd name="connsiteX26" fmla="*/ 1718557 w 4366182"/>
              <a:gd name="connsiteY26" fmla="*/ 3089203 h 3855178"/>
              <a:gd name="connsiteX27" fmla="*/ 1481491 w 4366182"/>
              <a:gd name="connsiteY27" fmla="*/ 2959900 h 3855178"/>
              <a:gd name="connsiteX28" fmla="*/ 1235958 w 4366182"/>
              <a:gd name="connsiteY28" fmla="*/ 2807391 h 3855178"/>
              <a:gd name="connsiteX29" fmla="*/ 969257 w 4366182"/>
              <a:gd name="connsiteY29" fmla="*/ 2634988 h 3855178"/>
              <a:gd name="connsiteX30" fmla="*/ 804957 w 4366182"/>
              <a:gd name="connsiteY30" fmla="*/ 2524743 h 3855178"/>
              <a:gd name="connsiteX31" fmla="*/ 669490 w 4366182"/>
              <a:gd name="connsiteY31" fmla="*/ 2420660 h 3855178"/>
              <a:gd name="connsiteX32" fmla="*/ 474757 w 4366182"/>
              <a:gd name="connsiteY32" fmla="*/ 2273630 h 3855178"/>
              <a:gd name="connsiteX33" fmla="*/ 335057 w 4366182"/>
              <a:gd name="connsiteY33" fmla="*/ 2151653 h 3855178"/>
              <a:gd name="connsiteX34" fmla="*/ 148790 w 4366182"/>
              <a:gd name="connsiteY34" fmla="*/ 1999545 h 3855178"/>
              <a:gd name="connsiteX35" fmla="*/ 0 w 4366182"/>
              <a:gd name="connsiteY35" fmla="*/ 1876130 h 3855178"/>
              <a:gd name="connsiteX36" fmla="*/ 233633 w 4366182"/>
              <a:gd name="connsiteY36" fmla="*/ 1658188 h 3855178"/>
              <a:gd name="connsiteX37" fmla="*/ 450333 w 4366182"/>
              <a:gd name="connsiteY37" fmla="*/ 1473589 h 3855178"/>
              <a:gd name="connsiteX38" fmla="*/ 567420 w 4366182"/>
              <a:gd name="connsiteY38" fmla="*/ 1385359 h 3855178"/>
              <a:gd name="connsiteX39" fmla="*/ 684506 w 4366182"/>
              <a:gd name="connsiteY39" fmla="*/ 1297925 h 3855178"/>
              <a:gd name="connsiteX40" fmla="*/ 898091 w 4366182"/>
              <a:gd name="connsiteY40" fmla="*/ 1150957 h 3855178"/>
              <a:gd name="connsiteX41" fmla="*/ 1088590 w 4366182"/>
              <a:gd name="connsiteY41" fmla="*/ 1026780 h 3855178"/>
              <a:gd name="connsiteX42" fmla="*/ 1169023 w 4366182"/>
              <a:gd name="connsiteY42" fmla="*/ 969019 h 3855178"/>
              <a:gd name="connsiteX43" fmla="*/ 1279091 w 4366182"/>
              <a:gd name="connsiteY43" fmla="*/ 903112 h 3855178"/>
              <a:gd name="connsiteX44" fmla="*/ 1270624 w 4366182"/>
              <a:gd name="connsiteY44" fmla="*/ 903542 h 3855178"/>
              <a:gd name="connsiteX45" fmla="*/ 1401857 w 4366182"/>
              <a:gd name="connsiteY45" fmla="*/ 837077 h 3855178"/>
              <a:gd name="connsiteX46" fmla="*/ 1486524 w 4366182"/>
              <a:gd name="connsiteY46" fmla="*/ 787879 h 3855178"/>
              <a:gd name="connsiteX47" fmla="*/ 1592357 w 4366182"/>
              <a:gd name="connsiteY47" fmla="*/ 729903 h 3855178"/>
              <a:gd name="connsiteX48" fmla="*/ 1702424 w 4366182"/>
              <a:gd name="connsiteY48" fmla="*/ 665901 h 3855178"/>
              <a:gd name="connsiteX49" fmla="*/ 1833657 w 4366182"/>
              <a:gd name="connsiteY49" fmla="*/ 595758 h 3855178"/>
              <a:gd name="connsiteX50" fmla="*/ 2028390 w 4366182"/>
              <a:gd name="connsiteY50" fmla="*/ 500969 h 3855178"/>
              <a:gd name="connsiteX51" fmla="*/ 2200104 w 4366182"/>
              <a:gd name="connsiteY51" fmla="*/ 428696 h 3855178"/>
              <a:gd name="connsiteX52" fmla="*/ 2379152 w 4366182"/>
              <a:gd name="connsiteY52" fmla="*/ 349380 h 3855178"/>
              <a:gd name="connsiteX53" fmla="*/ 2546356 w 4366182"/>
              <a:gd name="connsiteY53" fmla="*/ 295349 h 3855178"/>
              <a:gd name="connsiteX54" fmla="*/ 2791042 w 4366182"/>
              <a:gd name="connsiteY54" fmla="*/ 224971 h 3855178"/>
              <a:gd name="connsiteX0" fmla="*/ 2791042 w 4366182"/>
              <a:gd name="connsiteY0" fmla="*/ 224971 h 3855069"/>
              <a:gd name="connsiteX1" fmla="*/ 2955103 w 4366182"/>
              <a:gd name="connsiteY1" fmla="*/ 191099 h 3855069"/>
              <a:gd name="connsiteX2" fmla="*/ 3162124 w 4366182"/>
              <a:gd name="connsiteY2" fmla="*/ 145098 h 3855069"/>
              <a:gd name="connsiteX3" fmla="*/ 3437291 w 4366182"/>
              <a:gd name="connsiteY3" fmla="*/ 88735 h 3855069"/>
              <a:gd name="connsiteX4" fmla="*/ 3744757 w 4366182"/>
              <a:gd name="connsiteY4" fmla="*/ 48626 h 3855069"/>
              <a:gd name="connsiteX5" fmla="*/ 4364456 w 4366182"/>
              <a:gd name="connsiteY5" fmla="*/ 47 h 3855069"/>
              <a:gd name="connsiteX6" fmla="*/ 4360157 w 4366182"/>
              <a:gd name="connsiteY6" fmla="*/ 833488 h 3855069"/>
              <a:gd name="connsiteX7" fmla="*/ 4360157 w 4366182"/>
              <a:gd name="connsiteY7" fmla="*/ 859614 h 3855069"/>
              <a:gd name="connsiteX8" fmla="*/ 4360157 w 4366182"/>
              <a:gd name="connsiteY8" fmla="*/ 907539 h 3855069"/>
              <a:gd name="connsiteX9" fmla="*/ 4360157 w 4366182"/>
              <a:gd name="connsiteY9" fmla="*/ 944863 h 3855069"/>
              <a:gd name="connsiteX10" fmla="*/ 4360157 w 4366182"/>
              <a:gd name="connsiteY10" fmla="*/ 972911 h 3855069"/>
              <a:gd name="connsiteX11" fmla="*/ 4360157 w 4366182"/>
              <a:gd name="connsiteY11" fmla="*/ 993008 h 3855069"/>
              <a:gd name="connsiteX12" fmla="*/ 4360157 w 4366182"/>
              <a:gd name="connsiteY12" fmla="*/ 1006480 h 3855069"/>
              <a:gd name="connsiteX13" fmla="*/ 4360157 w 4366182"/>
              <a:gd name="connsiteY13" fmla="*/ 1018848 h 3855069"/>
              <a:gd name="connsiteX14" fmla="*/ 4360157 w 4366182"/>
              <a:gd name="connsiteY14" fmla="*/ 1020615 h 3855069"/>
              <a:gd name="connsiteX15" fmla="*/ 4360157 w 4366182"/>
              <a:gd name="connsiteY15" fmla="*/ 3748138 h 3855069"/>
              <a:gd name="connsiteX16" fmla="*/ 4093457 w 4366182"/>
              <a:gd name="connsiteY16" fmla="*/ 3855069 h 3855069"/>
              <a:gd name="connsiteX17" fmla="*/ 3835226 w 4366182"/>
              <a:gd name="connsiteY17" fmla="*/ 3715823 h 3855069"/>
              <a:gd name="connsiteX18" fmla="*/ 3593923 w 4366182"/>
              <a:gd name="connsiteY18" fmla="*/ 3685981 h 3855069"/>
              <a:gd name="connsiteX19" fmla="*/ 3399191 w 4366182"/>
              <a:gd name="connsiteY19" fmla="*/ 3656142 h 3855069"/>
              <a:gd name="connsiteX20" fmla="*/ 3179057 w 4366182"/>
              <a:gd name="connsiteY20" fmla="*/ 3609727 h 3855069"/>
              <a:gd name="connsiteX21" fmla="*/ 2967391 w 4366182"/>
              <a:gd name="connsiteY21" fmla="*/ 3559997 h 3855069"/>
              <a:gd name="connsiteX22" fmla="*/ 2692224 w 4366182"/>
              <a:gd name="connsiteY22" fmla="*/ 3483741 h 3855069"/>
              <a:gd name="connsiteX23" fmla="*/ 2463623 w 4366182"/>
              <a:gd name="connsiteY23" fmla="*/ 3410800 h 3855069"/>
              <a:gd name="connsiteX24" fmla="*/ 2222323 w 4366182"/>
              <a:gd name="connsiteY24" fmla="*/ 3324600 h 3855069"/>
              <a:gd name="connsiteX25" fmla="*/ 1981023 w 4366182"/>
              <a:gd name="connsiteY25" fmla="*/ 3221820 h 3855069"/>
              <a:gd name="connsiteX26" fmla="*/ 1718557 w 4366182"/>
              <a:gd name="connsiteY26" fmla="*/ 3089203 h 3855069"/>
              <a:gd name="connsiteX27" fmla="*/ 1481491 w 4366182"/>
              <a:gd name="connsiteY27" fmla="*/ 2959900 h 3855069"/>
              <a:gd name="connsiteX28" fmla="*/ 1235958 w 4366182"/>
              <a:gd name="connsiteY28" fmla="*/ 2807391 h 3855069"/>
              <a:gd name="connsiteX29" fmla="*/ 969257 w 4366182"/>
              <a:gd name="connsiteY29" fmla="*/ 2634988 h 3855069"/>
              <a:gd name="connsiteX30" fmla="*/ 804957 w 4366182"/>
              <a:gd name="connsiteY30" fmla="*/ 2524743 h 3855069"/>
              <a:gd name="connsiteX31" fmla="*/ 669490 w 4366182"/>
              <a:gd name="connsiteY31" fmla="*/ 2420660 h 3855069"/>
              <a:gd name="connsiteX32" fmla="*/ 474757 w 4366182"/>
              <a:gd name="connsiteY32" fmla="*/ 2273630 h 3855069"/>
              <a:gd name="connsiteX33" fmla="*/ 335057 w 4366182"/>
              <a:gd name="connsiteY33" fmla="*/ 2151653 h 3855069"/>
              <a:gd name="connsiteX34" fmla="*/ 148790 w 4366182"/>
              <a:gd name="connsiteY34" fmla="*/ 1999545 h 3855069"/>
              <a:gd name="connsiteX35" fmla="*/ 0 w 4366182"/>
              <a:gd name="connsiteY35" fmla="*/ 1876130 h 3855069"/>
              <a:gd name="connsiteX36" fmla="*/ 233633 w 4366182"/>
              <a:gd name="connsiteY36" fmla="*/ 1658188 h 3855069"/>
              <a:gd name="connsiteX37" fmla="*/ 450333 w 4366182"/>
              <a:gd name="connsiteY37" fmla="*/ 1473589 h 3855069"/>
              <a:gd name="connsiteX38" fmla="*/ 567420 w 4366182"/>
              <a:gd name="connsiteY38" fmla="*/ 1385359 h 3855069"/>
              <a:gd name="connsiteX39" fmla="*/ 684506 w 4366182"/>
              <a:gd name="connsiteY39" fmla="*/ 1297925 h 3855069"/>
              <a:gd name="connsiteX40" fmla="*/ 898091 w 4366182"/>
              <a:gd name="connsiteY40" fmla="*/ 1150957 h 3855069"/>
              <a:gd name="connsiteX41" fmla="*/ 1088590 w 4366182"/>
              <a:gd name="connsiteY41" fmla="*/ 1026780 h 3855069"/>
              <a:gd name="connsiteX42" fmla="*/ 1169023 w 4366182"/>
              <a:gd name="connsiteY42" fmla="*/ 969019 h 3855069"/>
              <a:gd name="connsiteX43" fmla="*/ 1279091 w 4366182"/>
              <a:gd name="connsiteY43" fmla="*/ 903112 h 3855069"/>
              <a:gd name="connsiteX44" fmla="*/ 1270624 w 4366182"/>
              <a:gd name="connsiteY44" fmla="*/ 903542 h 3855069"/>
              <a:gd name="connsiteX45" fmla="*/ 1401857 w 4366182"/>
              <a:gd name="connsiteY45" fmla="*/ 837077 h 3855069"/>
              <a:gd name="connsiteX46" fmla="*/ 1486524 w 4366182"/>
              <a:gd name="connsiteY46" fmla="*/ 787879 h 3855069"/>
              <a:gd name="connsiteX47" fmla="*/ 1592357 w 4366182"/>
              <a:gd name="connsiteY47" fmla="*/ 729903 h 3855069"/>
              <a:gd name="connsiteX48" fmla="*/ 1702424 w 4366182"/>
              <a:gd name="connsiteY48" fmla="*/ 665901 h 3855069"/>
              <a:gd name="connsiteX49" fmla="*/ 1833657 w 4366182"/>
              <a:gd name="connsiteY49" fmla="*/ 595758 h 3855069"/>
              <a:gd name="connsiteX50" fmla="*/ 2028390 w 4366182"/>
              <a:gd name="connsiteY50" fmla="*/ 500969 h 3855069"/>
              <a:gd name="connsiteX51" fmla="*/ 2200104 w 4366182"/>
              <a:gd name="connsiteY51" fmla="*/ 428696 h 3855069"/>
              <a:gd name="connsiteX52" fmla="*/ 2379152 w 4366182"/>
              <a:gd name="connsiteY52" fmla="*/ 349380 h 3855069"/>
              <a:gd name="connsiteX53" fmla="*/ 2546356 w 4366182"/>
              <a:gd name="connsiteY53" fmla="*/ 295349 h 3855069"/>
              <a:gd name="connsiteX54" fmla="*/ 2791042 w 4366182"/>
              <a:gd name="connsiteY54" fmla="*/ 224971 h 3855069"/>
              <a:gd name="connsiteX0" fmla="*/ 2791042 w 4366182"/>
              <a:gd name="connsiteY0" fmla="*/ 224971 h 3748138"/>
              <a:gd name="connsiteX1" fmla="*/ 2955103 w 4366182"/>
              <a:gd name="connsiteY1" fmla="*/ 191099 h 3748138"/>
              <a:gd name="connsiteX2" fmla="*/ 3162124 w 4366182"/>
              <a:gd name="connsiteY2" fmla="*/ 145098 h 3748138"/>
              <a:gd name="connsiteX3" fmla="*/ 3437291 w 4366182"/>
              <a:gd name="connsiteY3" fmla="*/ 88735 h 3748138"/>
              <a:gd name="connsiteX4" fmla="*/ 3744757 w 4366182"/>
              <a:gd name="connsiteY4" fmla="*/ 48626 h 3748138"/>
              <a:gd name="connsiteX5" fmla="*/ 4364456 w 4366182"/>
              <a:gd name="connsiteY5" fmla="*/ 47 h 3748138"/>
              <a:gd name="connsiteX6" fmla="*/ 4360157 w 4366182"/>
              <a:gd name="connsiteY6" fmla="*/ 833488 h 3748138"/>
              <a:gd name="connsiteX7" fmla="*/ 4360157 w 4366182"/>
              <a:gd name="connsiteY7" fmla="*/ 859614 h 3748138"/>
              <a:gd name="connsiteX8" fmla="*/ 4360157 w 4366182"/>
              <a:gd name="connsiteY8" fmla="*/ 907539 h 3748138"/>
              <a:gd name="connsiteX9" fmla="*/ 4360157 w 4366182"/>
              <a:gd name="connsiteY9" fmla="*/ 944863 h 3748138"/>
              <a:gd name="connsiteX10" fmla="*/ 4360157 w 4366182"/>
              <a:gd name="connsiteY10" fmla="*/ 972911 h 3748138"/>
              <a:gd name="connsiteX11" fmla="*/ 4360157 w 4366182"/>
              <a:gd name="connsiteY11" fmla="*/ 993008 h 3748138"/>
              <a:gd name="connsiteX12" fmla="*/ 4360157 w 4366182"/>
              <a:gd name="connsiteY12" fmla="*/ 1006480 h 3748138"/>
              <a:gd name="connsiteX13" fmla="*/ 4360157 w 4366182"/>
              <a:gd name="connsiteY13" fmla="*/ 1018848 h 3748138"/>
              <a:gd name="connsiteX14" fmla="*/ 4360157 w 4366182"/>
              <a:gd name="connsiteY14" fmla="*/ 1020615 h 3748138"/>
              <a:gd name="connsiteX15" fmla="*/ 4360157 w 4366182"/>
              <a:gd name="connsiteY15" fmla="*/ 3748138 h 3748138"/>
              <a:gd name="connsiteX16" fmla="*/ 4093457 w 4366182"/>
              <a:gd name="connsiteY16" fmla="*/ 3739028 h 3748138"/>
              <a:gd name="connsiteX17" fmla="*/ 3835226 w 4366182"/>
              <a:gd name="connsiteY17" fmla="*/ 3715823 h 3748138"/>
              <a:gd name="connsiteX18" fmla="*/ 3593923 w 4366182"/>
              <a:gd name="connsiteY18" fmla="*/ 3685981 h 3748138"/>
              <a:gd name="connsiteX19" fmla="*/ 3399191 w 4366182"/>
              <a:gd name="connsiteY19" fmla="*/ 3656142 h 3748138"/>
              <a:gd name="connsiteX20" fmla="*/ 3179057 w 4366182"/>
              <a:gd name="connsiteY20" fmla="*/ 3609727 h 3748138"/>
              <a:gd name="connsiteX21" fmla="*/ 2967391 w 4366182"/>
              <a:gd name="connsiteY21" fmla="*/ 3559997 h 3748138"/>
              <a:gd name="connsiteX22" fmla="*/ 2692224 w 4366182"/>
              <a:gd name="connsiteY22" fmla="*/ 3483741 h 3748138"/>
              <a:gd name="connsiteX23" fmla="*/ 2463623 w 4366182"/>
              <a:gd name="connsiteY23" fmla="*/ 3410800 h 3748138"/>
              <a:gd name="connsiteX24" fmla="*/ 2222323 w 4366182"/>
              <a:gd name="connsiteY24" fmla="*/ 3324600 h 3748138"/>
              <a:gd name="connsiteX25" fmla="*/ 1981023 w 4366182"/>
              <a:gd name="connsiteY25" fmla="*/ 3221820 h 3748138"/>
              <a:gd name="connsiteX26" fmla="*/ 1718557 w 4366182"/>
              <a:gd name="connsiteY26" fmla="*/ 3089203 h 3748138"/>
              <a:gd name="connsiteX27" fmla="*/ 1481491 w 4366182"/>
              <a:gd name="connsiteY27" fmla="*/ 2959900 h 3748138"/>
              <a:gd name="connsiteX28" fmla="*/ 1235958 w 4366182"/>
              <a:gd name="connsiteY28" fmla="*/ 2807391 h 3748138"/>
              <a:gd name="connsiteX29" fmla="*/ 969257 w 4366182"/>
              <a:gd name="connsiteY29" fmla="*/ 2634988 h 3748138"/>
              <a:gd name="connsiteX30" fmla="*/ 804957 w 4366182"/>
              <a:gd name="connsiteY30" fmla="*/ 2524743 h 3748138"/>
              <a:gd name="connsiteX31" fmla="*/ 669490 w 4366182"/>
              <a:gd name="connsiteY31" fmla="*/ 2420660 h 3748138"/>
              <a:gd name="connsiteX32" fmla="*/ 474757 w 4366182"/>
              <a:gd name="connsiteY32" fmla="*/ 2273630 h 3748138"/>
              <a:gd name="connsiteX33" fmla="*/ 335057 w 4366182"/>
              <a:gd name="connsiteY33" fmla="*/ 2151653 h 3748138"/>
              <a:gd name="connsiteX34" fmla="*/ 148790 w 4366182"/>
              <a:gd name="connsiteY34" fmla="*/ 1999545 h 3748138"/>
              <a:gd name="connsiteX35" fmla="*/ 0 w 4366182"/>
              <a:gd name="connsiteY35" fmla="*/ 1876130 h 3748138"/>
              <a:gd name="connsiteX36" fmla="*/ 233633 w 4366182"/>
              <a:gd name="connsiteY36" fmla="*/ 1658188 h 3748138"/>
              <a:gd name="connsiteX37" fmla="*/ 450333 w 4366182"/>
              <a:gd name="connsiteY37" fmla="*/ 1473589 h 3748138"/>
              <a:gd name="connsiteX38" fmla="*/ 567420 w 4366182"/>
              <a:gd name="connsiteY38" fmla="*/ 1385359 h 3748138"/>
              <a:gd name="connsiteX39" fmla="*/ 684506 w 4366182"/>
              <a:gd name="connsiteY39" fmla="*/ 1297925 h 3748138"/>
              <a:gd name="connsiteX40" fmla="*/ 898091 w 4366182"/>
              <a:gd name="connsiteY40" fmla="*/ 1150957 h 3748138"/>
              <a:gd name="connsiteX41" fmla="*/ 1088590 w 4366182"/>
              <a:gd name="connsiteY41" fmla="*/ 1026780 h 3748138"/>
              <a:gd name="connsiteX42" fmla="*/ 1169023 w 4366182"/>
              <a:gd name="connsiteY42" fmla="*/ 969019 h 3748138"/>
              <a:gd name="connsiteX43" fmla="*/ 1279091 w 4366182"/>
              <a:gd name="connsiteY43" fmla="*/ 903112 h 3748138"/>
              <a:gd name="connsiteX44" fmla="*/ 1270624 w 4366182"/>
              <a:gd name="connsiteY44" fmla="*/ 903542 h 3748138"/>
              <a:gd name="connsiteX45" fmla="*/ 1401857 w 4366182"/>
              <a:gd name="connsiteY45" fmla="*/ 837077 h 3748138"/>
              <a:gd name="connsiteX46" fmla="*/ 1486524 w 4366182"/>
              <a:gd name="connsiteY46" fmla="*/ 787879 h 3748138"/>
              <a:gd name="connsiteX47" fmla="*/ 1592357 w 4366182"/>
              <a:gd name="connsiteY47" fmla="*/ 729903 h 3748138"/>
              <a:gd name="connsiteX48" fmla="*/ 1702424 w 4366182"/>
              <a:gd name="connsiteY48" fmla="*/ 665901 h 3748138"/>
              <a:gd name="connsiteX49" fmla="*/ 1833657 w 4366182"/>
              <a:gd name="connsiteY49" fmla="*/ 595758 h 3748138"/>
              <a:gd name="connsiteX50" fmla="*/ 2028390 w 4366182"/>
              <a:gd name="connsiteY50" fmla="*/ 500969 h 3748138"/>
              <a:gd name="connsiteX51" fmla="*/ 2200104 w 4366182"/>
              <a:gd name="connsiteY51" fmla="*/ 428696 h 3748138"/>
              <a:gd name="connsiteX52" fmla="*/ 2379152 w 4366182"/>
              <a:gd name="connsiteY52" fmla="*/ 349380 h 3748138"/>
              <a:gd name="connsiteX53" fmla="*/ 2546356 w 4366182"/>
              <a:gd name="connsiteY53" fmla="*/ 295349 h 3748138"/>
              <a:gd name="connsiteX54" fmla="*/ 2791042 w 4366182"/>
              <a:gd name="connsiteY54" fmla="*/ 224971 h 3748138"/>
              <a:gd name="connsiteX0" fmla="*/ 2791042 w 4366182"/>
              <a:gd name="connsiteY0" fmla="*/ 224971 h 3748138"/>
              <a:gd name="connsiteX1" fmla="*/ 2955103 w 4366182"/>
              <a:gd name="connsiteY1" fmla="*/ 191099 h 3748138"/>
              <a:gd name="connsiteX2" fmla="*/ 3162124 w 4366182"/>
              <a:gd name="connsiteY2" fmla="*/ 145098 h 3748138"/>
              <a:gd name="connsiteX3" fmla="*/ 3437291 w 4366182"/>
              <a:gd name="connsiteY3" fmla="*/ 88735 h 3748138"/>
              <a:gd name="connsiteX4" fmla="*/ 3744757 w 4366182"/>
              <a:gd name="connsiteY4" fmla="*/ 48626 h 3748138"/>
              <a:gd name="connsiteX5" fmla="*/ 4364456 w 4366182"/>
              <a:gd name="connsiteY5" fmla="*/ 47 h 3748138"/>
              <a:gd name="connsiteX6" fmla="*/ 4360157 w 4366182"/>
              <a:gd name="connsiteY6" fmla="*/ 833488 h 3748138"/>
              <a:gd name="connsiteX7" fmla="*/ 4360157 w 4366182"/>
              <a:gd name="connsiteY7" fmla="*/ 859614 h 3748138"/>
              <a:gd name="connsiteX8" fmla="*/ 4360157 w 4366182"/>
              <a:gd name="connsiteY8" fmla="*/ 907539 h 3748138"/>
              <a:gd name="connsiteX9" fmla="*/ 4360157 w 4366182"/>
              <a:gd name="connsiteY9" fmla="*/ 944863 h 3748138"/>
              <a:gd name="connsiteX10" fmla="*/ 4360157 w 4366182"/>
              <a:gd name="connsiteY10" fmla="*/ 972911 h 3748138"/>
              <a:gd name="connsiteX11" fmla="*/ 4360157 w 4366182"/>
              <a:gd name="connsiteY11" fmla="*/ 993008 h 3748138"/>
              <a:gd name="connsiteX12" fmla="*/ 4360157 w 4366182"/>
              <a:gd name="connsiteY12" fmla="*/ 1006480 h 3748138"/>
              <a:gd name="connsiteX13" fmla="*/ 4360157 w 4366182"/>
              <a:gd name="connsiteY13" fmla="*/ 1018848 h 3748138"/>
              <a:gd name="connsiteX14" fmla="*/ 4360157 w 4366182"/>
              <a:gd name="connsiteY14" fmla="*/ 1020615 h 3748138"/>
              <a:gd name="connsiteX15" fmla="*/ 4360157 w 4366182"/>
              <a:gd name="connsiteY15" fmla="*/ 3748138 h 3748138"/>
              <a:gd name="connsiteX16" fmla="*/ 4093457 w 4366182"/>
              <a:gd name="connsiteY16" fmla="*/ 3739028 h 3748138"/>
              <a:gd name="connsiteX17" fmla="*/ 3835226 w 4366182"/>
              <a:gd name="connsiteY17" fmla="*/ 3715823 h 3748138"/>
              <a:gd name="connsiteX18" fmla="*/ 3593923 w 4366182"/>
              <a:gd name="connsiteY18" fmla="*/ 3685981 h 3748138"/>
              <a:gd name="connsiteX19" fmla="*/ 3399191 w 4366182"/>
              <a:gd name="connsiteY19" fmla="*/ 3656142 h 3748138"/>
              <a:gd name="connsiteX20" fmla="*/ 3179057 w 4366182"/>
              <a:gd name="connsiteY20" fmla="*/ 3609727 h 3748138"/>
              <a:gd name="connsiteX21" fmla="*/ 2967391 w 4366182"/>
              <a:gd name="connsiteY21" fmla="*/ 3559997 h 3748138"/>
              <a:gd name="connsiteX22" fmla="*/ 2692224 w 4366182"/>
              <a:gd name="connsiteY22" fmla="*/ 3483741 h 3748138"/>
              <a:gd name="connsiteX23" fmla="*/ 2463623 w 4366182"/>
              <a:gd name="connsiteY23" fmla="*/ 3410800 h 3748138"/>
              <a:gd name="connsiteX24" fmla="*/ 2222323 w 4366182"/>
              <a:gd name="connsiteY24" fmla="*/ 3324600 h 3748138"/>
              <a:gd name="connsiteX25" fmla="*/ 1981023 w 4366182"/>
              <a:gd name="connsiteY25" fmla="*/ 3221820 h 3748138"/>
              <a:gd name="connsiteX26" fmla="*/ 1718557 w 4366182"/>
              <a:gd name="connsiteY26" fmla="*/ 3089203 h 3748138"/>
              <a:gd name="connsiteX27" fmla="*/ 1481491 w 4366182"/>
              <a:gd name="connsiteY27" fmla="*/ 2959900 h 3748138"/>
              <a:gd name="connsiteX28" fmla="*/ 1235958 w 4366182"/>
              <a:gd name="connsiteY28" fmla="*/ 2807391 h 3748138"/>
              <a:gd name="connsiteX29" fmla="*/ 969257 w 4366182"/>
              <a:gd name="connsiteY29" fmla="*/ 2634988 h 3748138"/>
              <a:gd name="connsiteX30" fmla="*/ 804957 w 4366182"/>
              <a:gd name="connsiteY30" fmla="*/ 2524743 h 3748138"/>
              <a:gd name="connsiteX31" fmla="*/ 669490 w 4366182"/>
              <a:gd name="connsiteY31" fmla="*/ 2420660 h 3748138"/>
              <a:gd name="connsiteX32" fmla="*/ 474757 w 4366182"/>
              <a:gd name="connsiteY32" fmla="*/ 2273630 h 3748138"/>
              <a:gd name="connsiteX33" fmla="*/ 335057 w 4366182"/>
              <a:gd name="connsiteY33" fmla="*/ 2151653 h 3748138"/>
              <a:gd name="connsiteX34" fmla="*/ 148790 w 4366182"/>
              <a:gd name="connsiteY34" fmla="*/ 1999545 h 3748138"/>
              <a:gd name="connsiteX35" fmla="*/ 0 w 4366182"/>
              <a:gd name="connsiteY35" fmla="*/ 1876130 h 3748138"/>
              <a:gd name="connsiteX36" fmla="*/ 233633 w 4366182"/>
              <a:gd name="connsiteY36" fmla="*/ 1658188 h 3748138"/>
              <a:gd name="connsiteX37" fmla="*/ 450333 w 4366182"/>
              <a:gd name="connsiteY37" fmla="*/ 1473589 h 3748138"/>
              <a:gd name="connsiteX38" fmla="*/ 567420 w 4366182"/>
              <a:gd name="connsiteY38" fmla="*/ 1385359 h 3748138"/>
              <a:gd name="connsiteX39" fmla="*/ 684506 w 4366182"/>
              <a:gd name="connsiteY39" fmla="*/ 1297925 h 3748138"/>
              <a:gd name="connsiteX40" fmla="*/ 898091 w 4366182"/>
              <a:gd name="connsiteY40" fmla="*/ 1150957 h 3748138"/>
              <a:gd name="connsiteX41" fmla="*/ 1088590 w 4366182"/>
              <a:gd name="connsiteY41" fmla="*/ 1026780 h 3748138"/>
              <a:gd name="connsiteX42" fmla="*/ 1169023 w 4366182"/>
              <a:gd name="connsiteY42" fmla="*/ 969019 h 3748138"/>
              <a:gd name="connsiteX43" fmla="*/ 1279091 w 4366182"/>
              <a:gd name="connsiteY43" fmla="*/ 903112 h 3748138"/>
              <a:gd name="connsiteX44" fmla="*/ 1401857 w 4366182"/>
              <a:gd name="connsiteY44" fmla="*/ 837077 h 3748138"/>
              <a:gd name="connsiteX45" fmla="*/ 1486524 w 4366182"/>
              <a:gd name="connsiteY45" fmla="*/ 787879 h 3748138"/>
              <a:gd name="connsiteX46" fmla="*/ 1592357 w 4366182"/>
              <a:gd name="connsiteY46" fmla="*/ 729903 h 3748138"/>
              <a:gd name="connsiteX47" fmla="*/ 1702424 w 4366182"/>
              <a:gd name="connsiteY47" fmla="*/ 665901 h 3748138"/>
              <a:gd name="connsiteX48" fmla="*/ 1833657 w 4366182"/>
              <a:gd name="connsiteY48" fmla="*/ 595758 h 3748138"/>
              <a:gd name="connsiteX49" fmla="*/ 2028390 w 4366182"/>
              <a:gd name="connsiteY49" fmla="*/ 500969 h 3748138"/>
              <a:gd name="connsiteX50" fmla="*/ 2200104 w 4366182"/>
              <a:gd name="connsiteY50" fmla="*/ 428696 h 3748138"/>
              <a:gd name="connsiteX51" fmla="*/ 2379152 w 4366182"/>
              <a:gd name="connsiteY51" fmla="*/ 349380 h 3748138"/>
              <a:gd name="connsiteX52" fmla="*/ 2546356 w 4366182"/>
              <a:gd name="connsiteY52" fmla="*/ 295349 h 3748138"/>
              <a:gd name="connsiteX53" fmla="*/ 2791042 w 4366182"/>
              <a:gd name="connsiteY53" fmla="*/ 224971 h 3748138"/>
              <a:gd name="connsiteX0" fmla="*/ 2791042 w 4366182"/>
              <a:gd name="connsiteY0" fmla="*/ 224971 h 3748138"/>
              <a:gd name="connsiteX1" fmla="*/ 2955103 w 4366182"/>
              <a:gd name="connsiteY1" fmla="*/ 191099 h 3748138"/>
              <a:gd name="connsiteX2" fmla="*/ 3162124 w 4366182"/>
              <a:gd name="connsiteY2" fmla="*/ 145098 h 3748138"/>
              <a:gd name="connsiteX3" fmla="*/ 3437291 w 4366182"/>
              <a:gd name="connsiteY3" fmla="*/ 88735 h 3748138"/>
              <a:gd name="connsiteX4" fmla="*/ 3744757 w 4366182"/>
              <a:gd name="connsiteY4" fmla="*/ 48626 h 3748138"/>
              <a:gd name="connsiteX5" fmla="*/ 4364456 w 4366182"/>
              <a:gd name="connsiteY5" fmla="*/ 47 h 3748138"/>
              <a:gd name="connsiteX6" fmla="*/ 4360157 w 4366182"/>
              <a:gd name="connsiteY6" fmla="*/ 833488 h 3748138"/>
              <a:gd name="connsiteX7" fmla="*/ 4360157 w 4366182"/>
              <a:gd name="connsiteY7" fmla="*/ 859614 h 3748138"/>
              <a:gd name="connsiteX8" fmla="*/ 4360157 w 4366182"/>
              <a:gd name="connsiteY8" fmla="*/ 907539 h 3748138"/>
              <a:gd name="connsiteX9" fmla="*/ 4360157 w 4366182"/>
              <a:gd name="connsiteY9" fmla="*/ 944863 h 3748138"/>
              <a:gd name="connsiteX10" fmla="*/ 4360157 w 4366182"/>
              <a:gd name="connsiteY10" fmla="*/ 972911 h 3748138"/>
              <a:gd name="connsiteX11" fmla="*/ 4360157 w 4366182"/>
              <a:gd name="connsiteY11" fmla="*/ 993008 h 3748138"/>
              <a:gd name="connsiteX12" fmla="*/ 4360157 w 4366182"/>
              <a:gd name="connsiteY12" fmla="*/ 1006480 h 3748138"/>
              <a:gd name="connsiteX13" fmla="*/ 4360157 w 4366182"/>
              <a:gd name="connsiteY13" fmla="*/ 1018848 h 3748138"/>
              <a:gd name="connsiteX14" fmla="*/ 4360157 w 4366182"/>
              <a:gd name="connsiteY14" fmla="*/ 1020615 h 3748138"/>
              <a:gd name="connsiteX15" fmla="*/ 4360157 w 4366182"/>
              <a:gd name="connsiteY15" fmla="*/ 3748138 h 3748138"/>
              <a:gd name="connsiteX16" fmla="*/ 4093457 w 4366182"/>
              <a:gd name="connsiteY16" fmla="*/ 3739028 h 3748138"/>
              <a:gd name="connsiteX17" fmla="*/ 3835226 w 4366182"/>
              <a:gd name="connsiteY17" fmla="*/ 3715823 h 3748138"/>
              <a:gd name="connsiteX18" fmla="*/ 3593923 w 4366182"/>
              <a:gd name="connsiteY18" fmla="*/ 3685981 h 3748138"/>
              <a:gd name="connsiteX19" fmla="*/ 3399191 w 4366182"/>
              <a:gd name="connsiteY19" fmla="*/ 3656142 h 3748138"/>
              <a:gd name="connsiteX20" fmla="*/ 3179057 w 4366182"/>
              <a:gd name="connsiteY20" fmla="*/ 3609727 h 3748138"/>
              <a:gd name="connsiteX21" fmla="*/ 2967391 w 4366182"/>
              <a:gd name="connsiteY21" fmla="*/ 3559997 h 3748138"/>
              <a:gd name="connsiteX22" fmla="*/ 2692224 w 4366182"/>
              <a:gd name="connsiteY22" fmla="*/ 3483741 h 3748138"/>
              <a:gd name="connsiteX23" fmla="*/ 2463623 w 4366182"/>
              <a:gd name="connsiteY23" fmla="*/ 3410800 h 3748138"/>
              <a:gd name="connsiteX24" fmla="*/ 2222323 w 4366182"/>
              <a:gd name="connsiteY24" fmla="*/ 3324600 h 3748138"/>
              <a:gd name="connsiteX25" fmla="*/ 1981023 w 4366182"/>
              <a:gd name="connsiteY25" fmla="*/ 3221820 h 3748138"/>
              <a:gd name="connsiteX26" fmla="*/ 1718557 w 4366182"/>
              <a:gd name="connsiteY26" fmla="*/ 3089203 h 3748138"/>
              <a:gd name="connsiteX27" fmla="*/ 1481491 w 4366182"/>
              <a:gd name="connsiteY27" fmla="*/ 2959900 h 3748138"/>
              <a:gd name="connsiteX28" fmla="*/ 1235958 w 4366182"/>
              <a:gd name="connsiteY28" fmla="*/ 2807391 h 3748138"/>
              <a:gd name="connsiteX29" fmla="*/ 969257 w 4366182"/>
              <a:gd name="connsiteY29" fmla="*/ 2634988 h 3748138"/>
              <a:gd name="connsiteX30" fmla="*/ 804957 w 4366182"/>
              <a:gd name="connsiteY30" fmla="*/ 2524743 h 3748138"/>
              <a:gd name="connsiteX31" fmla="*/ 669490 w 4366182"/>
              <a:gd name="connsiteY31" fmla="*/ 2420660 h 3748138"/>
              <a:gd name="connsiteX32" fmla="*/ 474757 w 4366182"/>
              <a:gd name="connsiteY32" fmla="*/ 2273630 h 3748138"/>
              <a:gd name="connsiteX33" fmla="*/ 335057 w 4366182"/>
              <a:gd name="connsiteY33" fmla="*/ 2151653 h 3748138"/>
              <a:gd name="connsiteX34" fmla="*/ 148790 w 4366182"/>
              <a:gd name="connsiteY34" fmla="*/ 1999545 h 3748138"/>
              <a:gd name="connsiteX35" fmla="*/ 0 w 4366182"/>
              <a:gd name="connsiteY35" fmla="*/ 1876130 h 3748138"/>
              <a:gd name="connsiteX36" fmla="*/ 233633 w 4366182"/>
              <a:gd name="connsiteY36" fmla="*/ 1658188 h 3748138"/>
              <a:gd name="connsiteX37" fmla="*/ 450333 w 4366182"/>
              <a:gd name="connsiteY37" fmla="*/ 1473589 h 3748138"/>
              <a:gd name="connsiteX38" fmla="*/ 567420 w 4366182"/>
              <a:gd name="connsiteY38" fmla="*/ 1385359 h 3748138"/>
              <a:gd name="connsiteX39" fmla="*/ 684506 w 4366182"/>
              <a:gd name="connsiteY39" fmla="*/ 1297925 h 3748138"/>
              <a:gd name="connsiteX40" fmla="*/ 898091 w 4366182"/>
              <a:gd name="connsiteY40" fmla="*/ 1150957 h 3748138"/>
              <a:gd name="connsiteX41" fmla="*/ 1088590 w 4366182"/>
              <a:gd name="connsiteY41" fmla="*/ 1026780 h 3748138"/>
              <a:gd name="connsiteX42" fmla="*/ 1169023 w 4366182"/>
              <a:gd name="connsiteY42" fmla="*/ 969019 h 3748138"/>
              <a:gd name="connsiteX43" fmla="*/ 1279091 w 4366182"/>
              <a:gd name="connsiteY43" fmla="*/ 903112 h 3748138"/>
              <a:gd name="connsiteX44" fmla="*/ 1397623 w 4366182"/>
              <a:gd name="connsiteY44" fmla="*/ 833761 h 3748138"/>
              <a:gd name="connsiteX45" fmla="*/ 1486524 w 4366182"/>
              <a:gd name="connsiteY45" fmla="*/ 787879 h 3748138"/>
              <a:gd name="connsiteX46" fmla="*/ 1592357 w 4366182"/>
              <a:gd name="connsiteY46" fmla="*/ 729903 h 3748138"/>
              <a:gd name="connsiteX47" fmla="*/ 1702424 w 4366182"/>
              <a:gd name="connsiteY47" fmla="*/ 665901 h 3748138"/>
              <a:gd name="connsiteX48" fmla="*/ 1833657 w 4366182"/>
              <a:gd name="connsiteY48" fmla="*/ 595758 h 3748138"/>
              <a:gd name="connsiteX49" fmla="*/ 2028390 w 4366182"/>
              <a:gd name="connsiteY49" fmla="*/ 500969 h 3748138"/>
              <a:gd name="connsiteX50" fmla="*/ 2200104 w 4366182"/>
              <a:gd name="connsiteY50" fmla="*/ 428696 h 3748138"/>
              <a:gd name="connsiteX51" fmla="*/ 2379152 w 4366182"/>
              <a:gd name="connsiteY51" fmla="*/ 349380 h 3748138"/>
              <a:gd name="connsiteX52" fmla="*/ 2546356 w 4366182"/>
              <a:gd name="connsiteY52" fmla="*/ 295349 h 3748138"/>
              <a:gd name="connsiteX53" fmla="*/ 2791042 w 4366182"/>
              <a:gd name="connsiteY53" fmla="*/ 224971 h 3748138"/>
              <a:gd name="connsiteX0" fmla="*/ 2791042 w 4366182"/>
              <a:gd name="connsiteY0" fmla="*/ 224971 h 3748138"/>
              <a:gd name="connsiteX1" fmla="*/ 2955103 w 4366182"/>
              <a:gd name="connsiteY1" fmla="*/ 191099 h 3748138"/>
              <a:gd name="connsiteX2" fmla="*/ 3162124 w 4366182"/>
              <a:gd name="connsiteY2" fmla="*/ 145098 h 3748138"/>
              <a:gd name="connsiteX3" fmla="*/ 3437291 w 4366182"/>
              <a:gd name="connsiteY3" fmla="*/ 88735 h 3748138"/>
              <a:gd name="connsiteX4" fmla="*/ 3744757 w 4366182"/>
              <a:gd name="connsiteY4" fmla="*/ 48626 h 3748138"/>
              <a:gd name="connsiteX5" fmla="*/ 4364456 w 4366182"/>
              <a:gd name="connsiteY5" fmla="*/ 47 h 3748138"/>
              <a:gd name="connsiteX6" fmla="*/ 4360157 w 4366182"/>
              <a:gd name="connsiteY6" fmla="*/ 833488 h 3748138"/>
              <a:gd name="connsiteX7" fmla="*/ 4360157 w 4366182"/>
              <a:gd name="connsiteY7" fmla="*/ 859614 h 3748138"/>
              <a:gd name="connsiteX8" fmla="*/ 4360157 w 4366182"/>
              <a:gd name="connsiteY8" fmla="*/ 907539 h 3748138"/>
              <a:gd name="connsiteX9" fmla="*/ 4360157 w 4366182"/>
              <a:gd name="connsiteY9" fmla="*/ 944863 h 3748138"/>
              <a:gd name="connsiteX10" fmla="*/ 4360157 w 4366182"/>
              <a:gd name="connsiteY10" fmla="*/ 972911 h 3748138"/>
              <a:gd name="connsiteX11" fmla="*/ 4360157 w 4366182"/>
              <a:gd name="connsiteY11" fmla="*/ 993008 h 3748138"/>
              <a:gd name="connsiteX12" fmla="*/ 4360157 w 4366182"/>
              <a:gd name="connsiteY12" fmla="*/ 1006480 h 3748138"/>
              <a:gd name="connsiteX13" fmla="*/ 4360157 w 4366182"/>
              <a:gd name="connsiteY13" fmla="*/ 1018848 h 3748138"/>
              <a:gd name="connsiteX14" fmla="*/ 4360157 w 4366182"/>
              <a:gd name="connsiteY14" fmla="*/ 1020615 h 3748138"/>
              <a:gd name="connsiteX15" fmla="*/ 4360157 w 4366182"/>
              <a:gd name="connsiteY15" fmla="*/ 3748138 h 3748138"/>
              <a:gd name="connsiteX16" fmla="*/ 4093457 w 4366182"/>
              <a:gd name="connsiteY16" fmla="*/ 3739028 h 3748138"/>
              <a:gd name="connsiteX17" fmla="*/ 3835226 w 4366182"/>
              <a:gd name="connsiteY17" fmla="*/ 3715823 h 3748138"/>
              <a:gd name="connsiteX18" fmla="*/ 3593923 w 4366182"/>
              <a:gd name="connsiteY18" fmla="*/ 3685981 h 3748138"/>
              <a:gd name="connsiteX19" fmla="*/ 3399191 w 4366182"/>
              <a:gd name="connsiteY19" fmla="*/ 3656142 h 3748138"/>
              <a:gd name="connsiteX20" fmla="*/ 3179057 w 4366182"/>
              <a:gd name="connsiteY20" fmla="*/ 3609727 h 3748138"/>
              <a:gd name="connsiteX21" fmla="*/ 2967391 w 4366182"/>
              <a:gd name="connsiteY21" fmla="*/ 3559997 h 3748138"/>
              <a:gd name="connsiteX22" fmla="*/ 2692224 w 4366182"/>
              <a:gd name="connsiteY22" fmla="*/ 3483741 h 3748138"/>
              <a:gd name="connsiteX23" fmla="*/ 2463623 w 4366182"/>
              <a:gd name="connsiteY23" fmla="*/ 3410800 h 3748138"/>
              <a:gd name="connsiteX24" fmla="*/ 2222323 w 4366182"/>
              <a:gd name="connsiteY24" fmla="*/ 3324600 h 3748138"/>
              <a:gd name="connsiteX25" fmla="*/ 1981023 w 4366182"/>
              <a:gd name="connsiteY25" fmla="*/ 3221820 h 3748138"/>
              <a:gd name="connsiteX26" fmla="*/ 1718557 w 4366182"/>
              <a:gd name="connsiteY26" fmla="*/ 3089203 h 3748138"/>
              <a:gd name="connsiteX27" fmla="*/ 1481491 w 4366182"/>
              <a:gd name="connsiteY27" fmla="*/ 2959900 h 3748138"/>
              <a:gd name="connsiteX28" fmla="*/ 1235958 w 4366182"/>
              <a:gd name="connsiteY28" fmla="*/ 2807391 h 3748138"/>
              <a:gd name="connsiteX29" fmla="*/ 969257 w 4366182"/>
              <a:gd name="connsiteY29" fmla="*/ 2634988 h 3748138"/>
              <a:gd name="connsiteX30" fmla="*/ 804957 w 4366182"/>
              <a:gd name="connsiteY30" fmla="*/ 2524743 h 3748138"/>
              <a:gd name="connsiteX31" fmla="*/ 669490 w 4366182"/>
              <a:gd name="connsiteY31" fmla="*/ 2420660 h 3748138"/>
              <a:gd name="connsiteX32" fmla="*/ 474757 w 4366182"/>
              <a:gd name="connsiteY32" fmla="*/ 2273630 h 3748138"/>
              <a:gd name="connsiteX33" fmla="*/ 335057 w 4366182"/>
              <a:gd name="connsiteY33" fmla="*/ 2151653 h 3748138"/>
              <a:gd name="connsiteX34" fmla="*/ 148790 w 4366182"/>
              <a:gd name="connsiteY34" fmla="*/ 1999545 h 3748138"/>
              <a:gd name="connsiteX35" fmla="*/ 0 w 4366182"/>
              <a:gd name="connsiteY35" fmla="*/ 1876130 h 3748138"/>
              <a:gd name="connsiteX36" fmla="*/ 233633 w 4366182"/>
              <a:gd name="connsiteY36" fmla="*/ 1658188 h 3748138"/>
              <a:gd name="connsiteX37" fmla="*/ 450333 w 4366182"/>
              <a:gd name="connsiteY37" fmla="*/ 1473589 h 3748138"/>
              <a:gd name="connsiteX38" fmla="*/ 567420 w 4366182"/>
              <a:gd name="connsiteY38" fmla="*/ 1385359 h 3748138"/>
              <a:gd name="connsiteX39" fmla="*/ 684506 w 4366182"/>
              <a:gd name="connsiteY39" fmla="*/ 1297925 h 3748138"/>
              <a:gd name="connsiteX40" fmla="*/ 898091 w 4366182"/>
              <a:gd name="connsiteY40" fmla="*/ 1150957 h 3748138"/>
              <a:gd name="connsiteX41" fmla="*/ 1088590 w 4366182"/>
              <a:gd name="connsiteY41" fmla="*/ 1026780 h 3748138"/>
              <a:gd name="connsiteX42" fmla="*/ 1169023 w 4366182"/>
              <a:gd name="connsiteY42" fmla="*/ 969019 h 3748138"/>
              <a:gd name="connsiteX43" fmla="*/ 1279091 w 4366182"/>
              <a:gd name="connsiteY43" fmla="*/ 903112 h 3748138"/>
              <a:gd name="connsiteX44" fmla="*/ 1397623 w 4366182"/>
              <a:gd name="connsiteY44" fmla="*/ 833761 h 3748138"/>
              <a:gd name="connsiteX45" fmla="*/ 1486524 w 4366182"/>
              <a:gd name="connsiteY45" fmla="*/ 787879 h 3748138"/>
              <a:gd name="connsiteX46" fmla="*/ 1592357 w 4366182"/>
              <a:gd name="connsiteY46" fmla="*/ 729903 h 3748138"/>
              <a:gd name="connsiteX47" fmla="*/ 1702424 w 4366182"/>
              <a:gd name="connsiteY47" fmla="*/ 665901 h 3748138"/>
              <a:gd name="connsiteX48" fmla="*/ 1833657 w 4366182"/>
              <a:gd name="connsiteY48" fmla="*/ 595758 h 3748138"/>
              <a:gd name="connsiteX49" fmla="*/ 2028390 w 4366182"/>
              <a:gd name="connsiteY49" fmla="*/ 500969 h 3748138"/>
              <a:gd name="connsiteX50" fmla="*/ 2187404 w 4366182"/>
              <a:gd name="connsiteY50" fmla="*/ 428696 h 3748138"/>
              <a:gd name="connsiteX51" fmla="*/ 2379152 w 4366182"/>
              <a:gd name="connsiteY51" fmla="*/ 349380 h 3748138"/>
              <a:gd name="connsiteX52" fmla="*/ 2546356 w 4366182"/>
              <a:gd name="connsiteY52" fmla="*/ 295349 h 3748138"/>
              <a:gd name="connsiteX53" fmla="*/ 2791042 w 4366182"/>
              <a:gd name="connsiteY53" fmla="*/ 224971 h 3748138"/>
              <a:gd name="connsiteX0" fmla="*/ 2791042 w 4366182"/>
              <a:gd name="connsiteY0" fmla="*/ 224971 h 3748138"/>
              <a:gd name="connsiteX1" fmla="*/ 2955103 w 4366182"/>
              <a:gd name="connsiteY1" fmla="*/ 191099 h 3748138"/>
              <a:gd name="connsiteX2" fmla="*/ 3162124 w 4366182"/>
              <a:gd name="connsiteY2" fmla="*/ 145098 h 3748138"/>
              <a:gd name="connsiteX3" fmla="*/ 3437291 w 4366182"/>
              <a:gd name="connsiteY3" fmla="*/ 88735 h 3748138"/>
              <a:gd name="connsiteX4" fmla="*/ 3744757 w 4366182"/>
              <a:gd name="connsiteY4" fmla="*/ 48626 h 3748138"/>
              <a:gd name="connsiteX5" fmla="*/ 4364456 w 4366182"/>
              <a:gd name="connsiteY5" fmla="*/ 47 h 3748138"/>
              <a:gd name="connsiteX6" fmla="*/ 4360157 w 4366182"/>
              <a:gd name="connsiteY6" fmla="*/ 833488 h 3748138"/>
              <a:gd name="connsiteX7" fmla="*/ 4360157 w 4366182"/>
              <a:gd name="connsiteY7" fmla="*/ 859614 h 3748138"/>
              <a:gd name="connsiteX8" fmla="*/ 4360157 w 4366182"/>
              <a:gd name="connsiteY8" fmla="*/ 907539 h 3748138"/>
              <a:gd name="connsiteX9" fmla="*/ 4360157 w 4366182"/>
              <a:gd name="connsiteY9" fmla="*/ 944863 h 3748138"/>
              <a:gd name="connsiteX10" fmla="*/ 4360157 w 4366182"/>
              <a:gd name="connsiteY10" fmla="*/ 972911 h 3748138"/>
              <a:gd name="connsiteX11" fmla="*/ 4360157 w 4366182"/>
              <a:gd name="connsiteY11" fmla="*/ 993008 h 3748138"/>
              <a:gd name="connsiteX12" fmla="*/ 4360157 w 4366182"/>
              <a:gd name="connsiteY12" fmla="*/ 1006480 h 3748138"/>
              <a:gd name="connsiteX13" fmla="*/ 4360157 w 4366182"/>
              <a:gd name="connsiteY13" fmla="*/ 1018848 h 3748138"/>
              <a:gd name="connsiteX14" fmla="*/ 4360157 w 4366182"/>
              <a:gd name="connsiteY14" fmla="*/ 1020615 h 3748138"/>
              <a:gd name="connsiteX15" fmla="*/ 4360157 w 4366182"/>
              <a:gd name="connsiteY15" fmla="*/ 3748138 h 3748138"/>
              <a:gd name="connsiteX16" fmla="*/ 4093457 w 4366182"/>
              <a:gd name="connsiteY16" fmla="*/ 3739028 h 3748138"/>
              <a:gd name="connsiteX17" fmla="*/ 3835226 w 4366182"/>
              <a:gd name="connsiteY17" fmla="*/ 3715823 h 3748138"/>
              <a:gd name="connsiteX18" fmla="*/ 3593923 w 4366182"/>
              <a:gd name="connsiteY18" fmla="*/ 3685981 h 3748138"/>
              <a:gd name="connsiteX19" fmla="*/ 3399191 w 4366182"/>
              <a:gd name="connsiteY19" fmla="*/ 3656142 h 3748138"/>
              <a:gd name="connsiteX20" fmla="*/ 3179057 w 4366182"/>
              <a:gd name="connsiteY20" fmla="*/ 3609727 h 3748138"/>
              <a:gd name="connsiteX21" fmla="*/ 2967391 w 4366182"/>
              <a:gd name="connsiteY21" fmla="*/ 3559997 h 3748138"/>
              <a:gd name="connsiteX22" fmla="*/ 2692224 w 4366182"/>
              <a:gd name="connsiteY22" fmla="*/ 3483741 h 3748138"/>
              <a:gd name="connsiteX23" fmla="*/ 2463623 w 4366182"/>
              <a:gd name="connsiteY23" fmla="*/ 3410800 h 3748138"/>
              <a:gd name="connsiteX24" fmla="*/ 2222323 w 4366182"/>
              <a:gd name="connsiteY24" fmla="*/ 3324600 h 3748138"/>
              <a:gd name="connsiteX25" fmla="*/ 1981023 w 4366182"/>
              <a:gd name="connsiteY25" fmla="*/ 3221820 h 3748138"/>
              <a:gd name="connsiteX26" fmla="*/ 1718557 w 4366182"/>
              <a:gd name="connsiteY26" fmla="*/ 3089203 h 3748138"/>
              <a:gd name="connsiteX27" fmla="*/ 1481491 w 4366182"/>
              <a:gd name="connsiteY27" fmla="*/ 2959900 h 3748138"/>
              <a:gd name="connsiteX28" fmla="*/ 1235958 w 4366182"/>
              <a:gd name="connsiteY28" fmla="*/ 2807391 h 3748138"/>
              <a:gd name="connsiteX29" fmla="*/ 969257 w 4366182"/>
              <a:gd name="connsiteY29" fmla="*/ 2634988 h 3748138"/>
              <a:gd name="connsiteX30" fmla="*/ 804957 w 4366182"/>
              <a:gd name="connsiteY30" fmla="*/ 2524743 h 3748138"/>
              <a:gd name="connsiteX31" fmla="*/ 669490 w 4366182"/>
              <a:gd name="connsiteY31" fmla="*/ 2420660 h 3748138"/>
              <a:gd name="connsiteX32" fmla="*/ 474757 w 4366182"/>
              <a:gd name="connsiteY32" fmla="*/ 2273630 h 3748138"/>
              <a:gd name="connsiteX33" fmla="*/ 335057 w 4366182"/>
              <a:gd name="connsiteY33" fmla="*/ 2151653 h 3748138"/>
              <a:gd name="connsiteX34" fmla="*/ 148790 w 4366182"/>
              <a:gd name="connsiteY34" fmla="*/ 1999545 h 3748138"/>
              <a:gd name="connsiteX35" fmla="*/ 0 w 4366182"/>
              <a:gd name="connsiteY35" fmla="*/ 1876130 h 3748138"/>
              <a:gd name="connsiteX36" fmla="*/ 233633 w 4366182"/>
              <a:gd name="connsiteY36" fmla="*/ 1658188 h 3748138"/>
              <a:gd name="connsiteX37" fmla="*/ 450333 w 4366182"/>
              <a:gd name="connsiteY37" fmla="*/ 1473589 h 3748138"/>
              <a:gd name="connsiteX38" fmla="*/ 567420 w 4366182"/>
              <a:gd name="connsiteY38" fmla="*/ 1385359 h 3748138"/>
              <a:gd name="connsiteX39" fmla="*/ 684506 w 4366182"/>
              <a:gd name="connsiteY39" fmla="*/ 1297925 h 3748138"/>
              <a:gd name="connsiteX40" fmla="*/ 898091 w 4366182"/>
              <a:gd name="connsiteY40" fmla="*/ 1150957 h 3748138"/>
              <a:gd name="connsiteX41" fmla="*/ 1088590 w 4366182"/>
              <a:gd name="connsiteY41" fmla="*/ 1026780 h 3748138"/>
              <a:gd name="connsiteX42" fmla="*/ 1169023 w 4366182"/>
              <a:gd name="connsiteY42" fmla="*/ 969019 h 3748138"/>
              <a:gd name="connsiteX43" fmla="*/ 1279091 w 4366182"/>
              <a:gd name="connsiteY43" fmla="*/ 903112 h 3748138"/>
              <a:gd name="connsiteX44" fmla="*/ 1397623 w 4366182"/>
              <a:gd name="connsiteY44" fmla="*/ 833761 h 3748138"/>
              <a:gd name="connsiteX45" fmla="*/ 1486524 w 4366182"/>
              <a:gd name="connsiteY45" fmla="*/ 787879 h 3748138"/>
              <a:gd name="connsiteX46" fmla="*/ 1600824 w 4366182"/>
              <a:gd name="connsiteY46" fmla="*/ 719957 h 3748138"/>
              <a:gd name="connsiteX47" fmla="*/ 1702424 w 4366182"/>
              <a:gd name="connsiteY47" fmla="*/ 665901 h 3748138"/>
              <a:gd name="connsiteX48" fmla="*/ 1833657 w 4366182"/>
              <a:gd name="connsiteY48" fmla="*/ 595758 h 3748138"/>
              <a:gd name="connsiteX49" fmla="*/ 2028390 w 4366182"/>
              <a:gd name="connsiteY49" fmla="*/ 500969 h 3748138"/>
              <a:gd name="connsiteX50" fmla="*/ 2187404 w 4366182"/>
              <a:gd name="connsiteY50" fmla="*/ 428696 h 3748138"/>
              <a:gd name="connsiteX51" fmla="*/ 2379152 w 4366182"/>
              <a:gd name="connsiteY51" fmla="*/ 349380 h 3748138"/>
              <a:gd name="connsiteX52" fmla="*/ 2546356 w 4366182"/>
              <a:gd name="connsiteY52" fmla="*/ 295349 h 3748138"/>
              <a:gd name="connsiteX53" fmla="*/ 2791042 w 4366182"/>
              <a:gd name="connsiteY53" fmla="*/ 224971 h 3748138"/>
              <a:gd name="connsiteX0" fmla="*/ 2791042 w 4366182"/>
              <a:gd name="connsiteY0" fmla="*/ 224971 h 3748138"/>
              <a:gd name="connsiteX1" fmla="*/ 2955103 w 4366182"/>
              <a:gd name="connsiteY1" fmla="*/ 191099 h 3748138"/>
              <a:gd name="connsiteX2" fmla="*/ 3162124 w 4366182"/>
              <a:gd name="connsiteY2" fmla="*/ 145098 h 3748138"/>
              <a:gd name="connsiteX3" fmla="*/ 3437291 w 4366182"/>
              <a:gd name="connsiteY3" fmla="*/ 88735 h 3748138"/>
              <a:gd name="connsiteX4" fmla="*/ 3744757 w 4366182"/>
              <a:gd name="connsiteY4" fmla="*/ 48626 h 3748138"/>
              <a:gd name="connsiteX5" fmla="*/ 4364456 w 4366182"/>
              <a:gd name="connsiteY5" fmla="*/ 47 h 3748138"/>
              <a:gd name="connsiteX6" fmla="*/ 4360157 w 4366182"/>
              <a:gd name="connsiteY6" fmla="*/ 833488 h 3748138"/>
              <a:gd name="connsiteX7" fmla="*/ 4360157 w 4366182"/>
              <a:gd name="connsiteY7" fmla="*/ 859614 h 3748138"/>
              <a:gd name="connsiteX8" fmla="*/ 4360157 w 4366182"/>
              <a:gd name="connsiteY8" fmla="*/ 907539 h 3748138"/>
              <a:gd name="connsiteX9" fmla="*/ 4360157 w 4366182"/>
              <a:gd name="connsiteY9" fmla="*/ 944863 h 3748138"/>
              <a:gd name="connsiteX10" fmla="*/ 4360157 w 4366182"/>
              <a:gd name="connsiteY10" fmla="*/ 972911 h 3748138"/>
              <a:gd name="connsiteX11" fmla="*/ 4360157 w 4366182"/>
              <a:gd name="connsiteY11" fmla="*/ 993008 h 3748138"/>
              <a:gd name="connsiteX12" fmla="*/ 4360157 w 4366182"/>
              <a:gd name="connsiteY12" fmla="*/ 1006480 h 3748138"/>
              <a:gd name="connsiteX13" fmla="*/ 4360157 w 4366182"/>
              <a:gd name="connsiteY13" fmla="*/ 1018848 h 3748138"/>
              <a:gd name="connsiteX14" fmla="*/ 4360157 w 4366182"/>
              <a:gd name="connsiteY14" fmla="*/ 1020615 h 3748138"/>
              <a:gd name="connsiteX15" fmla="*/ 4360157 w 4366182"/>
              <a:gd name="connsiteY15" fmla="*/ 3748138 h 3748138"/>
              <a:gd name="connsiteX16" fmla="*/ 4093457 w 4366182"/>
              <a:gd name="connsiteY16" fmla="*/ 3739028 h 3748138"/>
              <a:gd name="connsiteX17" fmla="*/ 3835226 w 4366182"/>
              <a:gd name="connsiteY17" fmla="*/ 3715823 h 3748138"/>
              <a:gd name="connsiteX18" fmla="*/ 3593923 w 4366182"/>
              <a:gd name="connsiteY18" fmla="*/ 3685981 h 3748138"/>
              <a:gd name="connsiteX19" fmla="*/ 3399191 w 4366182"/>
              <a:gd name="connsiteY19" fmla="*/ 3656142 h 3748138"/>
              <a:gd name="connsiteX20" fmla="*/ 3179057 w 4366182"/>
              <a:gd name="connsiteY20" fmla="*/ 3609727 h 3748138"/>
              <a:gd name="connsiteX21" fmla="*/ 2967391 w 4366182"/>
              <a:gd name="connsiteY21" fmla="*/ 3559997 h 3748138"/>
              <a:gd name="connsiteX22" fmla="*/ 2692224 w 4366182"/>
              <a:gd name="connsiteY22" fmla="*/ 3483741 h 3748138"/>
              <a:gd name="connsiteX23" fmla="*/ 2463623 w 4366182"/>
              <a:gd name="connsiteY23" fmla="*/ 3410800 h 3748138"/>
              <a:gd name="connsiteX24" fmla="*/ 2222323 w 4366182"/>
              <a:gd name="connsiteY24" fmla="*/ 3324600 h 3748138"/>
              <a:gd name="connsiteX25" fmla="*/ 1981023 w 4366182"/>
              <a:gd name="connsiteY25" fmla="*/ 3221820 h 3748138"/>
              <a:gd name="connsiteX26" fmla="*/ 1718557 w 4366182"/>
              <a:gd name="connsiteY26" fmla="*/ 3089203 h 3748138"/>
              <a:gd name="connsiteX27" fmla="*/ 1481491 w 4366182"/>
              <a:gd name="connsiteY27" fmla="*/ 2959900 h 3748138"/>
              <a:gd name="connsiteX28" fmla="*/ 1235958 w 4366182"/>
              <a:gd name="connsiteY28" fmla="*/ 2807391 h 3748138"/>
              <a:gd name="connsiteX29" fmla="*/ 969257 w 4366182"/>
              <a:gd name="connsiteY29" fmla="*/ 2634988 h 3748138"/>
              <a:gd name="connsiteX30" fmla="*/ 804957 w 4366182"/>
              <a:gd name="connsiteY30" fmla="*/ 2524743 h 3748138"/>
              <a:gd name="connsiteX31" fmla="*/ 669490 w 4366182"/>
              <a:gd name="connsiteY31" fmla="*/ 2420660 h 3748138"/>
              <a:gd name="connsiteX32" fmla="*/ 474757 w 4366182"/>
              <a:gd name="connsiteY32" fmla="*/ 2273630 h 3748138"/>
              <a:gd name="connsiteX33" fmla="*/ 335057 w 4366182"/>
              <a:gd name="connsiteY33" fmla="*/ 2151653 h 3748138"/>
              <a:gd name="connsiteX34" fmla="*/ 148790 w 4366182"/>
              <a:gd name="connsiteY34" fmla="*/ 1999545 h 3748138"/>
              <a:gd name="connsiteX35" fmla="*/ 0 w 4366182"/>
              <a:gd name="connsiteY35" fmla="*/ 1876130 h 3748138"/>
              <a:gd name="connsiteX36" fmla="*/ 233633 w 4366182"/>
              <a:gd name="connsiteY36" fmla="*/ 1658188 h 3748138"/>
              <a:gd name="connsiteX37" fmla="*/ 450333 w 4366182"/>
              <a:gd name="connsiteY37" fmla="*/ 1473589 h 3748138"/>
              <a:gd name="connsiteX38" fmla="*/ 567420 w 4366182"/>
              <a:gd name="connsiteY38" fmla="*/ 1385359 h 3748138"/>
              <a:gd name="connsiteX39" fmla="*/ 684506 w 4366182"/>
              <a:gd name="connsiteY39" fmla="*/ 1297925 h 3748138"/>
              <a:gd name="connsiteX40" fmla="*/ 898091 w 4366182"/>
              <a:gd name="connsiteY40" fmla="*/ 1150957 h 3748138"/>
              <a:gd name="connsiteX41" fmla="*/ 1088590 w 4366182"/>
              <a:gd name="connsiteY41" fmla="*/ 1026780 h 3748138"/>
              <a:gd name="connsiteX42" fmla="*/ 1169023 w 4366182"/>
              <a:gd name="connsiteY42" fmla="*/ 969019 h 3748138"/>
              <a:gd name="connsiteX43" fmla="*/ 1279091 w 4366182"/>
              <a:gd name="connsiteY43" fmla="*/ 903112 h 3748138"/>
              <a:gd name="connsiteX44" fmla="*/ 1397623 w 4366182"/>
              <a:gd name="connsiteY44" fmla="*/ 833761 h 3748138"/>
              <a:gd name="connsiteX45" fmla="*/ 1494991 w 4366182"/>
              <a:gd name="connsiteY45" fmla="*/ 784563 h 3748138"/>
              <a:gd name="connsiteX46" fmla="*/ 1600824 w 4366182"/>
              <a:gd name="connsiteY46" fmla="*/ 719957 h 3748138"/>
              <a:gd name="connsiteX47" fmla="*/ 1702424 w 4366182"/>
              <a:gd name="connsiteY47" fmla="*/ 665901 h 3748138"/>
              <a:gd name="connsiteX48" fmla="*/ 1833657 w 4366182"/>
              <a:gd name="connsiteY48" fmla="*/ 595758 h 3748138"/>
              <a:gd name="connsiteX49" fmla="*/ 2028390 w 4366182"/>
              <a:gd name="connsiteY49" fmla="*/ 500969 h 3748138"/>
              <a:gd name="connsiteX50" fmla="*/ 2187404 w 4366182"/>
              <a:gd name="connsiteY50" fmla="*/ 428696 h 3748138"/>
              <a:gd name="connsiteX51" fmla="*/ 2379152 w 4366182"/>
              <a:gd name="connsiteY51" fmla="*/ 349380 h 3748138"/>
              <a:gd name="connsiteX52" fmla="*/ 2546356 w 4366182"/>
              <a:gd name="connsiteY52" fmla="*/ 295349 h 3748138"/>
              <a:gd name="connsiteX53" fmla="*/ 2791042 w 4366182"/>
              <a:gd name="connsiteY53" fmla="*/ 224971 h 3748138"/>
              <a:gd name="connsiteX0" fmla="*/ 2791042 w 4366182"/>
              <a:gd name="connsiteY0" fmla="*/ 224971 h 3748138"/>
              <a:gd name="connsiteX1" fmla="*/ 2955103 w 4366182"/>
              <a:gd name="connsiteY1" fmla="*/ 191099 h 3748138"/>
              <a:gd name="connsiteX2" fmla="*/ 3162124 w 4366182"/>
              <a:gd name="connsiteY2" fmla="*/ 145098 h 3748138"/>
              <a:gd name="connsiteX3" fmla="*/ 3437291 w 4366182"/>
              <a:gd name="connsiteY3" fmla="*/ 88735 h 3748138"/>
              <a:gd name="connsiteX4" fmla="*/ 3744757 w 4366182"/>
              <a:gd name="connsiteY4" fmla="*/ 48626 h 3748138"/>
              <a:gd name="connsiteX5" fmla="*/ 4364456 w 4366182"/>
              <a:gd name="connsiteY5" fmla="*/ 47 h 3748138"/>
              <a:gd name="connsiteX6" fmla="*/ 4360157 w 4366182"/>
              <a:gd name="connsiteY6" fmla="*/ 833488 h 3748138"/>
              <a:gd name="connsiteX7" fmla="*/ 4360157 w 4366182"/>
              <a:gd name="connsiteY7" fmla="*/ 859614 h 3748138"/>
              <a:gd name="connsiteX8" fmla="*/ 4360157 w 4366182"/>
              <a:gd name="connsiteY8" fmla="*/ 907539 h 3748138"/>
              <a:gd name="connsiteX9" fmla="*/ 4360157 w 4366182"/>
              <a:gd name="connsiteY9" fmla="*/ 944863 h 3748138"/>
              <a:gd name="connsiteX10" fmla="*/ 4360157 w 4366182"/>
              <a:gd name="connsiteY10" fmla="*/ 972911 h 3748138"/>
              <a:gd name="connsiteX11" fmla="*/ 4360157 w 4366182"/>
              <a:gd name="connsiteY11" fmla="*/ 993008 h 3748138"/>
              <a:gd name="connsiteX12" fmla="*/ 4360157 w 4366182"/>
              <a:gd name="connsiteY12" fmla="*/ 1006480 h 3748138"/>
              <a:gd name="connsiteX13" fmla="*/ 4360157 w 4366182"/>
              <a:gd name="connsiteY13" fmla="*/ 1018848 h 3748138"/>
              <a:gd name="connsiteX14" fmla="*/ 4360157 w 4366182"/>
              <a:gd name="connsiteY14" fmla="*/ 1020615 h 3748138"/>
              <a:gd name="connsiteX15" fmla="*/ 4360157 w 4366182"/>
              <a:gd name="connsiteY15" fmla="*/ 3748138 h 3748138"/>
              <a:gd name="connsiteX16" fmla="*/ 4093457 w 4366182"/>
              <a:gd name="connsiteY16" fmla="*/ 3739028 h 3748138"/>
              <a:gd name="connsiteX17" fmla="*/ 3835226 w 4366182"/>
              <a:gd name="connsiteY17" fmla="*/ 3715823 h 3748138"/>
              <a:gd name="connsiteX18" fmla="*/ 3593923 w 4366182"/>
              <a:gd name="connsiteY18" fmla="*/ 3685981 h 3748138"/>
              <a:gd name="connsiteX19" fmla="*/ 3399191 w 4366182"/>
              <a:gd name="connsiteY19" fmla="*/ 3656142 h 3748138"/>
              <a:gd name="connsiteX20" fmla="*/ 3179057 w 4366182"/>
              <a:gd name="connsiteY20" fmla="*/ 3609727 h 3748138"/>
              <a:gd name="connsiteX21" fmla="*/ 2967391 w 4366182"/>
              <a:gd name="connsiteY21" fmla="*/ 3559997 h 3748138"/>
              <a:gd name="connsiteX22" fmla="*/ 2692224 w 4366182"/>
              <a:gd name="connsiteY22" fmla="*/ 3483741 h 3748138"/>
              <a:gd name="connsiteX23" fmla="*/ 2463623 w 4366182"/>
              <a:gd name="connsiteY23" fmla="*/ 3410800 h 3748138"/>
              <a:gd name="connsiteX24" fmla="*/ 2222323 w 4366182"/>
              <a:gd name="connsiteY24" fmla="*/ 3324600 h 3748138"/>
              <a:gd name="connsiteX25" fmla="*/ 1981023 w 4366182"/>
              <a:gd name="connsiteY25" fmla="*/ 3221820 h 3748138"/>
              <a:gd name="connsiteX26" fmla="*/ 1718557 w 4366182"/>
              <a:gd name="connsiteY26" fmla="*/ 3089203 h 3748138"/>
              <a:gd name="connsiteX27" fmla="*/ 1481491 w 4366182"/>
              <a:gd name="connsiteY27" fmla="*/ 2959900 h 3748138"/>
              <a:gd name="connsiteX28" fmla="*/ 1235958 w 4366182"/>
              <a:gd name="connsiteY28" fmla="*/ 2807391 h 3748138"/>
              <a:gd name="connsiteX29" fmla="*/ 969257 w 4366182"/>
              <a:gd name="connsiteY29" fmla="*/ 2634988 h 3748138"/>
              <a:gd name="connsiteX30" fmla="*/ 804957 w 4366182"/>
              <a:gd name="connsiteY30" fmla="*/ 2524743 h 3748138"/>
              <a:gd name="connsiteX31" fmla="*/ 669490 w 4366182"/>
              <a:gd name="connsiteY31" fmla="*/ 2420660 h 3748138"/>
              <a:gd name="connsiteX32" fmla="*/ 474757 w 4366182"/>
              <a:gd name="connsiteY32" fmla="*/ 2273630 h 3748138"/>
              <a:gd name="connsiteX33" fmla="*/ 335057 w 4366182"/>
              <a:gd name="connsiteY33" fmla="*/ 2151653 h 3748138"/>
              <a:gd name="connsiteX34" fmla="*/ 148790 w 4366182"/>
              <a:gd name="connsiteY34" fmla="*/ 1999545 h 3748138"/>
              <a:gd name="connsiteX35" fmla="*/ 0 w 4366182"/>
              <a:gd name="connsiteY35" fmla="*/ 1876130 h 3748138"/>
              <a:gd name="connsiteX36" fmla="*/ 233633 w 4366182"/>
              <a:gd name="connsiteY36" fmla="*/ 1658188 h 3748138"/>
              <a:gd name="connsiteX37" fmla="*/ 450333 w 4366182"/>
              <a:gd name="connsiteY37" fmla="*/ 1473589 h 3748138"/>
              <a:gd name="connsiteX38" fmla="*/ 567420 w 4366182"/>
              <a:gd name="connsiteY38" fmla="*/ 1385359 h 3748138"/>
              <a:gd name="connsiteX39" fmla="*/ 684506 w 4366182"/>
              <a:gd name="connsiteY39" fmla="*/ 1297925 h 3748138"/>
              <a:gd name="connsiteX40" fmla="*/ 898091 w 4366182"/>
              <a:gd name="connsiteY40" fmla="*/ 1150957 h 3748138"/>
              <a:gd name="connsiteX41" fmla="*/ 1088590 w 4366182"/>
              <a:gd name="connsiteY41" fmla="*/ 1026780 h 3748138"/>
              <a:gd name="connsiteX42" fmla="*/ 1169023 w 4366182"/>
              <a:gd name="connsiteY42" fmla="*/ 969019 h 3748138"/>
              <a:gd name="connsiteX43" fmla="*/ 1279091 w 4366182"/>
              <a:gd name="connsiteY43" fmla="*/ 903112 h 3748138"/>
              <a:gd name="connsiteX44" fmla="*/ 1397623 w 4366182"/>
              <a:gd name="connsiteY44" fmla="*/ 833761 h 3748138"/>
              <a:gd name="connsiteX45" fmla="*/ 1486524 w 4366182"/>
              <a:gd name="connsiteY45" fmla="*/ 777932 h 3748138"/>
              <a:gd name="connsiteX46" fmla="*/ 1600824 w 4366182"/>
              <a:gd name="connsiteY46" fmla="*/ 719957 h 3748138"/>
              <a:gd name="connsiteX47" fmla="*/ 1702424 w 4366182"/>
              <a:gd name="connsiteY47" fmla="*/ 665901 h 3748138"/>
              <a:gd name="connsiteX48" fmla="*/ 1833657 w 4366182"/>
              <a:gd name="connsiteY48" fmla="*/ 595758 h 3748138"/>
              <a:gd name="connsiteX49" fmla="*/ 2028390 w 4366182"/>
              <a:gd name="connsiteY49" fmla="*/ 500969 h 3748138"/>
              <a:gd name="connsiteX50" fmla="*/ 2187404 w 4366182"/>
              <a:gd name="connsiteY50" fmla="*/ 428696 h 3748138"/>
              <a:gd name="connsiteX51" fmla="*/ 2379152 w 4366182"/>
              <a:gd name="connsiteY51" fmla="*/ 349380 h 3748138"/>
              <a:gd name="connsiteX52" fmla="*/ 2546356 w 4366182"/>
              <a:gd name="connsiteY52" fmla="*/ 295349 h 3748138"/>
              <a:gd name="connsiteX53" fmla="*/ 2791042 w 4366182"/>
              <a:gd name="connsiteY53" fmla="*/ 224971 h 3748138"/>
              <a:gd name="connsiteX0" fmla="*/ 2791042 w 4366182"/>
              <a:gd name="connsiteY0" fmla="*/ 224971 h 3748138"/>
              <a:gd name="connsiteX1" fmla="*/ 2955103 w 4366182"/>
              <a:gd name="connsiteY1" fmla="*/ 191099 h 3748138"/>
              <a:gd name="connsiteX2" fmla="*/ 3162124 w 4366182"/>
              <a:gd name="connsiteY2" fmla="*/ 145098 h 3748138"/>
              <a:gd name="connsiteX3" fmla="*/ 3437291 w 4366182"/>
              <a:gd name="connsiteY3" fmla="*/ 88735 h 3748138"/>
              <a:gd name="connsiteX4" fmla="*/ 3744757 w 4366182"/>
              <a:gd name="connsiteY4" fmla="*/ 48626 h 3748138"/>
              <a:gd name="connsiteX5" fmla="*/ 4364456 w 4366182"/>
              <a:gd name="connsiteY5" fmla="*/ 47 h 3748138"/>
              <a:gd name="connsiteX6" fmla="*/ 4360157 w 4366182"/>
              <a:gd name="connsiteY6" fmla="*/ 833488 h 3748138"/>
              <a:gd name="connsiteX7" fmla="*/ 4360157 w 4366182"/>
              <a:gd name="connsiteY7" fmla="*/ 859614 h 3748138"/>
              <a:gd name="connsiteX8" fmla="*/ 4360157 w 4366182"/>
              <a:gd name="connsiteY8" fmla="*/ 907539 h 3748138"/>
              <a:gd name="connsiteX9" fmla="*/ 4360157 w 4366182"/>
              <a:gd name="connsiteY9" fmla="*/ 944863 h 3748138"/>
              <a:gd name="connsiteX10" fmla="*/ 4360157 w 4366182"/>
              <a:gd name="connsiteY10" fmla="*/ 972911 h 3748138"/>
              <a:gd name="connsiteX11" fmla="*/ 4360157 w 4366182"/>
              <a:gd name="connsiteY11" fmla="*/ 993008 h 3748138"/>
              <a:gd name="connsiteX12" fmla="*/ 4360157 w 4366182"/>
              <a:gd name="connsiteY12" fmla="*/ 1006480 h 3748138"/>
              <a:gd name="connsiteX13" fmla="*/ 4360157 w 4366182"/>
              <a:gd name="connsiteY13" fmla="*/ 1018848 h 3748138"/>
              <a:gd name="connsiteX14" fmla="*/ 4360157 w 4366182"/>
              <a:gd name="connsiteY14" fmla="*/ 1020615 h 3748138"/>
              <a:gd name="connsiteX15" fmla="*/ 4360157 w 4366182"/>
              <a:gd name="connsiteY15" fmla="*/ 3748138 h 3748138"/>
              <a:gd name="connsiteX16" fmla="*/ 4093457 w 4366182"/>
              <a:gd name="connsiteY16" fmla="*/ 3739028 h 3748138"/>
              <a:gd name="connsiteX17" fmla="*/ 3835226 w 4366182"/>
              <a:gd name="connsiteY17" fmla="*/ 3715823 h 3748138"/>
              <a:gd name="connsiteX18" fmla="*/ 3593923 w 4366182"/>
              <a:gd name="connsiteY18" fmla="*/ 3685981 h 3748138"/>
              <a:gd name="connsiteX19" fmla="*/ 3399191 w 4366182"/>
              <a:gd name="connsiteY19" fmla="*/ 3656142 h 3748138"/>
              <a:gd name="connsiteX20" fmla="*/ 3179057 w 4366182"/>
              <a:gd name="connsiteY20" fmla="*/ 3609727 h 3748138"/>
              <a:gd name="connsiteX21" fmla="*/ 2967391 w 4366182"/>
              <a:gd name="connsiteY21" fmla="*/ 3559997 h 3748138"/>
              <a:gd name="connsiteX22" fmla="*/ 2692224 w 4366182"/>
              <a:gd name="connsiteY22" fmla="*/ 3483741 h 3748138"/>
              <a:gd name="connsiteX23" fmla="*/ 2463623 w 4366182"/>
              <a:gd name="connsiteY23" fmla="*/ 3410800 h 3748138"/>
              <a:gd name="connsiteX24" fmla="*/ 2222323 w 4366182"/>
              <a:gd name="connsiteY24" fmla="*/ 3324600 h 3748138"/>
              <a:gd name="connsiteX25" fmla="*/ 1981023 w 4366182"/>
              <a:gd name="connsiteY25" fmla="*/ 3221820 h 3748138"/>
              <a:gd name="connsiteX26" fmla="*/ 1718557 w 4366182"/>
              <a:gd name="connsiteY26" fmla="*/ 3089203 h 3748138"/>
              <a:gd name="connsiteX27" fmla="*/ 1481491 w 4366182"/>
              <a:gd name="connsiteY27" fmla="*/ 2959900 h 3748138"/>
              <a:gd name="connsiteX28" fmla="*/ 1235958 w 4366182"/>
              <a:gd name="connsiteY28" fmla="*/ 2807391 h 3748138"/>
              <a:gd name="connsiteX29" fmla="*/ 969257 w 4366182"/>
              <a:gd name="connsiteY29" fmla="*/ 2634988 h 3748138"/>
              <a:gd name="connsiteX30" fmla="*/ 804957 w 4366182"/>
              <a:gd name="connsiteY30" fmla="*/ 2524743 h 3748138"/>
              <a:gd name="connsiteX31" fmla="*/ 669490 w 4366182"/>
              <a:gd name="connsiteY31" fmla="*/ 2420660 h 3748138"/>
              <a:gd name="connsiteX32" fmla="*/ 474757 w 4366182"/>
              <a:gd name="connsiteY32" fmla="*/ 2273630 h 3748138"/>
              <a:gd name="connsiteX33" fmla="*/ 335057 w 4366182"/>
              <a:gd name="connsiteY33" fmla="*/ 2151653 h 3748138"/>
              <a:gd name="connsiteX34" fmla="*/ 148790 w 4366182"/>
              <a:gd name="connsiteY34" fmla="*/ 1999545 h 3748138"/>
              <a:gd name="connsiteX35" fmla="*/ 0 w 4366182"/>
              <a:gd name="connsiteY35" fmla="*/ 1876130 h 3748138"/>
              <a:gd name="connsiteX36" fmla="*/ 233633 w 4366182"/>
              <a:gd name="connsiteY36" fmla="*/ 1658188 h 3748138"/>
              <a:gd name="connsiteX37" fmla="*/ 450333 w 4366182"/>
              <a:gd name="connsiteY37" fmla="*/ 1473589 h 3748138"/>
              <a:gd name="connsiteX38" fmla="*/ 567420 w 4366182"/>
              <a:gd name="connsiteY38" fmla="*/ 1385359 h 3748138"/>
              <a:gd name="connsiteX39" fmla="*/ 684506 w 4366182"/>
              <a:gd name="connsiteY39" fmla="*/ 1297925 h 3748138"/>
              <a:gd name="connsiteX40" fmla="*/ 898091 w 4366182"/>
              <a:gd name="connsiteY40" fmla="*/ 1150957 h 3748138"/>
              <a:gd name="connsiteX41" fmla="*/ 1088590 w 4366182"/>
              <a:gd name="connsiteY41" fmla="*/ 1026780 h 3748138"/>
              <a:gd name="connsiteX42" fmla="*/ 1279091 w 4366182"/>
              <a:gd name="connsiteY42" fmla="*/ 903112 h 3748138"/>
              <a:gd name="connsiteX43" fmla="*/ 1397623 w 4366182"/>
              <a:gd name="connsiteY43" fmla="*/ 833761 h 3748138"/>
              <a:gd name="connsiteX44" fmla="*/ 1486524 w 4366182"/>
              <a:gd name="connsiteY44" fmla="*/ 777932 h 3748138"/>
              <a:gd name="connsiteX45" fmla="*/ 1600824 w 4366182"/>
              <a:gd name="connsiteY45" fmla="*/ 719957 h 3748138"/>
              <a:gd name="connsiteX46" fmla="*/ 1702424 w 4366182"/>
              <a:gd name="connsiteY46" fmla="*/ 665901 h 3748138"/>
              <a:gd name="connsiteX47" fmla="*/ 1833657 w 4366182"/>
              <a:gd name="connsiteY47" fmla="*/ 595758 h 3748138"/>
              <a:gd name="connsiteX48" fmla="*/ 2028390 w 4366182"/>
              <a:gd name="connsiteY48" fmla="*/ 500969 h 3748138"/>
              <a:gd name="connsiteX49" fmla="*/ 2187404 w 4366182"/>
              <a:gd name="connsiteY49" fmla="*/ 428696 h 3748138"/>
              <a:gd name="connsiteX50" fmla="*/ 2379152 w 4366182"/>
              <a:gd name="connsiteY50" fmla="*/ 349380 h 3748138"/>
              <a:gd name="connsiteX51" fmla="*/ 2546356 w 4366182"/>
              <a:gd name="connsiteY51" fmla="*/ 295349 h 3748138"/>
              <a:gd name="connsiteX52" fmla="*/ 2791042 w 4366182"/>
              <a:gd name="connsiteY52" fmla="*/ 224971 h 3748138"/>
              <a:gd name="connsiteX0" fmla="*/ 2791042 w 4366182"/>
              <a:gd name="connsiteY0" fmla="*/ 224971 h 3748138"/>
              <a:gd name="connsiteX1" fmla="*/ 2955103 w 4366182"/>
              <a:gd name="connsiteY1" fmla="*/ 191099 h 3748138"/>
              <a:gd name="connsiteX2" fmla="*/ 3162124 w 4366182"/>
              <a:gd name="connsiteY2" fmla="*/ 145098 h 3748138"/>
              <a:gd name="connsiteX3" fmla="*/ 3437291 w 4366182"/>
              <a:gd name="connsiteY3" fmla="*/ 88735 h 3748138"/>
              <a:gd name="connsiteX4" fmla="*/ 3744757 w 4366182"/>
              <a:gd name="connsiteY4" fmla="*/ 48626 h 3748138"/>
              <a:gd name="connsiteX5" fmla="*/ 4364456 w 4366182"/>
              <a:gd name="connsiteY5" fmla="*/ 47 h 3748138"/>
              <a:gd name="connsiteX6" fmla="*/ 4360157 w 4366182"/>
              <a:gd name="connsiteY6" fmla="*/ 833488 h 3748138"/>
              <a:gd name="connsiteX7" fmla="*/ 4360157 w 4366182"/>
              <a:gd name="connsiteY7" fmla="*/ 859614 h 3748138"/>
              <a:gd name="connsiteX8" fmla="*/ 4360157 w 4366182"/>
              <a:gd name="connsiteY8" fmla="*/ 907539 h 3748138"/>
              <a:gd name="connsiteX9" fmla="*/ 4360157 w 4366182"/>
              <a:gd name="connsiteY9" fmla="*/ 944863 h 3748138"/>
              <a:gd name="connsiteX10" fmla="*/ 4360157 w 4366182"/>
              <a:gd name="connsiteY10" fmla="*/ 972911 h 3748138"/>
              <a:gd name="connsiteX11" fmla="*/ 4360157 w 4366182"/>
              <a:gd name="connsiteY11" fmla="*/ 993008 h 3748138"/>
              <a:gd name="connsiteX12" fmla="*/ 4360157 w 4366182"/>
              <a:gd name="connsiteY12" fmla="*/ 1006480 h 3748138"/>
              <a:gd name="connsiteX13" fmla="*/ 4360157 w 4366182"/>
              <a:gd name="connsiteY13" fmla="*/ 1018848 h 3748138"/>
              <a:gd name="connsiteX14" fmla="*/ 4360157 w 4366182"/>
              <a:gd name="connsiteY14" fmla="*/ 1020615 h 3748138"/>
              <a:gd name="connsiteX15" fmla="*/ 4360157 w 4366182"/>
              <a:gd name="connsiteY15" fmla="*/ 3748138 h 3748138"/>
              <a:gd name="connsiteX16" fmla="*/ 4093457 w 4366182"/>
              <a:gd name="connsiteY16" fmla="*/ 3739028 h 3748138"/>
              <a:gd name="connsiteX17" fmla="*/ 3835226 w 4366182"/>
              <a:gd name="connsiteY17" fmla="*/ 3715823 h 3748138"/>
              <a:gd name="connsiteX18" fmla="*/ 3593923 w 4366182"/>
              <a:gd name="connsiteY18" fmla="*/ 3685981 h 3748138"/>
              <a:gd name="connsiteX19" fmla="*/ 3399191 w 4366182"/>
              <a:gd name="connsiteY19" fmla="*/ 3656142 h 3748138"/>
              <a:gd name="connsiteX20" fmla="*/ 3179057 w 4366182"/>
              <a:gd name="connsiteY20" fmla="*/ 3609727 h 3748138"/>
              <a:gd name="connsiteX21" fmla="*/ 2967391 w 4366182"/>
              <a:gd name="connsiteY21" fmla="*/ 3559997 h 3748138"/>
              <a:gd name="connsiteX22" fmla="*/ 2692224 w 4366182"/>
              <a:gd name="connsiteY22" fmla="*/ 3483741 h 3748138"/>
              <a:gd name="connsiteX23" fmla="*/ 2463623 w 4366182"/>
              <a:gd name="connsiteY23" fmla="*/ 3410800 h 3748138"/>
              <a:gd name="connsiteX24" fmla="*/ 2222323 w 4366182"/>
              <a:gd name="connsiteY24" fmla="*/ 3324600 h 3748138"/>
              <a:gd name="connsiteX25" fmla="*/ 1981023 w 4366182"/>
              <a:gd name="connsiteY25" fmla="*/ 3221820 h 3748138"/>
              <a:gd name="connsiteX26" fmla="*/ 1718557 w 4366182"/>
              <a:gd name="connsiteY26" fmla="*/ 3089203 h 3748138"/>
              <a:gd name="connsiteX27" fmla="*/ 1481491 w 4366182"/>
              <a:gd name="connsiteY27" fmla="*/ 2959900 h 3748138"/>
              <a:gd name="connsiteX28" fmla="*/ 1235958 w 4366182"/>
              <a:gd name="connsiteY28" fmla="*/ 2807391 h 3748138"/>
              <a:gd name="connsiteX29" fmla="*/ 969257 w 4366182"/>
              <a:gd name="connsiteY29" fmla="*/ 2634988 h 3748138"/>
              <a:gd name="connsiteX30" fmla="*/ 804957 w 4366182"/>
              <a:gd name="connsiteY30" fmla="*/ 2524743 h 3748138"/>
              <a:gd name="connsiteX31" fmla="*/ 669490 w 4366182"/>
              <a:gd name="connsiteY31" fmla="*/ 2420660 h 3748138"/>
              <a:gd name="connsiteX32" fmla="*/ 474757 w 4366182"/>
              <a:gd name="connsiteY32" fmla="*/ 2273630 h 3748138"/>
              <a:gd name="connsiteX33" fmla="*/ 335057 w 4366182"/>
              <a:gd name="connsiteY33" fmla="*/ 2151653 h 3748138"/>
              <a:gd name="connsiteX34" fmla="*/ 148790 w 4366182"/>
              <a:gd name="connsiteY34" fmla="*/ 1999545 h 3748138"/>
              <a:gd name="connsiteX35" fmla="*/ 0 w 4366182"/>
              <a:gd name="connsiteY35" fmla="*/ 1876130 h 3748138"/>
              <a:gd name="connsiteX36" fmla="*/ 233633 w 4366182"/>
              <a:gd name="connsiteY36" fmla="*/ 1658188 h 3748138"/>
              <a:gd name="connsiteX37" fmla="*/ 450333 w 4366182"/>
              <a:gd name="connsiteY37" fmla="*/ 1473589 h 3748138"/>
              <a:gd name="connsiteX38" fmla="*/ 567420 w 4366182"/>
              <a:gd name="connsiteY38" fmla="*/ 1385359 h 3748138"/>
              <a:gd name="connsiteX39" fmla="*/ 684506 w 4366182"/>
              <a:gd name="connsiteY39" fmla="*/ 1297925 h 3748138"/>
              <a:gd name="connsiteX40" fmla="*/ 898091 w 4366182"/>
              <a:gd name="connsiteY40" fmla="*/ 1150957 h 3748138"/>
              <a:gd name="connsiteX41" fmla="*/ 1088590 w 4366182"/>
              <a:gd name="connsiteY41" fmla="*/ 1026780 h 3748138"/>
              <a:gd name="connsiteX42" fmla="*/ 1279091 w 4366182"/>
              <a:gd name="connsiteY42" fmla="*/ 903112 h 3748138"/>
              <a:gd name="connsiteX43" fmla="*/ 1397623 w 4366182"/>
              <a:gd name="connsiteY43" fmla="*/ 833761 h 3748138"/>
              <a:gd name="connsiteX44" fmla="*/ 1486524 w 4366182"/>
              <a:gd name="connsiteY44" fmla="*/ 777932 h 3748138"/>
              <a:gd name="connsiteX45" fmla="*/ 1600824 w 4366182"/>
              <a:gd name="connsiteY45" fmla="*/ 719957 h 3748138"/>
              <a:gd name="connsiteX46" fmla="*/ 1702424 w 4366182"/>
              <a:gd name="connsiteY46" fmla="*/ 665901 h 3748138"/>
              <a:gd name="connsiteX47" fmla="*/ 1833657 w 4366182"/>
              <a:gd name="connsiteY47" fmla="*/ 595758 h 3748138"/>
              <a:gd name="connsiteX48" fmla="*/ 2028390 w 4366182"/>
              <a:gd name="connsiteY48" fmla="*/ 500969 h 3748138"/>
              <a:gd name="connsiteX49" fmla="*/ 2187404 w 4366182"/>
              <a:gd name="connsiteY49" fmla="*/ 428696 h 3748138"/>
              <a:gd name="connsiteX50" fmla="*/ 2379152 w 4366182"/>
              <a:gd name="connsiteY50" fmla="*/ 349380 h 3748138"/>
              <a:gd name="connsiteX51" fmla="*/ 2546356 w 4366182"/>
              <a:gd name="connsiteY51" fmla="*/ 295349 h 3748138"/>
              <a:gd name="connsiteX52" fmla="*/ 2791042 w 4366182"/>
              <a:gd name="connsiteY52" fmla="*/ 224971 h 3748138"/>
              <a:gd name="connsiteX0" fmla="*/ 2791042 w 4366182"/>
              <a:gd name="connsiteY0" fmla="*/ 224971 h 3748138"/>
              <a:gd name="connsiteX1" fmla="*/ 2955103 w 4366182"/>
              <a:gd name="connsiteY1" fmla="*/ 191099 h 3748138"/>
              <a:gd name="connsiteX2" fmla="*/ 3162124 w 4366182"/>
              <a:gd name="connsiteY2" fmla="*/ 145098 h 3748138"/>
              <a:gd name="connsiteX3" fmla="*/ 3437291 w 4366182"/>
              <a:gd name="connsiteY3" fmla="*/ 88735 h 3748138"/>
              <a:gd name="connsiteX4" fmla="*/ 3744757 w 4366182"/>
              <a:gd name="connsiteY4" fmla="*/ 48626 h 3748138"/>
              <a:gd name="connsiteX5" fmla="*/ 4364456 w 4366182"/>
              <a:gd name="connsiteY5" fmla="*/ 47 h 3748138"/>
              <a:gd name="connsiteX6" fmla="*/ 4360157 w 4366182"/>
              <a:gd name="connsiteY6" fmla="*/ 833488 h 3748138"/>
              <a:gd name="connsiteX7" fmla="*/ 4360157 w 4366182"/>
              <a:gd name="connsiteY7" fmla="*/ 859614 h 3748138"/>
              <a:gd name="connsiteX8" fmla="*/ 4360157 w 4366182"/>
              <a:gd name="connsiteY8" fmla="*/ 907539 h 3748138"/>
              <a:gd name="connsiteX9" fmla="*/ 4360157 w 4366182"/>
              <a:gd name="connsiteY9" fmla="*/ 944863 h 3748138"/>
              <a:gd name="connsiteX10" fmla="*/ 4360157 w 4366182"/>
              <a:gd name="connsiteY10" fmla="*/ 972911 h 3748138"/>
              <a:gd name="connsiteX11" fmla="*/ 4360157 w 4366182"/>
              <a:gd name="connsiteY11" fmla="*/ 993008 h 3748138"/>
              <a:gd name="connsiteX12" fmla="*/ 4360157 w 4366182"/>
              <a:gd name="connsiteY12" fmla="*/ 1006480 h 3748138"/>
              <a:gd name="connsiteX13" fmla="*/ 4360157 w 4366182"/>
              <a:gd name="connsiteY13" fmla="*/ 1018848 h 3748138"/>
              <a:gd name="connsiteX14" fmla="*/ 4360157 w 4366182"/>
              <a:gd name="connsiteY14" fmla="*/ 1020615 h 3748138"/>
              <a:gd name="connsiteX15" fmla="*/ 4360157 w 4366182"/>
              <a:gd name="connsiteY15" fmla="*/ 3748138 h 3748138"/>
              <a:gd name="connsiteX16" fmla="*/ 4093457 w 4366182"/>
              <a:gd name="connsiteY16" fmla="*/ 3739028 h 3748138"/>
              <a:gd name="connsiteX17" fmla="*/ 3835226 w 4366182"/>
              <a:gd name="connsiteY17" fmla="*/ 3715823 h 3748138"/>
              <a:gd name="connsiteX18" fmla="*/ 3593923 w 4366182"/>
              <a:gd name="connsiteY18" fmla="*/ 3685981 h 3748138"/>
              <a:gd name="connsiteX19" fmla="*/ 3399191 w 4366182"/>
              <a:gd name="connsiteY19" fmla="*/ 3656142 h 3748138"/>
              <a:gd name="connsiteX20" fmla="*/ 3179057 w 4366182"/>
              <a:gd name="connsiteY20" fmla="*/ 3609727 h 3748138"/>
              <a:gd name="connsiteX21" fmla="*/ 2967391 w 4366182"/>
              <a:gd name="connsiteY21" fmla="*/ 3559997 h 3748138"/>
              <a:gd name="connsiteX22" fmla="*/ 2692224 w 4366182"/>
              <a:gd name="connsiteY22" fmla="*/ 3483741 h 3748138"/>
              <a:gd name="connsiteX23" fmla="*/ 2463623 w 4366182"/>
              <a:gd name="connsiteY23" fmla="*/ 3410800 h 3748138"/>
              <a:gd name="connsiteX24" fmla="*/ 2222323 w 4366182"/>
              <a:gd name="connsiteY24" fmla="*/ 3324600 h 3748138"/>
              <a:gd name="connsiteX25" fmla="*/ 1981023 w 4366182"/>
              <a:gd name="connsiteY25" fmla="*/ 3221820 h 3748138"/>
              <a:gd name="connsiteX26" fmla="*/ 1718557 w 4366182"/>
              <a:gd name="connsiteY26" fmla="*/ 3089203 h 3748138"/>
              <a:gd name="connsiteX27" fmla="*/ 1481491 w 4366182"/>
              <a:gd name="connsiteY27" fmla="*/ 2959900 h 3748138"/>
              <a:gd name="connsiteX28" fmla="*/ 1235958 w 4366182"/>
              <a:gd name="connsiteY28" fmla="*/ 2807391 h 3748138"/>
              <a:gd name="connsiteX29" fmla="*/ 969257 w 4366182"/>
              <a:gd name="connsiteY29" fmla="*/ 2634988 h 3748138"/>
              <a:gd name="connsiteX30" fmla="*/ 804957 w 4366182"/>
              <a:gd name="connsiteY30" fmla="*/ 2524743 h 3748138"/>
              <a:gd name="connsiteX31" fmla="*/ 669490 w 4366182"/>
              <a:gd name="connsiteY31" fmla="*/ 2420660 h 3748138"/>
              <a:gd name="connsiteX32" fmla="*/ 474757 w 4366182"/>
              <a:gd name="connsiteY32" fmla="*/ 2273630 h 3748138"/>
              <a:gd name="connsiteX33" fmla="*/ 335057 w 4366182"/>
              <a:gd name="connsiteY33" fmla="*/ 2151653 h 3748138"/>
              <a:gd name="connsiteX34" fmla="*/ 148790 w 4366182"/>
              <a:gd name="connsiteY34" fmla="*/ 1999545 h 3748138"/>
              <a:gd name="connsiteX35" fmla="*/ 0 w 4366182"/>
              <a:gd name="connsiteY35" fmla="*/ 1876130 h 3748138"/>
              <a:gd name="connsiteX36" fmla="*/ 233633 w 4366182"/>
              <a:gd name="connsiteY36" fmla="*/ 1658188 h 3748138"/>
              <a:gd name="connsiteX37" fmla="*/ 450333 w 4366182"/>
              <a:gd name="connsiteY37" fmla="*/ 1473589 h 3748138"/>
              <a:gd name="connsiteX38" fmla="*/ 567420 w 4366182"/>
              <a:gd name="connsiteY38" fmla="*/ 1385359 h 3748138"/>
              <a:gd name="connsiteX39" fmla="*/ 684506 w 4366182"/>
              <a:gd name="connsiteY39" fmla="*/ 1297925 h 3748138"/>
              <a:gd name="connsiteX40" fmla="*/ 898091 w 4366182"/>
              <a:gd name="connsiteY40" fmla="*/ 1150957 h 3748138"/>
              <a:gd name="connsiteX41" fmla="*/ 1088590 w 4366182"/>
              <a:gd name="connsiteY41" fmla="*/ 1026780 h 3748138"/>
              <a:gd name="connsiteX42" fmla="*/ 1279091 w 4366182"/>
              <a:gd name="connsiteY42" fmla="*/ 903112 h 3748138"/>
              <a:gd name="connsiteX43" fmla="*/ 1486524 w 4366182"/>
              <a:gd name="connsiteY43" fmla="*/ 777932 h 3748138"/>
              <a:gd name="connsiteX44" fmla="*/ 1600824 w 4366182"/>
              <a:gd name="connsiteY44" fmla="*/ 719957 h 3748138"/>
              <a:gd name="connsiteX45" fmla="*/ 1702424 w 4366182"/>
              <a:gd name="connsiteY45" fmla="*/ 665901 h 3748138"/>
              <a:gd name="connsiteX46" fmla="*/ 1833657 w 4366182"/>
              <a:gd name="connsiteY46" fmla="*/ 595758 h 3748138"/>
              <a:gd name="connsiteX47" fmla="*/ 2028390 w 4366182"/>
              <a:gd name="connsiteY47" fmla="*/ 500969 h 3748138"/>
              <a:gd name="connsiteX48" fmla="*/ 2187404 w 4366182"/>
              <a:gd name="connsiteY48" fmla="*/ 428696 h 3748138"/>
              <a:gd name="connsiteX49" fmla="*/ 2379152 w 4366182"/>
              <a:gd name="connsiteY49" fmla="*/ 349380 h 3748138"/>
              <a:gd name="connsiteX50" fmla="*/ 2546356 w 4366182"/>
              <a:gd name="connsiteY50" fmla="*/ 295349 h 3748138"/>
              <a:gd name="connsiteX51" fmla="*/ 2791042 w 4366182"/>
              <a:gd name="connsiteY51" fmla="*/ 224971 h 3748138"/>
              <a:gd name="connsiteX0" fmla="*/ 2791042 w 4366182"/>
              <a:gd name="connsiteY0" fmla="*/ 224971 h 3748138"/>
              <a:gd name="connsiteX1" fmla="*/ 2955103 w 4366182"/>
              <a:gd name="connsiteY1" fmla="*/ 191099 h 3748138"/>
              <a:gd name="connsiteX2" fmla="*/ 3162124 w 4366182"/>
              <a:gd name="connsiteY2" fmla="*/ 145098 h 3748138"/>
              <a:gd name="connsiteX3" fmla="*/ 3437291 w 4366182"/>
              <a:gd name="connsiteY3" fmla="*/ 88735 h 3748138"/>
              <a:gd name="connsiteX4" fmla="*/ 3744757 w 4366182"/>
              <a:gd name="connsiteY4" fmla="*/ 48626 h 3748138"/>
              <a:gd name="connsiteX5" fmla="*/ 4364456 w 4366182"/>
              <a:gd name="connsiteY5" fmla="*/ 47 h 3748138"/>
              <a:gd name="connsiteX6" fmla="*/ 4360157 w 4366182"/>
              <a:gd name="connsiteY6" fmla="*/ 833488 h 3748138"/>
              <a:gd name="connsiteX7" fmla="*/ 4360157 w 4366182"/>
              <a:gd name="connsiteY7" fmla="*/ 859614 h 3748138"/>
              <a:gd name="connsiteX8" fmla="*/ 4360157 w 4366182"/>
              <a:gd name="connsiteY8" fmla="*/ 907539 h 3748138"/>
              <a:gd name="connsiteX9" fmla="*/ 4360157 w 4366182"/>
              <a:gd name="connsiteY9" fmla="*/ 944863 h 3748138"/>
              <a:gd name="connsiteX10" fmla="*/ 4360157 w 4366182"/>
              <a:gd name="connsiteY10" fmla="*/ 972911 h 3748138"/>
              <a:gd name="connsiteX11" fmla="*/ 4360157 w 4366182"/>
              <a:gd name="connsiteY11" fmla="*/ 993008 h 3748138"/>
              <a:gd name="connsiteX12" fmla="*/ 4360157 w 4366182"/>
              <a:gd name="connsiteY12" fmla="*/ 1006480 h 3748138"/>
              <a:gd name="connsiteX13" fmla="*/ 4360157 w 4366182"/>
              <a:gd name="connsiteY13" fmla="*/ 1018848 h 3748138"/>
              <a:gd name="connsiteX14" fmla="*/ 4360157 w 4366182"/>
              <a:gd name="connsiteY14" fmla="*/ 1020615 h 3748138"/>
              <a:gd name="connsiteX15" fmla="*/ 4360157 w 4366182"/>
              <a:gd name="connsiteY15" fmla="*/ 3748138 h 3748138"/>
              <a:gd name="connsiteX16" fmla="*/ 4093457 w 4366182"/>
              <a:gd name="connsiteY16" fmla="*/ 3739028 h 3748138"/>
              <a:gd name="connsiteX17" fmla="*/ 3835226 w 4366182"/>
              <a:gd name="connsiteY17" fmla="*/ 3715823 h 3748138"/>
              <a:gd name="connsiteX18" fmla="*/ 3593923 w 4366182"/>
              <a:gd name="connsiteY18" fmla="*/ 3685981 h 3748138"/>
              <a:gd name="connsiteX19" fmla="*/ 3399191 w 4366182"/>
              <a:gd name="connsiteY19" fmla="*/ 3656142 h 3748138"/>
              <a:gd name="connsiteX20" fmla="*/ 3179057 w 4366182"/>
              <a:gd name="connsiteY20" fmla="*/ 3609727 h 3748138"/>
              <a:gd name="connsiteX21" fmla="*/ 2967391 w 4366182"/>
              <a:gd name="connsiteY21" fmla="*/ 3559997 h 3748138"/>
              <a:gd name="connsiteX22" fmla="*/ 2692224 w 4366182"/>
              <a:gd name="connsiteY22" fmla="*/ 3483741 h 3748138"/>
              <a:gd name="connsiteX23" fmla="*/ 2463623 w 4366182"/>
              <a:gd name="connsiteY23" fmla="*/ 3410800 h 3748138"/>
              <a:gd name="connsiteX24" fmla="*/ 2222323 w 4366182"/>
              <a:gd name="connsiteY24" fmla="*/ 3324600 h 3748138"/>
              <a:gd name="connsiteX25" fmla="*/ 1981023 w 4366182"/>
              <a:gd name="connsiteY25" fmla="*/ 3221820 h 3748138"/>
              <a:gd name="connsiteX26" fmla="*/ 1718557 w 4366182"/>
              <a:gd name="connsiteY26" fmla="*/ 3089203 h 3748138"/>
              <a:gd name="connsiteX27" fmla="*/ 1481491 w 4366182"/>
              <a:gd name="connsiteY27" fmla="*/ 2959900 h 3748138"/>
              <a:gd name="connsiteX28" fmla="*/ 1235958 w 4366182"/>
              <a:gd name="connsiteY28" fmla="*/ 2807391 h 3748138"/>
              <a:gd name="connsiteX29" fmla="*/ 969257 w 4366182"/>
              <a:gd name="connsiteY29" fmla="*/ 2634988 h 3748138"/>
              <a:gd name="connsiteX30" fmla="*/ 804957 w 4366182"/>
              <a:gd name="connsiteY30" fmla="*/ 2524743 h 3748138"/>
              <a:gd name="connsiteX31" fmla="*/ 669490 w 4366182"/>
              <a:gd name="connsiteY31" fmla="*/ 2420660 h 3748138"/>
              <a:gd name="connsiteX32" fmla="*/ 474757 w 4366182"/>
              <a:gd name="connsiteY32" fmla="*/ 2273630 h 3748138"/>
              <a:gd name="connsiteX33" fmla="*/ 335057 w 4366182"/>
              <a:gd name="connsiteY33" fmla="*/ 2151653 h 3748138"/>
              <a:gd name="connsiteX34" fmla="*/ 148790 w 4366182"/>
              <a:gd name="connsiteY34" fmla="*/ 1999545 h 3748138"/>
              <a:gd name="connsiteX35" fmla="*/ 0 w 4366182"/>
              <a:gd name="connsiteY35" fmla="*/ 1876130 h 3748138"/>
              <a:gd name="connsiteX36" fmla="*/ 233633 w 4366182"/>
              <a:gd name="connsiteY36" fmla="*/ 1658188 h 3748138"/>
              <a:gd name="connsiteX37" fmla="*/ 450333 w 4366182"/>
              <a:gd name="connsiteY37" fmla="*/ 1473589 h 3748138"/>
              <a:gd name="connsiteX38" fmla="*/ 567420 w 4366182"/>
              <a:gd name="connsiteY38" fmla="*/ 1385359 h 3748138"/>
              <a:gd name="connsiteX39" fmla="*/ 684506 w 4366182"/>
              <a:gd name="connsiteY39" fmla="*/ 1297925 h 3748138"/>
              <a:gd name="connsiteX40" fmla="*/ 898091 w 4366182"/>
              <a:gd name="connsiteY40" fmla="*/ 1150957 h 3748138"/>
              <a:gd name="connsiteX41" fmla="*/ 1088590 w 4366182"/>
              <a:gd name="connsiteY41" fmla="*/ 1026780 h 3748138"/>
              <a:gd name="connsiteX42" fmla="*/ 1279091 w 4366182"/>
              <a:gd name="connsiteY42" fmla="*/ 903112 h 3748138"/>
              <a:gd name="connsiteX43" fmla="*/ 1486524 w 4366182"/>
              <a:gd name="connsiteY43" fmla="*/ 777932 h 3748138"/>
              <a:gd name="connsiteX44" fmla="*/ 1702424 w 4366182"/>
              <a:gd name="connsiteY44" fmla="*/ 665901 h 3748138"/>
              <a:gd name="connsiteX45" fmla="*/ 1833657 w 4366182"/>
              <a:gd name="connsiteY45" fmla="*/ 595758 h 3748138"/>
              <a:gd name="connsiteX46" fmla="*/ 2028390 w 4366182"/>
              <a:gd name="connsiteY46" fmla="*/ 500969 h 3748138"/>
              <a:gd name="connsiteX47" fmla="*/ 2187404 w 4366182"/>
              <a:gd name="connsiteY47" fmla="*/ 428696 h 3748138"/>
              <a:gd name="connsiteX48" fmla="*/ 2379152 w 4366182"/>
              <a:gd name="connsiteY48" fmla="*/ 349380 h 3748138"/>
              <a:gd name="connsiteX49" fmla="*/ 2546356 w 4366182"/>
              <a:gd name="connsiteY49" fmla="*/ 295349 h 3748138"/>
              <a:gd name="connsiteX50" fmla="*/ 2791042 w 4366182"/>
              <a:gd name="connsiteY50" fmla="*/ 224971 h 3748138"/>
              <a:gd name="connsiteX0" fmla="*/ 2791042 w 4366182"/>
              <a:gd name="connsiteY0" fmla="*/ 224971 h 3748138"/>
              <a:gd name="connsiteX1" fmla="*/ 3162124 w 4366182"/>
              <a:gd name="connsiteY1" fmla="*/ 145098 h 3748138"/>
              <a:gd name="connsiteX2" fmla="*/ 3437291 w 4366182"/>
              <a:gd name="connsiteY2" fmla="*/ 88735 h 3748138"/>
              <a:gd name="connsiteX3" fmla="*/ 3744757 w 4366182"/>
              <a:gd name="connsiteY3" fmla="*/ 48626 h 3748138"/>
              <a:gd name="connsiteX4" fmla="*/ 4364456 w 4366182"/>
              <a:gd name="connsiteY4" fmla="*/ 47 h 3748138"/>
              <a:gd name="connsiteX5" fmla="*/ 4360157 w 4366182"/>
              <a:gd name="connsiteY5" fmla="*/ 833488 h 3748138"/>
              <a:gd name="connsiteX6" fmla="*/ 4360157 w 4366182"/>
              <a:gd name="connsiteY6" fmla="*/ 859614 h 3748138"/>
              <a:gd name="connsiteX7" fmla="*/ 4360157 w 4366182"/>
              <a:gd name="connsiteY7" fmla="*/ 907539 h 3748138"/>
              <a:gd name="connsiteX8" fmla="*/ 4360157 w 4366182"/>
              <a:gd name="connsiteY8" fmla="*/ 944863 h 3748138"/>
              <a:gd name="connsiteX9" fmla="*/ 4360157 w 4366182"/>
              <a:gd name="connsiteY9" fmla="*/ 972911 h 3748138"/>
              <a:gd name="connsiteX10" fmla="*/ 4360157 w 4366182"/>
              <a:gd name="connsiteY10" fmla="*/ 993008 h 3748138"/>
              <a:gd name="connsiteX11" fmla="*/ 4360157 w 4366182"/>
              <a:gd name="connsiteY11" fmla="*/ 1006480 h 3748138"/>
              <a:gd name="connsiteX12" fmla="*/ 4360157 w 4366182"/>
              <a:gd name="connsiteY12" fmla="*/ 1018848 h 3748138"/>
              <a:gd name="connsiteX13" fmla="*/ 4360157 w 4366182"/>
              <a:gd name="connsiteY13" fmla="*/ 1020615 h 3748138"/>
              <a:gd name="connsiteX14" fmla="*/ 4360157 w 4366182"/>
              <a:gd name="connsiteY14" fmla="*/ 3748138 h 3748138"/>
              <a:gd name="connsiteX15" fmla="*/ 4093457 w 4366182"/>
              <a:gd name="connsiteY15" fmla="*/ 3739028 h 3748138"/>
              <a:gd name="connsiteX16" fmla="*/ 3835226 w 4366182"/>
              <a:gd name="connsiteY16" fmla="*/ 3715823 h 3748138"/>
              <a:gd name="connsiteX17" fmla="*/ 3593923 w 4366182"/>
              <a:gd name="connsiteY17" fmla="*/ 3685981 h 3748138"/>
              <a:gd name="connsiteX18" fmla="*/ 3399191 w 4366182"/>
              <a:gd name="connsiteY18" fmla="*/ 3656142 h 3748138"/>
              <a:gd name="connsiteX19" fmla="*/ 3179057 w 4366182"/>
              <a:gd name="connsiteY19" fmla="*/ 3609727 h 3748138"/>
              <a:gd name="connsiteX20" fmla="*/ 2967391 w 4366182"/>
              <a:gd name="connsiteY20" fmla="*/ 3559997 h 3748138"/>
              <a:gd name="connsiteX21" fmla="*/ 2692224 w 4366182"/>
              <a:gd name="connsiteY21" fmla="*/ 3483741 h 3748138"/>
              <a:gd name="connsiteX22" fmla="*/ 2463623 w 4366182"/>
              <a:gd name="connsiteY22" fmla="*/ 3410800 h 3748138"/>
              <a:gd name="connsiteX23" fmla="*/ 2222323 w 4366182"/>
              <a:gd name="connsiteY23" fmla="*/ 3324600 h 3748138"/>
              <a:gd name="connsiteX24" fmla="*/ 1981023 w 4366182"/>
              <a:gd name="connsiteY24" fmla="*/ 3221820 h 3748138"/>
              <a:gd name="connsiteX25" fmla="*/ 1718557 w 4366182"/>
              <a:gd name="connsiteY25" fmla="*/ 3089203 h 3748138"/>
              <a:gd name="connsiteX26" fmla="*/ 1481491 w 4366182"/>
              <a:gd name="connsiteY26" fmla="*/ 2959900 h 3748138"/>
              <a:gd name="connsiteX27" fmla="*/ 1235958 w 4366182"/>
              <a:gd name="connsiteY27" fmla="*/ 2807391 h 3748138"/>
              <a:gd name="connsiteX28" fmla="*/ 969257 w 4366182"/>
              <a:gd name="connsiteY28" fmla="*/ 2634988 h 3748138"/>
              <a:gd name="connsiteX29" fmla="*/ 804957 w 4366182"/>
              <a:gd name="connsiteY29" fmla="*/ 2524743 h 3748138"/>
              <a:gd name="connsiteX30" fmla="*/ 669490 w 4366182"/>
              <a:gd name="connsiteY30" fmla="*/ 2420660 h 3748138"/>
              <a:gd name="connsiteX31" fmla="*/ 474757 w 4366182"/>
              <a:gd name="connsiteY31" fmla="*/ 2273630 h 3748138"/>
              <a:gd name="connsiteX32" fmla="*/ 335057 w 4366182"/>
              <a:gd name="connsiteY32" fmla="*/ 2151653 h 3748138"/>
              <a:gd name="connsiteX33" fmla="*/ 148790 w 4366182"/>
              <a:gd name="connsiteY33" fmla="*/ 1999545 h 3748138"/>
              <a:gd name="connsiteX34" fmla="*/ 0 w 4366182"/>
              <a:gd name="connsiteY34" fmla="*/ 1876130 h 3748138"/>
              <a:gd name="connsiteX35" fmla="*/ 233633 w 4366182"/>
              <a:gd name="connsiteY35" fmla="*/ 1658188 h 3748138"/>
              <a:gd name="connsiteX36" fmla="*/ 450333 w 4366182"/>
              <a:gd name="connsiteY36" fmla="*/ 1473589 h 3748138"/>
              <a:gd name="connsiteX37" fmla="*/ 567420 w 4366182"/>
              <a:gd name="connsiteY37" fmla="*/ 1385359 h 3748138"/>
              <a:gd name="connsiteX38" fmla="*/ 684506 w 4366182"/>
              <a:gd name="connsiteY38" fmla="*/ 1297925 h 3748138"/>
              <a:gd name="connsiteX39" fmla="*/ 898091 w 4366182"/>
              <a:gd name="connsiteY39" fmla="*/ 1150957 h 3748138"/>
              <a:gd name="connsiteX40" fmla="*/ 1088590 w 4366182"/>
              <a:gd name="connsiteY40" fmla="*/ 1026780 h 3748138"/>
              <a:gd name="connsiteX41" fmla="*/ 1279091 w 4366182"/>
              <a:gd name="connsiteY41" fmla="*/ 903112 h 3748138"/>
              <a:gd name="connsiteX42" fmla="*/ 1486524 w 4366182"/>
              <a:gd name="connsiteY42" fmla="*/ 777932 h 3748138"/>
              <a:gd name="connsiteX43" fmla="*/ 1702424 w 4366182"/>
              <a:gd name="connsiteY43" fmla="*/ 665901 h 3748138"/>
              <a:gd name="connsiteX44" fmla="*/ 1833657 w 4366182"/>
              <a:gd name="connsiteY44" fmla="*/ 595758 h 3748138"/>
              <a:gd name="connsiteX45" fmla="*/ 2028390 w 4366182"/>
              <a:gd name="connsiteY45" fmla="*/ 500969 h 3748138"/>
              <a:gd name="connsiteX46" fmla="*/ 2187404 w 4366182"/>
              <a:gd name="connsiteY46" fmla="*/ 428696 h 3748138"/>
              <a:gd name="connsiteX47" fmla="*/ 2379152 w 4366182"/>
              <a:gd name="connsiteY47" fmla="*/ 349380 h 3748138"/>
              <a:gd name="connsiteX48" fmla="*/ 2546356 w 4366182"/>
              <a:gd name="connsiteY48" fmla="*/ 295349 h 3748138"/>
              <a:gd name="connsiteX49" fmla="*/ 2791042 w 4366182"/>
              <a:gd name="connsiteY49" fmla="*/ 224971 h 3748138"/>
              <a:gd name="connsiteX0" fmla="*/ 2791042 w 4366182"/>
              <a:gd name="connsiteY0" fmla="*/ 224971 h 3748138"/>
              <a:gd name="connsiteX1" fmla="*/ 3162124 w 4366182"/>
              <a:gd name="connsiteY1" fmla="*/ 145098 h 3748138"/>
              <a:gd name="connsiteX2" fmla="*/ 3437291 w 4366182"/>
              <a:gd name="connsiteY2" fmla="*/ 88735 h 3748138"/>
              <a:gd name="connsiteX3" fmla="*/ 3744757 w 4366182"/>
              <a:gd name="connsiteY3" fmla="*/ 48626 h 3748138"/>
              <a:gd name="connsiteX4" fmla="*/ 4364456 w 4366182"/>
              <a:gd name="connsiteY4" fmla="*/ 47 h 3748138"/>
              <a:gd name="connsiteX5" fmla="*/ 4360157 w 4366182"/>
              <a:gd name="connsiteY5" fmla="*/ 833488 h 3748138"/>
              <a:gd name="connsiteX6" fmla="*/ 4360157 w 4366182"/>
              <a:gd name="connsiteY6" fmla="*/ 859614 h 3748138"/>
              <a:gd name="connsiteX7" fmla="*/ 4360157 w 4366182"/>
              <a:gd name="connsiteY7" fmla="*/ 907539 h 3748138"/>
              <a:gd name="connsiteX8" fmla="*/ 4360157 w 4366182"/>
              <a:gd name="connsiteY8" fmla="*/ 944863 h 3748138"/>
              <a:gd name="connsiteX9" fmla="*/ 4360157 w 4366182"/>
              <a:gd name="connsiteY9" fmla="*/ 972911 h 3748138"/>
              <a:gd name="connsiteX10" fmla="*/ 4360157 w 4366182"/>
              <a:gd name="connsiteY10" fmla="*/ 993008 h 3748138"/>
              <a:gd name="connsiteX11" fmla="*/ 4360157 w 4366182"/>
              <a:gd name="connsiteY11" fmla="*/ 1006480 h 3748138"/>
              <a:gd name="connsiteX12" fmla="*/ 4360157 w 4366182"/>
              <a:gd name="connsiteY12" fmla="*/ 1018848 h 3748138"/>
              <a:gd name="connsiteX13" fmla="*/ 4360157 w 4366182"/>
              <a:gd name="connsiteY13" fmla="*/ 1020615 h 3748138"/>
              <a:gd name="connsiteX14" fmla="*/ 4360157 w 4366182"/>
              <a:gd name="connsiteY14" fmla="*/ 3748138 h 3748138"/>
              <a:gd name="connsiteX15" fmla="*/ 4093457 w 4366182"/>
              <a:gd name="connsiteY15" fmla="*/ 3739028 h 3748138"/>
              <a:gd name="connsiteX16" fmla="*/ 3835226 w 4366182"/>
              <a:gd name="connsiteY16" fmla="*/ 3715823 h 3748138"/>
              <a:gd name="connsiteX17" fmla="*/ 3593923 w 4366182"/>
              <a:gd name="connsiteY17" fmla="*/ 3685981 h 3748138"/>
              <a:gd name="connsiteX18" fmla="*/ 3399191 w 4366182"/>
              <a:gd name="connsiteY18" fmla="*/ 3656142 h 3748138"/>
              <a:gd name="connsiteX19" fmla="*/ 3179057 w 4366182"/>
              <a:gd name="connsiteY19" fmla="*/ 3609727 h 3748138"/>
              <a:gd name="connsiteX20" fmla="*/ 2967391 w 4366182"/>
              <a:gd name="connsiteY20" fmla="*/ 3559997 h 3748138"/>
              <a:gd name="connsiteX21" fmla="*/ 2692224 w 4366182"/>
              <a:gd name="connsiteY21" fmla="*/ 3483741 h 3748138"/>
              <a:gd name="connsiteX22" fmla="*/ 2463623 w 4366182"/>
              <a:gd name="connsiteY22" fmla="*/ 3410800 h 3748138"/>
              <a:gd name="connsiteX23" fmla="*/ 2222323 w 4366182"/>
              <a:gd name="connsiteY23" fmla="*/ 3324600 h 3748138"/>
              <a:gd name="connsiteX24" fmla="*/ 1981023 w 4366182"/>
              <a:gd name="connsiteY24" fmla="*/ 3221820 h 3748138"/>
              <a:gd name="connsiteX25" fmla="*/ 1718557 w 4366182"/>
              <a:gd name="connsiteY25" fmla="*/ 3089203 h 3748138"/>
              <a:gd name="connsiteX26" fmla="*/ 1481491 w 4366182"/>
              <a:gd name="connsiteY26" fmla="*/ 2959900 h 3748138"/>
              <a:gd name="connsiteX27" fmla="*/ 1235958 w 4366182"/>
              <a:gd name="connsiteY27" fmla="*/ 2807391 h 3748138"/>
              <a:gd name="connsiteX28" fmla="*/ 969257 w 4366182"/>
              <a:gd name="connsiteY28" fmla="*/ 2634988 h 3748138"/>
              <a:gd name="connsiteX29" fmla="*/ 804957 w 4366182"/>
              <a:gd name="connsiteY29" fmla="*/ 2524743 h 3748138"/>
              <a:gd name="connsiteX30" fmla="*/ 669490 w 4366182"/>
              <a:gd name="connsiteY30" fmla="*/ 2420660 h 3748138"/>
              <a:gd name="connsiteX31" fmla="*/ 474757 w 4366182"/>
              <a:gd name="connsiteY31" fmla="*/ 2273630 h 3748138"/>
              <a:gd name="connsiteX32" fmla="*/ 335057 w 4366182"/>
              <a:gd name="connsiteY32" fmla="*/ 2151653 h 3748138"/>
              <a:gd name="connsiteX33" fmla="*/ 148790 w 4366182"/>
              <a:gd name="connsiteY33" fmla="*/ 1999545 h 3748138"/>
              <a:gd name="connsiteX34" fmla="*/ 0 w 4366182"/>
              <a:gd name="connsiteY34" fmla="*/ 1876130 h 3748138"/>
              <a:gd name="connsiteX35" fmla="*/ 233633 w 4366182"/>
              <a:gd name="connsiteY35" fmla="*/ 1658188 h 3748138"/>
              <a:gd name="connsiteX36" fmla="*/ 450333 w 4366182"/>
              <a:gd name="connsiteY36" fmla="*/ 1473589 h 3748138"/>
              <a:gd name="connsiteX37" fmla="*/ 684506 w 4366182"/>
              <a:gd name="connsiteY37" fmla="*/ 1297925 h 3748138"/>
              <a:gd name="connsiteX38" fmla="*/ 898091 w 4366182"/>
              <a:gd name="connsiteY38" fmla="*/ 1150957 h 3748138"/>
              <a:gd name="connsiteX39" fmla="*/ 1088590 w 4366182"/>
              <a:gd name="connsiteY39" fmla="*/ 1026780 h 3748138"/>
              <a:gd name="connsiteX40" fmla="*/ 1279091 w 4366182"/>
              <a:gd name="connsiteY40" fmla="*/ 903112 h 3748138"/>
              <a:gd name="connsiteX41" fmla="*/ 1486524 w 4366182"/>
              <a:gd name="connsiteY41" fmla="*/ 777932 h 3748138"/>
              <a:gd name="connsiteX42" fmla="*/ 1702424 w 4366182"/>
              <a:gd name="connsiteY42" fmla="*/ 665901 h 3748138"/>
              <a:gd name="connsiteX43" fmla="*/ 1833657 w 4366182"/>
              <a:gd name="connsiteY43" fmla="*/ 595758 h 3748138"/>
              <a:gd name="connsiteX44" fmla="*/ 2028390 w 4366182"/>
              <a:gd name="connsiteY44" fmla="*/ 500969 h 3748138"/>
              <a:gd name="connsiteX45" fmla="*/ 2187404 w 4366182"/>
              <a:gd name="connsiteY45" fmla="*/ 428696 h 3748138"/>
              <a:gd name="connsiteX46" fmla="*/ 2379152 w 4366182"/>
              <a:gd name="connsiteY46" fmla="*/ 349380 h 3748138"/>
              <a:gd name="connsiteX47" fmla="*/ 2546356 w 4366182"/>
              <a:gd name="connsiteY47" fmla="*/ 295349 h 3748138"/>
              <a:gd name="connsiteX48" fmla="*/ 2791042 w 4366182"/>
              <a:gd name="connsiteY48" fmla="*/ 224971 h 3748138"/>
              <a:gd name="connsiteX0" fmla="*/ 2791042 w 4366182"/>
              <a:gd name="connsiteY0" fmla="*/ 224971 h 3748138"/>
              <a:gd name="connsiteX1" fmla="*/ 3162124 w 4366182"/>
              <a:gd name="connsiteY1" fmla="*/ 145098 h 3748138"/>
              <a:gd name="connsiteX2" fmla="*/ 3437291 w 4366182"/>
              <a:gd name="connsiteY2" fmla="*/ 88735 h 3748138"/>
              <a:gd name="connsiteX3" fmla="*/ 3744757 w 4366182"/>
              <a:gd name="connsiteY3" fmla="*/ 48626 h 3748138"/>
              <a:gd name="connsiteX4" fmla="*/ 4364456 w 4366182"/>
              <a:gd name="connsiteY4" fmla="*/ 47 h 3748138"/>
              <a:gd name="connsiteX5" fmla="*/ 4360157 w 4366182"/>
              <a:gd name="connsiteY5" fmla="*/ 833488 h 3748138"/>
              <a:gd name="connsiteX6" fmla="*/ 4360157 w 4366182"/>
              <a:gd name="connsiteY6" fmla="*/ 859614 h 3748138"/>
              <a:gd name="connsiteX7" fmla="*/ 4360157 w 4366182"/>
              <a:gd name="connsiteY7" fmla="*/ 907539 h 3748138"/>
              <a:gd name="connsiteX8" fmla="*/ 4360157 w 4366182"/>
              <a:gd name="connsiteY8" fmla="*/ 944863 h 3748138"/>
              <a:gd name="connsiteX9" fmla="*/ 4360157 w 4366182"/>
              <a:gd name="connsiteY9" fmla="*/ 972911 h 3748138"/>
              <a:gd name="connsiteX10" fmla="*/ 4360157 w 4366182"/>
              <a:gd name="connsiteY10" fmla="*/ 993008 h 3748138"/>
              <a:gd name="connsiteX11" fmla="*/ 4360157 w 4366182"/>
              <a:gd name="connsiteY11" fmla="*/ 1006480 h 3748138"/>
              <a:gd name="connsiteX12" fmla="*/ 4360157 w 4366182"/>
              <a:gd name="connsiteY12" fmla="*/ 1018848 h 3748138"/>
              <a:gd name="connsiteX13" fmla="*/ 4360157 w 4366182"/>
              <a:gd name="connsiteY13" fmla="*/ 1020615 h 3748138"/>
              <a:gd name="connsiteX14" fmla="*/ 4360157 w 4366182"/>
              <a:gd name="connsiteY14" fmla="*/ 3748138 h 3748138"/>
              <a:gd name="connsiteX15" fmla="*/ 4093457 w 4366182"/>
              <a:gd name="connsiteY15" fmla="*/ 3739028 h 3748138"/>
              <a:gd name="connsiteX16" fmla="*/ 3835226 w 4366182"/>
              <a:gd name="connsiteY16" fmla="*/ 3715823 h 3748138"/>
              <a:gd name="connsiteX17" fmla="*/ 3593923 w 4366182"/>
              <a:gd name="connsiteY17" fmla="*/ 3685981 h 3748138"/>
              <a:gd name="connsiteX18" fmla="*/ 3399191 w 4366182"/>
              <a:gd name="connsiteY18" fmla="*/ 3656142 h 3748138"/>
              <a:gd name="connsiteX19" fmla="*/ 3179057 w 4366182"/>
              <a:gd name="connsiteY19" fmla="*/ 3609727 h 3748138"/>
              <a:gd name="connsiteX20" fmla="*/ 2967391 w 4366182"/>
              <a:gd name="connsiteY20" fmla="*/ 3559997 h 3748138"/>
              <a:gd name="connsiteX21" fmla="*/ 2692224 w 4366182"/>
              <a:gd name="connsiteY21" fmla="*/ 3483741 h 3748138"/>
              <a:gd name="connsiteX22" fmla="*/ 2463623 w 4366182"/>
              <a:gd name="connsiteY22" fmla="*/ 3410800 h 3748138"/>
              <a:gd name="connsiteX23" fmla="*/ 2222323 w 4366182"/>
              <a:gd name="connsiteY23" fmla="*/ 3324600 h 3748138"/>
              <a:gd name="connsiteX24" fmla="*/ 1981023 w 4366182"/>
              <a:gd name="connsiteY24" fmla="*/ 3221820 h 3748138"/>
              <a:gd name="connsiteX25" fmla="*/ 1718557 w 4366182"/>
              <a:gd name="connsiteY25" fmla="*/ 3089203 h 3748138"/>
              <a:gd name="connsiteX26" fmla="*/ 1481491 w 4366182"/>
              <a:gd name="connsiteY26" fmla="*/ 2959900 h 3748138"/>
              <a:gd name="connsiteX27" fmla="*/ 1235958 w 4366182"/>
              <a:gd name="connsiteY27" fmla="*/ 2807391 h 3748138"/>
              <a:gd name="connsiteX28" fmla="*/ 969257 w 4366182"/>
              <a:gd name="connsiteY28" fmla="*/ 2634988 h 3748138"/>
              <a:gd name="connsiteX29" fmla="*/ 804957 w 4366182"/>
              <a:gd name="connsiteY29" fmla="*/ 2524743 h 3748138"/>
              <a:gd name="connsiteX30" fmla="*/ 669490 w 4366182"/>
              <a:gd name="connsiteY30" fmla="*/ 2420660 h 3748138"/>
              <a:gd name="connsiteX31" fmla="*/ 474757 w 4366182"/>
              <a:gd name="connsiteY31" fmla="*/ 2273630 h 3748138"/>
              <a:gd name="connsiteX32" fmla="*/ 335057 w 4366182"/>
              <a:gd name="connsiteY32" fmla="*/ 2151653 h 3748138"/>
              <a:gd name="connsiteX33" fmla="*/ 148790 w 4366182"/>
              <a:gd name="connsiteY33" fmla="*/ 1999545 h 3748138"/>
              <a:gd name="connsiteX34" fmla="*/ 0 w 4366182"/>
              <a:gd name="connsiteY34" fmla="*/ 1876130 h 3748138"/>
              <a:gd name="connsiteX35" fmla="*/ 233633 w 4366182"/>
              <a:gd name="connsiteY35" fmla="*/ 1658188 h 3748138"/>
              <a:gd name="connsiteX36" fmla="*/ 450333 w 4366182"/>
              <a:gd name="connsiteY36" fmla="*/ 1473589 h 3748138"/>
              <a:gd name="connsiteX37" fmla="*/ 684506 w 4366182"/>
              <a:gd name="connsiteY37" fmla="*/ 1297925 h 3748138"/>
              <a:gd name="connsiteX38" fmla="*/ 898091 w 4366182"/>
              <a:gd name="connsiteY38" fmla="*/ 1150957 h 3748138"/>
              <a:gd name="connsiteX39" fmla="*/ 1088590 w 4366182"/>
              <a:gd name="connsiteY39" fmla="*/ 1026780 h 3748138"/>
              <a:gd name="connsiteX40" fmla="*/ 1279091 w 4366182"/>
              <a:gd name="connsiteY40" fmla="*/ 903112 h 3748138"/>
              <a:gd name="connsiteX41" fmla="*/ 1486524 w 4366182"/>
              <a:gd name="connsiteY41" fmla="*/ 777932 h 3748138"/>
              <a:gd name="connsiteX42" fmla="*/ 1702424 w 4366182"/>
              <a:gd name="connsiteY42" fmla="*/ 665901 h 3748138"/>
              <a:gd name="connsiteX43" fmla="*/ 2028390 w 4366182"/>
              <a:gd name="connsiteY43" fmla="*/ 500969 h 3748138"/>
              <a:gd name="connsiteX44" fmla="*/ 2187404 w 4366182"/>
              <a:gd name="connsiteY44" fmla="*/ 428696 h 3748138"/>
              <a:gd name="connsiteX45" fmla="*/ 2379152 w 4366182"/>
              <a:gd name="connsiteY45" fmla="*/ 349380 h 3748138"/>
              <a:gd name="connsiteX46" fmla="*/ 2546356 w 4366182"/>
              <a:gd name="connsiteY46" fmla="*/ 295349 h 3748138"/>
              <a:gd name="connsiteX47" fmla="*/ 2791042 w 4366182"/>
              <a:gd name="connsiteY47" fmla="*/ 224971 h 3748138"/>
              <a:gd name="connsiteX0" fmla="*/ 2791042 w 4366182"/>
              <a:gd name="connsiteY0" fmla="*/ 224924 h 3748091"/>
              <a:gd name="connsiteX1" fmla="*/ 3162124 w 4366182"/>
              <a:gd name="connsiteY1" fmla="*/ 145051 h 3748091"/>
              <a:gd name="connsiteX2" fmla="*/ 3437291 w 4366182"/>
              <a:gd name="connsiteY2" fmla="*/ 88688 h 3748091"/>
              <a:gd name="connsiteX3" fmla="*/ 3744757 w 4366182"/>
              <a:gd name="connsiteY3" fmla="*/ 48579 h 3748091"/>
              <a:gd name="connsiteX4" fmla="*/ 4364456 w 4366182"/>
              <a:gd name="connsiteY4" fmla="*/ 0 h 3748091"/>
              <a:gd name="connsiteX5" fmla="*/ 4360157 w 4366182"/>
              <a:gd name="connsiteY5" fmla="*/ 833441 h 3748091"/>
              <a:gd name="connsiteX6" fmla="*/ 4360157 w 4366182"/>
              <a:gd name="connsiteY6" fmla="*/ 859567 h 3748091"/>
              <a:gd name="connsiteX7" fmla="*/ 4360157 w 4366182"/>
              <a:gd name="connsiteY7" fmla="*/ 907492 h 3748091"/>
              <a:gd name="connsiteX8" fmla="*/ 4360157 w 4366182"/>
              <a:gd name="connsiteY8" fmla="*/ 944816 h 3748091"/>
              <a:gd name="connsiteX9" fmla="*/ 4360157 w 4366182"/>
              <a:gd name="connsiteY9" fmla="*/ 972864 h 3748091"/>
              <a:gd name="connsiteX10" fmla="*/ 4360157 w 4366182"/>
              <a:gd name="connsiteY10" fmla="*/ 992961 h 3748091"/>
              <a:gd name="connsiteX11" fmla="*/ 4360157 w 4366182"/>
              <a:gd name="connsiteY11" fmla="*/ 1006433 h 3748091"/>
              <a:gd name="connsiteX12" fmla="*/ 4360157 w 4366182"/>
              <a:gd name="connsiteY12" fmla="*/ 1018801 h 3748091"/>
              <a:gd name="connsiteX13" fmla="*/ 4360157 w 4366182"/>
              <a:gd name="connsiteY13" fmla="*/ 1020568 h 3748091"/>
              <a:gd name="connsiteX14" fmla="*/ 4360157 w 4366182"/>
              <a:gd name="connsiteY14" fmla="*/ 3748091 h 3748091"/>
              <a:gd name="connsiteX15" fmla="*/ 4093457 w 4366182"/>
              <a:gd name="connsiteY15" fmla="*/ 3738981 h 3748091"/>
              <a:gd name="connsiteX16" fmla="*/ 3835226 w 4366182"/>
              <a:gd name="connsiteY16" fmla="*/ 3715776 h 3748091"/>
              <a:gd name="connsiteX17" fmla="*/ 3593923 w 4366182"/>
              <a:gd name="connsiteY17" fmla="*/ 3685934 h 3748091"/>
              <a:gd name="connsiteX18" fmla="*/ 3399191 w 4366182"/>
              <a:gd name="connsiteY18" fmla="*/ 3656095 h 3748091"/>
              <a:gd name="connsiteX19" fmla="*/ 3179057 w 4366182"/>
              <a:gd name="connsiteY19" fmla="*/ 3609680 h 3748091"/>
              <a:gd name="connsiteX20" fmla="*/ 2967391 w 4366182"/>
              <a:gd name="connsiteY20" fmla="*/ 3559950 h 3748091"/>
              <a:gd name="connsiteX21" fmla="*/ 2692224 w 4366182"/>
              <a:gd name="connsiteY21" fmla="*/ 3483694 h 3748091"/>
              <a:gd name="connsiteX22" fmla="*/ 2463623 w 4366182"/>
              <a:gd name="connsiteY22" fmla="*/ 3410753 h 3748091"/>
              <a:gd name="connsiteX23" fmla="*/ 2222323 w 4366182"/>
              <a:gd name="connsiteY23" fmla="*/ 3324553 h 3748091"/>
              <a:gd name="connsiteX24" fmla="*/ 1981023 w 4366182"/>
              <a:gd name="connsiteY24" fmla="*/ 3221773 h 3748091"/>
              <a:gd name="connsiteX25" fmla="*/ 1718557 w 4366182"/>
              <a:gd name="connsiteY25" fmla="*/ 3089156 h 3748091"/>
              <a:gd name="connsiteX26" fmla="*/ 1481491 w 4366182"/>
              <a:gd name="connsiteY26" fmla="*/ 2959853 h 3748091"/>
              <a:gd name="connsiteX27" fmla="*/ 1235958 w 4366182"/>
              <a:gd name="connsiteY27" fmla="*/ 2807344 h 3748091"/>
              <a:gd name="connsiteX28" fmla="*/ 969257 w 4366182"/>
              <a:gd name="connsiteY28" fmla="*/ 2634941 h 3748091"/>
              <a:gd name="connsiteX29" fmla="*/ 804957 w 4366182"/>
              <a:gd name="connsiteY29" fmla="*/ 2524696 h 3748091"/>
              <a:gd name="connsiteX30" fmla="*/ 669490 w 4366182"/>
              <a:gd name="connsiteY30" fmla="*/ 2420613 h 3748091"/>
              <a:gd name="connsiteX31" fmla="*/ 474757 w 4366182"/>
              <a:gd name="connsiteY31" fmla="*/ 2273583 h 3748091"/>
              <a:gd name="connsiteX32" fmla="*/ 335057 w 4366182"/>
              <a:gd name="connsiteY32" fmla="*/ 2151606 h 3748091"/>
              <a:gd name="connsiteX33" fmla="*/ 148790 w 4366182"/>
              <a:gd name="connsiteY33" fmla="*/ 1999498 h 3748091"/>
              <a:gd name="connsiteX34" fmla="*/ 0 w 4366182"/>
              <a:gd name="connsiteY34" fmla="*/ 1876083 h 3748091"/>
              <a:gd name="connsiteX35" fmla="*/ 233633 w 4366182"/>
              <a:gd name="connsiteY35" fmla="*/ 1658141 h 3748091"/>
              <a:gd name="connsiteX36" fmla="*/ 450333 w 4366182"/>
              <a:gd name="connsiteY36" fmla="*/ 1473542 h 3748091"/>
              <a:gd name="connsiteX37" fmla="*/ 684506 w 4366182"/>
              <a:gd name="connsiteY37" fmla="*/ 1297878 h 3748091"/>
              <a:gd name="connsiteX38" fmla="*/ 898091 w 4366182"/>
              <a:gd name="connsiteY38" fmla="*/ 1150910 h 3748091"/>
              <a:gd name="connsiteX39" fmla="*/ 1088590 w 4366182"/>
              <a:gd name="connsiteY39" fmla="*/ 1026733 h 3748091"/>
              <a:gd name="connsiteX40" fmla="*/ 1279091 w 4366182"/>
              <a:gd name="connsiteY40" fmla="*/ 903065 h 3748091"/>
              <a:gd name="connsiteX41" fmla="*/ 1486524 w 4366182"/>
              <a:gd name="connsiteY41" fmla="*/ 777885 h 3748091"/>
              <a:gd name="connsiteX42" fmla="*/ 1702424 w 4366182"/>
              <a:gd name="connsiteY42" fmla="*/ 665854 h 3748091"/>
              <a:gd name="connsiteX43" fmla="*/ 2028390 w 4366182"/>
              <a:gd name="connsiteY43" fmla="*/ 500922 h 3748091"/>
              <a:gd name="connsiteX44" fmla="*/ 2187404 w 4366182"/>
              <a:gd name="connsiteY44" fmla="*/ 428649 h 3748091"/>
              <a:gd name="connsiteX45" fmla="*/ 2379152 w 4366182"/>
              <a:gd name="connsiteY45" fmla="*/ 349333 h 3748091"/>
              <a:gd name="connsiteX46" fmla="*/ 2546356 w 4366182"/>
              <a:gd name="connsiteY46" fmla="*/ 295302 h 3748091"/>
              <a:gd name="connsiteX47" fmla="*/ 2791042 w 4366182"/>
              <a:gd name="connsiteY47" fmla="*/ 224924 h 3748091"/>
              <a:gd name="connsiteX0" fmla="*/ 2791042 w 4366182"/>
              <a:gd name="connsiteY0" fmla="*/ 224924 h 3748091"/>
              <a:gd name="connsiteX1" fmla="*/ 3162124 w 4366182"/>
              <a:gd name="connsiteY1" fmla="*/ 145051 h 3748091"/>
              <a:gd name="connsiteX2" fmla="*/ 3437291 w 4366182"/>
              <a:gd name="connsiteY2" fmla="*/ 88688 h 3748091"/>
              <a:gd name="connsiteX3" fmla="*/ 4070724 w 4366182"/>
              <a:gd name="connsiteY3" fmla="*/ 8793 h 3748091"/>
              <a:gd name="connsiteX4" fmla="*/ 4364456 w 4366182"/>
              <a:gd name="connsiteY4" fmla="*/ 0 h 3748091"/>
              <a:gd name="connsiteX5" fmla="*/ 4360157 w 4366182"/>
              <a:gd name="connsiteY5" fmla="*/ 833441 h 3748091"/>
              <a:gd name="connsiteX6" fmla="*/ 4360157 w 4366182"/>
              <a:gd name="connsiteY6" fmla="*/ 859567 h 3748091"/>
              <a:gd name="connsiteX7" fmla="*/ 4360157 w 4366182"/>
              <a:gd name="connsiteY7" fmla="*/ 907492 h 3748091"/>
              <a:gd name="connsiteX8" fmla="*/ 4360157 w 4366182"/>
              <a:gd name="connsiteY8" fmla="*/ 944816 h 3748091"/>
              <a:gd name="connsiteX9" fmla="*/ 4360157 w 4366182"/>
              <a:gd name="connsiteY9" fmla="*/ 972864 h 3748091"/>
              <a:gd name="connsiteX10" fmla="*/ 4360157 w 4366182"/>
              <a:gd name="connsiteY10" fmla="*/ 992961 h 3748091"/>
              <a:gd name="connsiteX11" fmla="*/ 4360157 w 4366182"/>
              <a:gd name="connsiteY11" fmla="*/ 1006433 h 3748091"/>
              <a:gd name="connsiteX12" fmla="*/ 4360157 w 4366182"/>
              <a:gd name="connsiteY12" fmla="*/ 1018801 h 3748091"/>
              <a:gd name="connsiteX13" fmla="*/ 4360157 w 4366182"/>
              <a:gd name="connsiteY13" fmla="*/ 1020568 h 3748091"/>
              <a:gd name="connsiteX14" fmla="*/ 4360157 w 4366182"/>
              <a:gd name="connsiteY14" fmla="*/ 3748091 h 3748091"/>
              <a:gd name="connsiteX15" fmla="*/ 4093457 w 4366182"/>
              <a:gd name="connsiteY15" fmla="*/ 3738981 h 3748091"/>
              <a:gd name="connsiteX16" fmla="*/ 3835226 w 4366182"/>
              <a:gd name="connsiteY16" fmla="*/ 3715776 h 3748091"/>
              <a:gd name="connsiteX17" fmla="*/ 3593923 w 4366182"/>
              <a:gd name="connsiteY17" fmla="*/ 3685934 h 3748091"/>
              <a:gd name="connsiteX18" fmla="*/ 3399191 w 4366182"/>
              <a:gd name="connsiteY18" fmla="*/ 3656095 h 3748091"/>
              <a:gd name="connsiteX19" fmla="*/ 3179057 w 4366182"/>
              <a:gd name="connsiteY19" fmla="*/ 3609680 h 3748091"/>
              <a:gd name="connsiteX20" fmla="*/ 2967391 w 4366182"/>
              <a:gd name="connsiteY20" fmla="*/ 3559950 h 3748091"/>
              <a:gd name="connsiteX21" fmla="*/ 2692224 w 4366182"/>
              <a:gd name="connsiteY21" fmla="*/ 3483694 h 3748091"/>
              <a:gd name="connsiteX22" fmla="*/ 2463623 w 4366182"/>
              <a:gd name="connsiteY22" fmla="*/ 3410753 h 3748091"/>
              <a:gd name="connsiteX23" fmla="*/ 2222323 w 4366182"/>
              <a:gd name="connsiteY23" fmla="*/ 3324553 h 3748091"/>
              <a:gd name="connsiteX24" fmla="*/ 1981023 w 4366182"/>
              <a:gd name="connsiteY24" fmla="*/ 3221773 h 3748091"/>
              <a:gd name="connsiteX25" fmla="*/ 1718557 w 4366182"/>
              <a:gd name="connsiteY25" fmla="*/ 3089156 h 3748091"/>
              <a:gd name="connsiteX26" fmla="*/ 1481491 w 4366182"/>
              <a:gd name="connsiteY26" fmla="*/ 2959853 h 3748091"/>
              <a:gd name="connsiteX27" fmla="*/ 1235958 w 4366182"/>
              <a:gd name="connsiteY27" fmla="*/ 2807344 h 3748091"/>
              <a:gd name="connsiteX28" fmla="*/ 969257 w 4366182"/>
              <a:gd name="connsiteY28" fmla="*/ 2634941 h 3748091"/>
              <a:gd name="connsiteX29" fmla="*/ 804957 w 4366182"/>
              <a:gd name="connsiteY29" fmla="*/ 2524696 h 3748091"/>
              <a:gd name="connsiteX30" fmla="*/ 669490 w 4366182"/>
              <a:gd name="connsiteY30" fmla="*/ 2420613 h 3748091"/>
              <a:gd name="connsiteX31" fmla="*/ 474757 w 4366182"/>
              <a:gd name="connsiteY31" fmla="*/ 2273583 h 3748091"/>
              <a:gd name="connsiteX32" fmla="*/ 335057 w 4366182"/>
              <a:gd name="connsiteY32" fmla="*/ 2151606 h 3748091"/>
              <a:gd name="connsiteX33" fmla="*/ 148790 w 4366182"/>
              <a:gd name="connsiteY33" fmla="*/ 1999498 h 3748091"/>
              <a:gd name="connsiteX34" fmla="*/ 0 w 4366182"/>
              <a:gd name="connsiteY34" fmla="*/ 1876083 h 3748091"/>
              <a:gd name="connsiteX35" fmla="*/ 233633 w 4366182"/>
              <a:gd name="connsiteY35" fmla="*/ 1658141 h 3748091"/>
              <a:gd name="connsiteX36" fmla="*/ 450333 w 4366182"/>
              <a:gd name="connsiteY36" fmla="*/ 1473542 h 3748091"/>
              <a:gd name="connsiteX37" fmla="*/ 684506 w 4366182"/>
              <a:gd name="connsiteY37" fmla="*/ 1297878 h 3748091"/>
              <a:gd name="connsiteX38" fmla="*/ 898091 w 4366182"/>
              <a:gd name="connsiteY38" fmla="*/ 1150910 h 3748091"/>
              <a:gd name="connsiteX39" fmla="*/ 1088590 w 4366182"/>
              <a:gd name="connsiteY39" fmla="*/ 1026733 h 3748091"/>
              <a:gd name="connsiteX40" fmla="*/ 1279091 w 4366182"/>
              <a:gd name="connsiteY40" fmla="*/ 903065 h 3748091"/>
              <a:gd name="connsiteX41" fmla="*/ 1486524 w 4366182"/>
              <a:gd name="connsiteY41" fmla="*/ 777885 h 3748091"/>
              <a:gd name="connsiteX42" fmla="*/ 1702424 w 4366182"/>
              <a:gd name="connsiteY42" fmla="*/ 665854 h 3748091"/>
              <a:gd name="connsiteX43" fmla="*/ 2028390 w 4366182"/>
              <a:gd name="connsiteY43" fmla="*/ 500922 h 3748091"/>
              <a:gd name="connsiteX44" fmla="*/ 2187404 w 4366182"/>
              <a:gd name="connsiteY44" fmla="*/ 428649 h 3748091"/>
              <a:gd name="connsiteX45" fmla="*/ 2379152 w 4366182"/>
              <a:gd name="connsiteY45" fmla="*/ 349333 h 3748091"/>
              <a:gd name="connsiteX46" fmla="*/ 2546356 w 4366182"/>
              <a:gd name="connsiteY46" fmla="*/ 295302 h 3748091"/>
              <a:gd name="connsiteX47" fmla="*/ 2791042 w 4366182"/>
              <a:gd name="connsiteY47" fmla="*/ 224924 h 3748091"/>
              <a:gd name="connsiteX0" fmla="*/ 2791042 w 4366182"/>
              <a:gd name="connsiteY0" fmla="*/ 226078 h 3749245"/>
              <a:gd name="connsiteX1" fmla="*/ 3162124 w 4366182"/>
              <a:gd name="connsiteY1" fmla="*/ 146205 h 3749245"/>
              <a:gd name="connsiteX2" fmla="*/ 3437291 w 4366182"/>
              <a:gd name="connsiteY2" fmla="*/ 89842 h 3749245"/>
              <a:gd name="connsiteX3" fmla="*/ 4206191 w 4366182"/>
              <a:gd name="connsiteY3" fmla="*/ 0 h 3749245"/>
              <a:gd name="connsiteX4" fmla="*/ 4364456 w 4366182"/>
              <a:gd name="connsiteY4" fmla="*/ 1154 h 3749245"/>
              <a:gd name="connsiteX5" fmla="*/ 4360157 w 4366182"/>
              <a:gd name="connsiteY5" fmla="*/ 834595 h 3749245"/>
              <a:gd name="connsiteX6" fmla="*/ 4360157 w 4366182"/>
              <a:gd name="connsiteY6" fmla="*/ 860721 h 3749245"/>
              <a:gd name="connsiteX7" fmla="*/ 4360157 w 4366182"/>
              <a:gd name="connsiteY7" fmla="*/ 908646 h 3749245"/>
              <a:gd name="connsiteX8" fmla="*/ 4360157 w 4366182"/>
              <a:gd name="connsiteY8" fmla="*/ 945970 h 3749245"/>
              <a:gd name="connsiteX9" fmla="*/ 4360157 w 4366182"/>
              <a:gd name="connsiteY9" fmla="*/ 974018 h 3749245"/>
              <a:gd name="connsiteX10" fmla="*/ 4360157 w 4366182"/>
              <a:gd name="connsiteY10" fmla="*/ 994115 h 3749245"/>
              <a:gd name="connsiteX11" fmla="*/ 4360157 w 4366182"/>
              <a:gd name="connsiteY11" fmla="*/ 1007587 h 3749245"/>
              <a:gd name="connsiteX12" fmla="*/ 4360157 w 4366182"/>
              <a:gd name="connsiteY12" fmla="*/ 1019955 h 3749245"/>
              <a:gd name="connsiteX13" fmla="*/ 4360157 w 4366182"/>
              <a:gd name="connsiteY13" fmla="*/ 1021722 h 3749245"/>
              <a:gd name="connsiteX14" fmla="*/ 4360157 w 4366182"/>
              <a:gd name="connsiteY14" fmla="*/ 3749245 h 3749245"/>
              <a:gd name="connsiteX15" fmla="*/ 4093457 w 4366182"/>
              <a:gd name="connsiteY15" fmla="*/ 3740135 h 3749245"/>
              <a:gd name="connsiteX16" fmla="*/ 3835226 w 4366182"/>
              <a:gd name="connsiteY16" fmla="*/ 3716930 h 3749245"/>
              <a:gd name="connsiteX17" fmla="*/ 3593923 w 4366182"/>
              <a:gd name="connsiteY17" fmla="*/ 3687088 h 3749245"/>
              <a:gd name="connsiteX18" fmla="*/ 3399191 w 4366182"/>
              <a:gd name="connsiteY18" fmla="*/ 3657249 h 3749245"/>
              <a:gd name="connsiteX19" fmla="*/ 3179057 w 4366182"/>
              <a:gd name="connsiteY19" fmla="*/ 3610834 h 3749245"/>
              <a:gd name="connsiteX20" fmla="*/ 2967391 w 4366182"/>
              <a:gd name="connsiteY20" fmla="*/ 3561104 h 3749245"/>
              <a:gd name="connsiteX21" fmla="*/ 2692224 w 4366182"/>
              <a:gd name="connsiteY21" fmla="*/ 3484848 h 3749245"/>
              <a:gd name="connsiteX22" fmla="*/ 2463623 w 4366182"/>
              <a:gd name="connsiteY22" fmla="*/ 3411907 h 3749245"/>
              <a:gd name="connsiteX23" fmla="*/ 2222323 w 4366182"/>
              <a:gd name="connsiteY23" fmla="*/ 3325707 h 3749245"/>
              <a:gd name="connsiteX24" fmla="*/ 1981023 w 4366182"/>
              <a:gd name="connsiteY24" fmla="*/ 3222927 h 3749245"/>
              <a:gd name="connsiteX25" fmla="*/ 1718557 w 4366182"/>
              <a:gd name="connsiteY25" fmla="*/ 3090310 h 3749245"/>
              <a:gd name="connsiteX26" fmla="*/ 1481491 w 4366182"/>
              <a:gd name="connsiteY26" fmla="*/ 2961007 h 3749245"/>
              <a:gd name="connsiteX27" fmla="*/ 1235958 w 4366182"/>
              <a:gd name="connsiteY27" fmla="*/ 2808498 h 3749245"/>
              <a:gd name="connsiteX28" fmla="*/ 969257 w 4366182"/>
              <a:gd name="connsiteY28" fmla="*/ 2636095 h 3749245"/>
              <a:gd name="connsiteX29" fmla="*/ 804957 w 4366182"/>
              <a:gd name="connsiteY29" fmla="*/ 2525850 h 3749245"/>
              <a:gd name="connsiteX30" fmla="*/ 669490 w 4366182"/>
              <a:gd name="connsiteY30" fmla="*/ 2421767 h 3749245"/>
              <a:gd name="connsiteX31" fmla="*/ 474757 w 4366182"/>
              <a:gd name="connsiteY31" fmla="*/ 2274737 h 3749245"/>
              <a:gd name="connsiteX32" fmla="*/ 335057 w 4366182"/>
              <a:gd name="connsiteY32" fmla="*/ 2152760 h 3749245"/>
              <a:gd name="connsiteX33" fmla="*/ 148790 w 4366182"/>
              <a:gd name="connsiteY33" fmla="*/ 2000652 h 3749245"/>
              <a:gd name="connsiteX34" fmla="*/ 0 w 4366182"/>
              <a:gd name="connsiteY34" fmla="*/ 1877237 h 3749245"/>
              <a:gd name="connsiteX35" fmla="*/ 233633 w 4366182"/>
              <a:gd name="connsiteY35" fmla="*/ 1659295 h 3749245"/>
              <a:gd name="connsiteX36" fmla="*/ 450333 w 4366182"/>
              <a:gd name="connsiteY36" fmla="*/ 1474696 h 3749245"/>
              <a:gd name="connsiteX37" fmla="*/ 684506 w 4366182"/>
              <a:gd name="connsiteY37" fmla="*/ 1299032 h 3749245"/>
              <a:gd name="connsiteX38" fmla="*/ 898091 w 4366182"/>
              <a:gd name="connsiteY38" fmla="*/ 1152064 h 3749245"/>
              <a:gd name="connsiteX39" fmla="*/ 1088590 w 4366182"/>
              <a:gd name="connsiteY39" fmla="*/ 1027887 h 3749245"/>
              <a:gd name="connsiteX40" fmla="*/ 1279091 w 4366182"/>
              <a:gd name="connsiteY40" fmla="*/ 904219 h 3749245"/>
              <a:gd name="connsiteX41" fmla="*/ 1486524 w 4366182"/>
              <a:gd name="connsiteY41" fmla="*/ 779039 h 3749245"/>
              <a:gd name="connsiteX42" fmla="*/ 1702424 w 4366182"/>
              <a:gd name="connsiteY42" fmla="*/ 667008 h 3749245"/>
              <a:gd name="connsiteX43" fmla="*/ 2028390 w 4366182"/>
              <a:gd name="connsiteY43" fmla="*/ 502076 h 3749245"/>
              <a:gd name="connsiteX44" fmla="*/ 2187404 w 4366182"/>
              <a:gd name="connsiteY44" fmla="*/ 429803 h 3749245"/>
              <a:gd name="connsiteX45" fmla="*/ 2379152 w 4366182"/>
              <a:gd name="connsiteY45" fmla="*/ 350487 h 3749245"/>
              <a:gd name="connsiteX46" fmla="*/ 2546356 w 4366182"/>
              <a:gd name="connsiteY46" fmla="*/ 296456 h 3749245"/>
              <a:gd name="connsiteX47" fmla="*/ 2791042 w 4366182"/>
              <a:gd name="connsiteY47" fmla="*/ 226078 h 3749245"/>
              <a:gd name="connsiteX0" fmla="*/ 2791042 w 4366182"/>
              <a:gd name="connsiteY0" fmla="*/ 245452 h 3768619"/>
              <a:gd name="connsiteX1" fmla="*/ 3162124 w 4366182"/>
              <a:gd name="connsiteY1" fmla="*/ 165579 h 3768619"/>
              <a:gd name="connsiteX2" fmla="*/ 3471158 w 4366182"/>
              <a:gd name="connsiteY2" fmla="*/ 284934 h 3768619"/>
              <a:gd name="connsiteX3" fmla="*/ 4206191 w 4366182"/>
              <a:gd name="connsiteY3" fmla="*/ 19374 h 3768619"/>
              <a:gd name="connsiteX4" fmla="*/ 4364456 w 4366182"/>
              <a:gd name="connsiteY4" fmla="*/ 20528 h 3768619"/>
              <a:gd name="connsiteX5" fmla="*/ 4360157 w 4366182"/>
              <a:gd name="connsiteY5" fmla="*/ 853969 h 3768619"/>
              <a:gd name="connsiteX6" fmla="*/ 4360157 w 4366182"/>
              <a:gd name="connsiteY6" fmla="*/ 880095 h 3768619"/>
              <a:gd name="connsiteX7" fmla="*/ 4360157 w 4366182"/>
              <a:gd name="connsiteY7" fmla="*/ 928020 h 3768619"/>
              <a:gd name="connsiteX8" fmla="*/ 4360157 w 4366182"/>
              <a:gd name="connsiteY8" fmla="*/ 965344 h 3768619"/>
              <a:gd name="connsiteX9" fmla="*/ 4360157 w 4366182"/>
              <a:gd name="connsiteY9" fmla="*/ 993392 h 3768619"/>
              <a:gd name="connsiteX10" fmla="*/ 4360157 w 4366182"/>
              <a:gd name="connsiteY10" fmla="*/ 1013489 h 3768619"/>
              <a:gd name="connsiteX11" fmla="*/ 4360157 w 4366182"/>
              <a:gd name="connsiteY11" fmla="*/ 1026961 h 3768619"/>
              <a:gd name="connsiteX12" fmla="*/ 4360157 w 4366182"/>
              <a:gd name="connsiteY12" fmla="*/ 1039329 h 3768619"/>
              <a:gd name="connsiteX13" fmla="*/ 4360157 w 4366182"/>
              <a:gd name="connsiteY13" fmla="*/ 1041096 h 3768619"/>
              <a:gd name="connsiteX14" fmla="*/ 4360157 w 4366182"/>
              <a:gd name="connsiteY14" fmla="*/ 3768619 h 3768619"/>
              <a:gd name="connsiteX15" fmla="*/ 4093457 w 4366182"/>
              <a:gd name="connsiteY15" fmla="*/ 3759509 h 3768619"/>
              <a:gd name="connsiteX16" fmla="*/ 3835226 w 4366182"/>
              <a:gd name="connsiteY16" fmla="*/ 3736304 h 3768619"/>
              <a:gd name="connsiteX17" fmla="*/ 3593923 w 4366182"/>
              <a:gd name="connsiteY17" fmla="*/ 3706462 h 3768619"/>
              <a:gd name="connsiteX18" fmla="*/ 3399191 w 4366182"/>
              <a:gd name="connsiteY18" fmla="*/ 3676623 h 3768619"/>
              <a:gd name="connsiteX19" fmla="*/ 3179057 w 4366182"/>
              <a:gd name="connsiteY19" fmla="*/ 3630208 h 3768619"/>
              <a:gd name="connsiteX20" fmla="*/ 2967391 w 4366182"/>
              <a:gd name="connsiteY20" fmla="*/ 3580478 h 3768619"/>
              <a:gd name="connsiteX21" fmla="*/ 2692224 w 4366182"/>
              <a:gd name="connsiteY21" fmla="*/ 3504222 h 3768619"/>
              <a:gd name="connsiteX22" fmla="*/ 2463623 w 4366182"/>
              <a:gd name="connsiteY22" fmla="*/ 3431281 h 3768619"/>
              <a:gd name="connsiteX23" fmla="*/ 2222323 w 4366182"/>
              <a:gd name="connsiteY23" fmla="*/ 3345081 h 3768619"/>
              <a:gd name="connsiteX24" fmla="*/ 1981023 w 4366182"/>
              <a:gd name="connsiteY24" fmla="*/ 3242301 h 3768619"/>
              <a:gd name="connsiteX25" fmla="*/ 1718557 w 4366182"/>
              <a:gd name="connsiteY25" fmla="*/ 3109684 h 3768619"/>
              <a:gd name="connsiteX26" fmla="*/ 1481491 w 4366182"/>
              <a:gd name="connsiteY26" fmla="*/ 2980381 h 3768619"/>
              <a:gd name="connsiteX27" fmla="*/ 1235958 w 4366182"/>
              <a:gd name="connsiteY27" fmla="*/ 2827872 h 3768619"/>
              <a:gd name="connsiteX28" fmla="*/ 969257 w 4366182"/>
              <a:gd name="connsiteY28" fmla="*/ 2655469 h 3768619"/>
              <a:gd name="connsiteX29" fmla="*/ 804957 w 4366182"/>
              <a:gd name="connsiteY29" fmla="*/ 2545224 h 3768619"/>
              <a:gd name="connsiteX30" fmla="*/ 669490 w 4366182"/>
              <a:gd name="connsiteY30" fmla="*/ 2441141 h 3768619"/>
              <a:gd name="connsiteX31" fmla="*/ 474757 w 4366182"/>
              <a:gd name="connsiteY31" fmla="*/ 2294111 h 3768619"/>
              <a:gd name="connsiteX32" fmla="*/ 335057 w 4366182"/>
              <a:gd name="connsiteY32" fmla="*/ 2172134 h 3768619"/>
              <a:gd name="connsiteX33" fmla="*/ 148790 w 4366182"/>
              <a:gd name="connsiteY33" fmla="*/ 2020026 h 3768619"/>
              <a:gd name="connsiteX34" fmla="*/ 0 w 4366182"/>
              <a:gd name="connsiteY34" fmla="*/ 1896611 h 3768619"/>
              <a:gd name="connsiteX35" fmla="*/ 233633 w 4366182"/>
              <a:gd name="connsiteY35" fmla="*/ 1678669 h 3768619"/>
              <a:gd name="connsiteX36" fmla="*/ 450333 w 4366182"/>
              <a:gd name="connsiteY36" fmla="*/ 1494070 h 3768619"/>
              <a:gd name="connsiteX37" fmla="*/ 684506 w 4366182"/>
              <a:gd name="connsiteY37" fmla="*/ 1318406 h 3768619"/>
              <a:gd name="connsiteX38" fmla="*/ 898091 w 4366182"/>
              <a:gd name="connsiteY38" fmla="*/ 1171438 h 3768619"/>
              <a:gd name="connsiteX39" fmla="*/ 1088590 w 4366182"/>
              <a:gd name="connsiteY39" fmla="*/ 1047261 h 3768619"/>
              <a:gd name="connsiteX40" fmla="*/ 1279091 w 4366182"/>
              <a:gd name="connsiteY40" fmla="*/ 923593 h 3768619"/>
              <a:gd name="connsiteX41" fmla="*/ 1486524 w 4366182"/>
              <a:gd name="connsiteY41" fmla="*/ 798413 h 3768619"/>
              <a:gd name="connsiteX42" fmla="*/ 1702424 w 4366182"/>
              <a:gd name="connsiteY42" fmla="*/ 686382 h 3768619"/>
              <a:gd name="connsiteX43" fmla="*/ 2028390 w 4366182"/>
              <a:gd name="connsiteY43" fmla="*/ 521450 h 3768619"/>
              <a:gd name="connsiteX44" fmla="*/ 2187404 w 4366182"/>
              <a:gd name="connsiteY44" fmla="*/ 449177 h 3768619"/>
              <a:gd name="connsiteX45" fmla="*/ 2379152 w 4366182"/>
              <a:gd name="connsiteY45" fmla="*/ 369861 h 3768619"/>
              <a:gd name="connsiteX46" fmla="*/ 2546356 w 4366182"/>
              <a:gd name="connsiteY46" fmla="*/ 315830 h 3768619"/>
              <a:gd name="connsiteX47" fmla="*/ 2791042 w 4366182"/>
              <a:gd name="connsiteY47" fmla="*/ 245452 h 3768619"/>
              <a:gd name="connsiteX0" fmla="*/ 2791042 w 4366182"/>
              <a:gd name="connsiteY0" fmla="*/ 245452 h 3768619"/>
              <a:gd name="connsiteX1" fmla="*/ 3162124 w 4366182"/>
              <a:gd name="connsiteY1" fmla="*/ 165579 h 3768619"/>
              <a:gd name="connsiteX2" fmla="*/ 3471158 w 4366182"/>
              <a:gd name="connsiteY2" fmla="*/ 284934 h 3768619"/>
              <a:gd name="connsiteX3" fmla="*/ 4206191 w 4366182"/>
              <a:gd name="connsiteY3" fmla="*/ 19374 h 3768619"/>
              <a:gd name="connsiteX4" fmla="*/ 4364456 w 4366182"/>
              <a:gd name="connsiteY4" fmla="*/ 20528 h 3768619"/>
              <a:gd name="connsiteX5" fmla="*/ 4360157 w 4366182"/>
              <a:gd name="connsiteY5" fmla="*/ 853969 h 3768619"/>
              <a:gd name="connsiteX6" fmla="*/ 4360157 w 4366182"/>
              <a:gd name="connsiteY6" fmla="*/ 880095 h 3768619"/>
              <a:gd name="connsiteX7" fmla="*/ 4360157 w 4366182"/>
              <a:gd name="connsiteY7" fmla="*/ 928020 h 3768619"/>
              <a:gd name="connsiteX8" fmla="*/ 4360157 w 4366182"/>
              <a:gd name="connsiteY8" fmla="*/ 965344 h 3768619"/>
              <a:gd name="connsiteX9" fmla="*/ 4360157 w 4366182"/>
              <a:gd name="connsiteY9" fmla="*/ 993392 h 3768619"/>
              <a:gd name="connsiteX10" fmla="*/ 4360157 w 4366182"/>
              <a:gd name="connsiteY10" fmla="*/ 1013489 h 3768619"/>
              <a:gd name="connsiteX11" fmla="*/ 4360157 w 4366182"/>
              <a:gd name="connsiteY11" fmla="*/ 1026961 h 3768619"/>
              <a:gd name="connsiteX12" fmla="*/ 4360157 w 4366182"/>
              <a:gd name="connsiteY12" fmla="*/ 1039329 h 3768619"/>
              <a:gd name="connsiteX13" fmla="*/ 4360157 w 4366182"/>
              <a:gd name="connsiteY13" fmla="*/ 1041096 h 3768619"/>
              <a:gd name="connsiteX14" fmla="*/ 4360157 w 4366182"/>
              <a:gd name="connsiteY14" fmla="*/ 3768619 h 3768619"/>
              <a:gd name="connsiteX15" fmla="*/ 4093457 w 4366182"/>
              <a:gd name="connsiteY15" fmla="*/ 3759509 h 3768619"/>
              <a:gd name="connsiteX16" fmla="*/ 3835226 w 4366182"/>
              <a:gd name="connsiteY16" fmla="*/ 3736304 h 3768619"/>
              <a:gd name="connsiteX17" fmla="*/ 3593923 w 4366182"/>
              <a:gd name="connsiteY17" fmla="*/ 3706462 h 3768619"/>
              <a:gd name="connsiteX18" fmla="*/ 3399191 w 4366182"/>
              <a:gd name="connsiteY18" fmla="*/ 3676623 h 3768619"/>
              <a:gd name="connsiteX19" fmla="*/ 3179057 w 4366182"/>
              <a:gd name="connsiteY19" fmla="*/ 3630208 h 3768619"/>
              <a:gd name="connsiteX20" fmla="*/ 2967391 w 4366182"/>
              <a:gd name="connsiteY20" fmla="*/ 3580478 h 3768619"/>
              <a:gd name="connsiteX21" fmla="*/ 2692224 w 4366182"/>
              <a:gd name="connsiteY21" fmla="*/ 3504222 h 3768619"/>
              <a:gd name="connsiteX22" fmla="*/ 2463623 w 4366182"/>
              <a:gd name="connsiteY22" fmla="*/ 3431281 h 3768619"/>
              <a:gd name="connsiteX23" fmla="*/ 2222323 w 4366182"/>
              <a:gd name="connsiteY23" fmla="*/ 3345081 h 3768619"/>
              <a:gd name="connsiteX24" fmla="*/ 1981023 w 4366182"/>
              <a:gd name="connsiteY24" fmla="*/ 3242301 h 3768619"/>
              <a:gd name="connsiteX25" fmla="*/ 1718557 w 4366182"/>
              <a:gd name="connsiteY25" fmla="*/ 3109684 h 3768619"/>
              <a:gd name="connsiteX26" fmla="*/ 1481491 w 4366182"/>
              <a:gd name="connsiteY26" fmla="*/ 2980381 h 3768619"/>
              <a:gd name="connsiteX27" fmla="*/ 1235958 w 4366182"/>
              <a:gd name="connsiteY27" fmla="*/ 2827872 h 3768619"/>
              <a:gd name="connsiteX28" fmla="*/ 969257 w 4366182"/>
              <a:gd name="connsiteY28" fmla="*/ 2655469 h 3768619"/>
              <a:gd name="connsiteX29" fmla="*/ 804957 w 4366182"/>
              <a:gd name="connsiteY29" fmla="*/ 2545224 h 3768619"/>
              <a:gd name="connsiteX30" fmla="*/ 669490 w 4366182"/>
              <a:gd name="connsiteY30" fmla="*/ 2441141 h 3768619"/>
              <a:gd name="connsiteX31" fmla="*/ 474757 w 4366182"/>
              <a:gd name="connsiteY31" fmla="*/ 2294111 h 3768619"/>
              <a:gd name="connsiteX32" fmla="*/ 335057 w 4366182"/>
              <a:gd name="connsiteY32" fmla="*/ 2172134 h 3768619"/>
              <a:gd name="connsiteX33" fmla="*/ 148790 w 4366182"/>
              <a:gd name="connsiteY33" fmla="*/ 2020026 h 3768619"/>
              <a:gd name="connsiteX34" fmla="*/ 0 w 4366182"/>
              <a:gd name="connsiteY34" fmla="*/ 1896611 h 3768619"/>
              <a:gd name="connsiteX35" fmla="*/ 233633 w 4366182"/>
              <a:gd name="connsiteY35" fmla="*/ 1678669 h 3768619"/>
              <a:gd name="connsiteX36" fmla="*/ 450333 w 4366182"/>
              <a:gd name="connsiteY36" fmla="*/ 1494070 h 3768619"/>
              <a:gd name="connsiteX37" fmla="*/ 684506 w 4366182"/>
              <a:gd name="connsiteY37" fmla="*/ 1318406 h 3768619"/>
              <a:gd name="connsiteX38" fmla="*/ 898091 w 4366182"/>
              <a:gd name="connsiteY38" fmla="*/ 1171438 h 3768619"/>
              <a:gd name="connsiteX39" fmla="*/ 1088590 w 4366182"/>
              <a:gd name="connsiteY39" fmla="*/ 1047261 h 3768619"/>
              <a:gd name="connsiteX40" fmla="*/ 1279091 w 4366182"/>
              <a:gd name="connsiteY40" fmla="*/ 923593 h 3768619"/>
              <a:gd name="connsiteX41" fmla="*/ 1486524 w 4366182"/>
              <a:gd name="connsiteY41" fmla="*/ 798413 h 3768619"/>
              <a:gd name="connsiteX42" fmla="*/ 1702424 w 4366182"/>
              <a:gd name="connsiteY42" fmla="*/ 686382 h 3768619"/>
              <a:gd name="connsiteX43" fmla="*/ 2028390 w 4366182"/>
              <a:gd name="connsiteY43" fmla="*/ 521450 h 3768619"/>
              <a:gd name="connsiteX44" fmla="*/ 2187404 w 4366182"/>
              <a:gd name="connsiteY44" fmla="*/ 449177 h 3768619"/>
              <a:gd name="connsiteX45" fmla="*/ 2379152 w 4366182"/>
              <a:gd name="connsiteY45" fmla="*/ 369861 h 3768619"/>
              <a:gd name="connsiteX46" fmla="*/ 2546356 w 4366182"/>
              <a:gd name="connsiteY46" fmla="*/ 315830 h 3768619"/>
              <a:gd name="connsiteX47" fmla="*/ 2791042 w 4366182"/>
              <a:gd name="connsiteY47" fmla="*/ 245452 h 3768619"/>
              <a:gd name="connsiteX0" fmla="*/ 2824908 w 4366182"/>
              <a:gd name="connsiteY0" fmla="*/ 520634 h 3768619"/>
              <a:gd name="connsiteX1" fmla="*/ 3162124 w 4366182"/>
              <a:gd name="connsiteY1" fmla="*/ 165579 h 3768619"/>
              <a:gd name="connsiteX2" fmla="*/ 3471158 w 4366182"/>
              <a:gd name="connsiteY2" fmla="*/ 284934 h 3768619"/>
              <a:gd name="connsiteX3" fmla="*/ 4206191 w 4366182"/>
              <a:gd name="connsiteY3" fmla="*/ 19374 h 3768619"/>
              <a:gd name="connsiteX4" fmla="*/ 4364456 w 4366182"/>
              <a:gd name="connsiteY4" fmla="*/ 20528 h 3768619"/>
              <a:gd name="connsiteX5" fmla="*/ 4360157 w 4366182"/>
              <a:gd name="connsiteY5" fmla="*/ 853969 h 3768619"/>
              <a:gd name="connsiteX6" fmla="*/ 4360157 w 4366182"/>
              <a:gd name="connsiteY6" fmla="*/ 880095 h 3768619"/>
              <a:gd name="connsiteX7" fmla="*/ 4360157 w 4366182"/>
              <a:gd name="connsiteY7" fmla="*/ 928020 h 3768619"/>
              <a:gd name="connsiteX8" fmla="*/ 4360157 w 4366182"/>
              <a:gd name="connsiteY8" fmla="*/ 965344 h 3768619"/>
              <a:gd name="connsiteX9" fmla="*/ 4360157 w 4366182"/>
              <a:gd name="connsiteY9" fmla="*/ 993392 h 3768619"/>
              <a:gd name="connsiteX10" fmla="*/ 4360157 w 4366182"/>
              <a:gd name="connsiteY10" fmla="*/ 1013489 h 3768619"/>
              <a:gd name="connsiteX11" fmla="*/ 4360157 w 4366182"/>
              <a:gd name="connsiteY11" fmla="*/ 1026961 h 3768619"/>
              <a:gd name="connsiteX12" fmla="*/ 4360157 w 4366182"/>
              <a:gd name="connsiteY12" fmla="*/ 1039329 h 3768619"/>
              <a:gd name="connsiteX13" fmla="*/ 4360157 w 4366182"/>
              <a:gd name="connsiteY13" fmla="*/ 1041096 h 3768619"/>
              <a:gd name="connsiteX14" fmla="*/ 4360157 w 4366182"/>
              <a:gd name="connsiteY14" fmla="*/ 3768619 h 3768619"/>
              <a:gd name="connsiteX15" fmla="*/ 4093457 w 4366182"/>
              <a:gd name="connsiteY15" fmla="*/ 3759509 h 3768619"/>
              <a:gd name="connsiteX16" fmla="*/ 3835226 w 4366182"/>
              <a:gd name="connsiteY16" fmla="*/ 3736304 h 3768619"/>
              <a:gd name="connsiteX17" fmla="*/ 3593923 w 4366182"/>
              <a:gd name="connsiteY17" fmla="*/ 3706462 h 3768619"/>
              <a:gd name="connsiteX18" fmla="*/ 3399191 w 4366182"/>
              <a:gd name="connsiteY18" fmla="*/ 3676623 h 3768619"/>
              <a:gd name="connsiteX19" fmla="*/ 3179057 w 4366182"/>
              <a:gd name="connsiteY19" fmla="*/ 3630208 h 3768619"/>
              <a:gd name="connsiteX20" fmla="*/ 2967391 w 4366182"/>
              <a:gd name="connsiteY20" fmla="*/ 3580478 h 3768619"/>
              <a:gd name="connsiteX21" fmla="*/ 2692224 w 4366182"/>
              <a:gd name="connsiteY21" fmla="*/ 3504222 h 3768619"/>
              <a:gd name="connsiteX22" fmla="*/ 2463623 w 4366182"/>
              <a:gd name="connsiteY22" fmla="*/ 3431281 h 3768619"/>
              <a:gd name="connsiteX23" fmla="*/ 2222323 w 4366182"/>
              <a:gd name="connsiteY23" fmla="*/ 3345081 h 3768619"/>
              <a:gd name="connsiteX24" fmla="*/ 1981023 w 4366182"/>
              <a:gd name="connsiteY24" fmla="*/ 3242301 h 3768619"/>
              <a:gd name="connsiteX25" fmla="*/ 1718557 w 4366182"/>
              <a:gd name="connsiteY25" fmla="*/ 3109684 h 3768619"/>
              <a:gd name="connsiteX26" fmla="*/ 1481491 w 4366182"/>
              <a:gd name="connsiteY26" fmla="*/ 2980381 h 3768619"/>
              <a:gd name="connsiteX27" fmla="*/ 1235958 w 4366182"/>
              <a:gd name="connsiteY27" fmla="*/ 2827872 h 3768619"/>
              <a:gd name="connsiteX28" fmla="*/ 969257 w 4366182"/>
              <a:gd name="connsiteY28" fmla="*/ 2655469 h 3768619"/>
              <a:gd name="connsiteX29" fmla="*/ 804957 w 4366182"/>
              <a:gd name="connsiteY29" fmla="*/ 2545224 h 3768619"/>
              <a:gd name="connsiteX30" fmla="*/ 669490 w 4366182"/>
              <a:gd name="connsiteY30" fmla="*/ 2441141 h 3768619"/>
              <a:gd name="connsiteX31" fmla="*/ 474757 w 4366182"/>
              <a:gd name="connsiteY31" fmla="*/ 2294111 h 3768619"/>
              <a:gd name="connsiteX32" fmla="*/ 335057 w 4366182"/>
              <a:gd name="connsiteY32" fmla="*/ 2172134 h 3768619"/>
              <a:gd name="connsiteX33" fmla="*/ 148790 w 4366182"/>
              <a:gd name="connsiteY33" fmla="*/ 2020026 h 3768619"/>
              <a:gd name="connsiteX34" fmla="*/ 0 w 4366182"/>
              <a:gd name="connsiteY34" fmla="*/ 1896611 h 3768619"/>
              <a:gd name="connsiteX35" fmla="*/ 233633 w 4366182"/>
              <a:gd name="connsiteY35" fmla="*/ 1678669 h 3768619"/>
              <a:gd name="connsiteX36" fmla="*/ 450333 w 4366182"/>
              <a:gd name="connsiteY36" fmla="*/ 1494070 h 3768619"/>
              <a:gd name="connsiteX37" fmla="*/ 684506 w 4366182"/>
              <a:gd name="connsiteY37" fmla="*/ 1318406 h 3768619"/>
              <a:gd name="connsiteX38" fmla="*/ 898091 w 4366182"/>
              <a:gd name="connsiteY38" fmla="*/ 1171438 h 3768619"/>
              <a:gd name="connsiteX39" fmla="*/ 1088590 w 4366182"/>
              <a:gd name="connsiteY39" fmla="*/ 1047261 h 3768619"/>
              <a:gd name="connsiteX40" fmla="*/ 1279091 w 4366182"/>
              <a:gd name="connsiteY40" fmla="*/ 923593 h 3768619"/>
              <a:gd name="connsiteX41" fmla="*/ 1486524 w 4366182"/>
              <a:gd name="connsiteY41" fmla="*/ 798413 h 3768619"/>
              <a:gd name="connsiteX42" fmla="*/ 1702424 w 4366182"/>
              <a:gd name="connsiteY42" fmla="*/ 686382 h 3768619"/>
              <a:gd name="connsiteX43" fmla="*/ 2028390 w 4366182"/>
              <a:gd name="connsiteY43" fmla="*/ 521450 h 3768619"/>
              <a:gd name="connsiteX44" fmla="*/ 2187404 w 4366182"/>
              <a:gd name="connsiteY44" fmla="*/ 449177 h 3768619"/>
              <a:gd name="connsiteX45" fmla="*/ 2379152 w 4366182"/>
              <a:gd name="connsiteY45" fmla="*/ 369861 h 3768619"/>
              <a:gd name="connsiteX46" fmla="*/ 2546356 w 4366182"/>
              <a:gd name="connsiteY46" fmla="*/ 315830 h 3768619"/>
              <a:gd name="connsiteX47" fmla="*/ 2824908 w 4366182"/>
              <a:gd name="connsiteY47" fmla="*/ 520634 h 3768619"/>
              <a:gd name="connsiteX0" fmla="*/ 2824908 w 4366182"/>
              <a:gd name="connsiteY0" fmla="*/ 520634 h 3768619"/>
              <a:gd name="connsiteX1" fmla="*/ 3179058 w 4366182"/>
              <a:gd name="connsiteY1" fmla="*/ 470600 h 3768619"/>
              <a:gd name="connsiteX2" fmla="*/ 3471158 w 4366182"/>
              <a:gd name="connsiteY2" fmla="*/ 284934 h 3768619"/>
              <a:gd name="connsiteX3" fmla="*/ 4206191 w 4366182"/>
              <a:gd name="connsiteY3" fmla="*/ 19374 h 3768619"/>
              <a:gd name="connsiteX4" fmla="*/ 4364456 w 4366182"/>
              <a:gd name="connsiteY4" fmla="*/ 20528 h 3768619"/>
              <a:gd name="connsiteX5" fmla="*/ 4360157 w 4366182"/>
              <a:gd name="connsiteY5" fmla="*/ 853969 h 3768619"/>
              <a:gd name="connsiteX6" fmla="*/ 4360157 w 4366182"/>
              <a:gd name="connsiteY6" fmla="*/ 880095 h 3768619"/>
              <a:gd name="connsiteX7" fmla="*/ 4360157 w 4366182"/>
              <a:gd name="connsiteY7" fmla="*/ 928020 h 3768619"/>
              <a:gd name="connsiteX8" fmla="*/ 4360157 w 4366182"/>
              <a:gd name="connsiteY8" fmla="*/ 965344 h 3768619"/>
              <a:gd name="connsiteX9" fmla="*/ 4360157 w 4366182"/>
              <a:gd name="connsiteY9" fmla="*/ 993392 h 3768619"/>
              <a:gd name="connsiteX10" fmla="*/ 4360157 w 4366182"/>
              <a:gd name="connsiteY10" fmla="*/ 1013489 h 3768619"/>
              <a:gd name="connsiteX11" fmla="*/ 4360157 w 4366182"/>
              <a:gd name="connsiteY11" fmla="*/ 1026961 h 3768619"/>
              <a:gd name="connsiteX12" fmla="*/ 4360157 w 4366182"/>
              <a:gd name="connsiteY12" fmla="*/ 1039329 h 3768619"/>
              <a:gd name="connsiteX13" fmla="*/ 4360157 w 4366182"/>
              <a:gd name="connsiteY13" fmla="*/ 1041096 h 3768619"/>
              <a:gd name="connsiteX14" fmla="*/ 4360157 w 4366182"/>
              <a:gd name="connsiteY14" fmla="*/ 3768619 h 3768619"/>
              <a:gd name="connsiteX15" fmla="*/ 4093457 w 4366182"/>
              <a:gd name="connsiteY15" fmla="*/ 3759509 h 3768619"/>
              <a:gd name="connsiteX16" fmla="*/ 3835226 w 4366182"/>
              <a:gd name="connsiteY16" fmla="*/ 3736304 h 3768619"/>
              <a:gd name="connsiteX17" fmla="*/ 3593923 w 4366182"/>
              <a:gd name="connsiteY17" fmla="*/ 3706462 h 3768619"/>
              <a:gd name="connsiteX18" fmla="*/ 3399191 w 4366182"/>
              <a:gd name="connsiteY18" fmla="*/ 3676623 h 3768619"/>
              <a:gd name="connsiteX19" fmla="*/ 3179057 w 4366182"/>
              <a:gd name="connsiteY19" fmla="*/ 3630208 h 3768619"/>
              <a:gd name="connsiteX20" fmla="*/ 2967391 w 4366182"/>
              <a:gd name="connsiteY20" fmla="*/ 3580478 h 3768619"/>
              <a:gd name="connsiteX21" fmla="*/ 2692224 w 4366182"/>
              <a:gd name="connsiteY21" fmla="*/ 3504222 h 3768619"/>
              <a:gd name="connsiteX22" fmla="*/ 2463623 w 4366182"/>
              <a:gd name="connsiteY22" fmla="*/ 3431281 h 3768619"/>
              <a:gd name="connsiteX23" fmla="*/ 2222323 w 4366182"/>
              <a:gd name="connsiteY23" fmla="*/ 3345081 h 3768619"/>
              <a:gd name="connsiteX24" fmla="*/ 1981023 w 4366182"/>
              <a:gd name="connsiteY24" fmla="*/ 3242301 h 3768619"/>
              <a:gd name="connsiteX25" fmla="*/ 1718557 w 4366182"/>
              <a:gd name="connsiteY25" fmla="*/ 3109684 h 3768619"/>
              <a:gd name="connsiteX26" fmla="*/ 1481491 w 4366182"/>
              <a:gd name="connsiteY26" fmla="*/ 2980381 h 3768619"/>
              <a:gd name="connsiteX27" fmla="*/ 1235958 w 4366182"/>
              <a:gd name="connsiteY27" fmla="*/ 2827872 h 3768619"/>
              <a:gd name="connsiteX28" fmla="*/ 969257 w 4366182"/>
              <a:gd name="connsiteY28" fmla="*/ 2655469 h 3768619"/>
              <a:gd name="connsiteX29" fmla="*/ 804957 w 4366182"/>
              <a:gd name="connsiteY29" fmla="*/ 2545224 h 3768619"/>
              <a:gd name="connsiteX30" fmla="*/ 669490 w 4366182"/>
              <a:gd name="connsiteY30" fmla="*/ 2441141 h 3768619"/>
              <a:gd name="connsiteX31" fmla="*/ 474757 w 4366182"/>
              <a:gd name="connsiteY31" fmla="*/ 2294111 h 3768619"/>
              <a:gd name="connsiteX32" fmla="*/ 335057 w 4366182"/>
              <a:gd name="connsiteY32" fmla="*/ 2172134 h 3768619"/>
              <a:gd name="connsiteX33" fmla="*/ 148790 w 4366182"/>
              <a:gd name="connsiteY33" fmla="*/ 2020026 h 3768619"/>
              <a:gd name="connsiteX34" fmla="*/ 0 w 4366182"/>
              <a:gd name="connsiteY34" fmla="*/ 1896611 h 3768619"/>
              <a:gd name="connsiteX35" fmla="*/ 233633 w 4366182"/>
              <a:gd name="connsiteY35" fmla="*/ 1678669 h 3768619"/>
              <a:gd name="connsiteX36" fmla="*/ 450333 w 4366182"/>
              <a:gd name="connsiteY36" fmla="*/ 1494070 h 3768619"/>
              <a:gd name="connsiteX37" fmla="*/ 684506 w 4366182"/>
              <a:gd name="connsiteY37" fmla="*/ 1318406 h 3768619"/>
              <a:gd name="connsiteX38" fmla="*/ 898091 w 4366182"/>
              <a:gd name="connsiteY38" fmla="*/ 1171438 h 3768619"/>
              <a:gd name="connsiteX39" fmla="*/ 1088590 w 4366182"/>
              <a:gd name="connsiteY39" fmla="*/ 1047261 h 3768619"/>
              <a:gd name="connsiteX40" fmla="*/ 1279091 w 4366182"/>
              <a:gd name="connsiteY40" fmla="*/ 923593 h 3768619"/>
              <a:gd name="connsiteX41" fmla="*/ 1486524 w 4366182"/>
              <a:gd name="connsiteY41" fmla="*/ 798413 h 3768619"/>
              <a:gd name="connsiteX42" fmla="*/ 1702424 w 4366182"/>
              <a:gd name="connsiteY42" fmla="*/ 686382 h 3768619"/>
              <a:gd name="connsiteX43" fmla="*/ 2028390 w 4366182"/>
              <a:gd name="connsiteY43" fmla="*/ 521450 h 3768619"/>
              <a:gd name="connsiteX44" fmla="*/ 2187404 w 4366182"/>
              <a:gd name="connsiteY44" fmla="*/ 449177 h 3768619"/>
              <a:gd name="connsiteX45" fmla="*/ 2379152 w 4366182"/>
              <a:gd name="connsiteY45" fmla="*/ 369861 h 3768619"/>
              <a:gd name="connsiteX46" fmla="*/ 2546356 w 4366182"/>
              <a:gd name="connsiteY46" fmla="*/ 315830 h 3768619"/>
              <a:gd name="connsiteX47" fmla="*/ 2824908 w 4366182"/>
              <a:gd name="connsiteY47" fmla="*/ 520634 h 3768619"/>
              <a:gd name="connsiteX0" fmla="*/ 2824908 w 4366182"/>
              <a:gd name="connsiteY0" fmla="*/ 520634 h 3768619"/>
              <a:gd name="connsiteX1" fmla="*/ 3179058 w 4366182"/>
              <a:gd name="connsiteY1" fmla="*/ 470600 h 3768619"/>
              <a:gd name="connsiteX2" fmla="*/ 3471158 w 4366182"/>
              <a:gd name="connsiteY2" fmla="*/ 284934 h 3768619"/>
              <a:gd name="connsiteX3" fmla="*/ 4206191 w 4366182"/>
              <a:gd name="connsiteY3" fmla="*/ 19374 h 3768619"/>
              <a:gd name="connsiteX4" fmla="*/ 4364456 w 4366182"/>
              <a:gd name="connsiteY4" fmla="*/ 20528 h 3768619"/>
              <a:gd name="connsiteX5" fmla="*/ 4360157 w 4366182"/>
              <a:gd name="connsiteY5" fmla="*/ 853969 h 3768619"/>
              <a:gd name="connsiteX6" fmla="*/ 4360157 w 4366182"/>
              <a:gd name="connsiteY6" fmla="*/ 880095 h 3768619"/>
              <a:gd name="connsiteX7" fmla="*/ 4360157 w 4366182"/>
              <a:gd name="connsiteY7" fmla="*/ 928020 h 3768619"/>
              <a:gd name="connsiteX8" fmla="*/ 4360157 w 4366182"/>
              <a:gd name="connsiteY8" fmla="*/ 965344 h 3768619"/>
              <a:gd name="connsiteX9" fmla="*/ 4360157 w 4366182"/>
              <a:gd name="connsiteY9" fmla="*/ 993392 h 3768619"/>
              <a:gd name="connsiteX10" fmla="*/ 4360157 w 4366182"/>
              <a:gd name="connsiteY10" fmla="*/ 1013489 h 3768619"/>
              <a:gd name="connsiteX11" fmla="*/ 4360157 w 4366182"/>
              <a:gd name="connsiteY11" fmla="*/ 1026961 h 3768619"/>
              <a:gd name="connsiteX12" fmla="*/ 4360157 w 4366182"/>
              <a:gd name="connsiteY12" fmla="*/ 1039329 h 3768619"/>
              <a:gd name="connsiteX13" fmla="*/ 4360157 w 4366182"/>
              <a:gd name="connsiteY13" fmla="*/ 1041096 h 3768619"/>
              <a:gd name="connsiteX14" fmla="*/ 4360157 w 4366182"/>
              <a:gd name="connsiteY14" fmla="*/ 3768619 h 3768619"/>
              <a:gd name="connsiteX15" fmla="*/ 4093457 w 4366182"/>
              <a:gd name="connsiteY15" fmla="*/ 3759509 h 3768619"/>
              <a:gd name="connsiteX16" fmla="*/ 3835226 w 4366182"/>
              <a:gd name="connsiteY16" fmla="*/ 3736304 h 3768619"/>
              <a:gd name="connsiteX17" fmla="*/ 3593923 w 4366182"/>
              <a:gd name="connsiteY17" fmla="*/ 3706462 h 3768619"/>
              <a:gd name="connsiteX18" fmla="*/ 3399191 w 4366182"/>
              <a:gd name="connsiteY18" fmla="*/ 3676623 h 3768619"/>
              <a:gd name="connsiteX19" fmla="*/ 3179057 w 4366182"/>
              <a:gd name="connsiteY19" fmla="*/ 3630208 h 3768619"/>
              <a:gd name="connsiteX20" fmla="*/ 2967391 w 4366182"/>
              <a:gd name="connsiteY20" fmla="*/ 3580478 h 3768619"/>
              <a:gd name="connsiteX21" fmla="*/ 2692224 w 4366182"/>
              <a:gd name="connsiteY21" fmla="*/ 3504222 h 3768619"/>
              <a:gd name="connsiteX22" fmla="*/ 2463623 w 4366182"/>
              <a:gd name="connsiteY22" fmla="*/ 3431281 h 3768619"/>
              <a:gd name="connsiteX23" fmla="*/ 2222323 w 4366182"/>
              <a:gd name="connsiteY23" fmla="*/ 3345081 h 3768619"/>
              <a:gd name="connsiteX24" fmla="*/ 1981023 w 4366182"/>
              <a:gd name="connsiteY24" fmla="*/ 3242301 h 3768619"/>
              <a:gd name="connsiteX25" fmla="*/ 1718557 w 4366182"/>
              <a:gd name="connsiteY25" fmla="*/ 3109684 h 3768619"/>
              <a:gd name="connsiteX26" fmla="*/ 1481491 w 4366182"/>
              <a:gd name="connsiteY26" fmla="*/ 2980381 h 3768619"/>
              <a:gd name="connsiteX27" fmla="*/ 1235958 w 4366182"/>
              <a:gd name="connsiteY27" fmla="*/ 2827872 h 3768619"/>
              <a:gd name="connsiteX28" fmla="*/ 969257 w 4366182"/>
              <a:gd name="connsiteY28" fmla="*/ 2655469 h 3768619"/>
              <a:gd name="connsiteX29" fmla="*/ 804957 w 4366182"/>
              <a:gd name="connsiteY29" fmla="*/ 2545224 h 3768619"/>
              <a:gd name="connsiteX30" fmla="*/ 669490 w 4366182"/>
              <a:gd name="connsiteY30" fmla="*/ 2441141 h 3768619"/>
              <a:gd name="connsiteX31" fmla="*/ 474757 w 4366182"/>
              <a:gd name="connsiteY31" fmla="*/ 2294111 h 3768619"/>
              <a:gd name="connsiteX32" fmla="*/ 335057 w 4366182"/>
              <a:gd name="connsiteY32" fmla="*/ 2172134 h 3768619"/>
              <a:gd name="connsiteX33" fmla="*/ 148790 w 4366182"/>
              <a:gd name="connsiteY33" fmla="*/ 2020026 h 3768619"/>
              <a:gd name="connsiteX34" fmla="*/ 0 w 4366182"/>
              <a:gd name="connsiteY34" fmla="*/ 1896611 h 3768619"/>
              <a:gd name="connsiteX35" fmla="*/ 233633 w 4366182"/>
              <a:gd name="connsiteY35" fmla="*/ 1678669 h 3768619"/>
              <a:gd name="connsiteX36" fmla="*/ 450333 w 4366182"/>
              <a:gd name="connsiteY36" fmla="*/ 1494070 h 3768619"/>
              <a:gd name="connsiteX37" fmla="*/ 684506 w 4366182"/>
              <a:gd name="connsiteY37" fmla="*/ 1318406 h 3768619"/>
              <a:gd name="connsiteX38" fmla="*/ 898091 w 4366182"/>
              <a:gd name="connsiteY38" fmla="*/ 1171438 h 3768619"/>
              <a:gd name="connsiteX39" fmla="*/ 1088590 w 4366182"/>
              <a:gd name="connsiteY39" fmla="*/ 1047261 h 3768619"/>
              <a:gd name="connsiteX40" fmla="*/ 1279091 w 4366182"/>
              <a:gd name="connsiteY40" fmla="*/ 923593 h 3768619"/>
              <a:gd name="connsiteX41" fmla="*/ 1486524 w 4366182"/>
              <a:gd name="connsiteY41" fmla="*/ 798413 h 3768619"/>
              <a:gd name="connsiteX42" fmla="*/ 1702424 w 4366182"/>
              <a:gd name="connsiteY42" fmla="*/ 686382 h 3768619"/>
              <a:gd name="connsiteX43" fmla="*/ 2028390 w 4366182"/>
              <a:gd name="connsiteY43" fmla="*/ 521450 h 3768619"/>
              <a:gd name="connsiteX44" fmla="*/ 2187404 w 4366182"/>
              <a:gd name="connsiteY44" fmla="*/ 449177 h 3768619"/>
              <a:gd name="connsiteX45" fmla="*/ 2379152 w 4366182"/>
              <a:gd name="connsiteY45" fmla="*/ 369861 h 3768619"/>
              <a:gd name="connsiteX46" fmla="*/ 2546356 w 4366182"/>
              <a:gd name="connsiteY46" fmla="*/ 315830 h 3768619"/>
              <a:gd name="connsiteX47" fmla="*/ 2824908 w 4366182"/>
              <a:gd name="connsiteY47" fmla="*/ 520634 h 3768619"/>
              <a:gd name="connsiteX0" fmla="*/ 2824908 w 4366182"/>
              <a:gd name="connsiteY0" fmla="*/ 520634 h 3768619"/>
              <a:gd name="connsiteX1" fmla="*/ 3179058 w 4366182"/>
              <a:gd name="connsiteY1" fmla="*/ 470600 h 3768619"/>
              <a:gd name="connsiteX2" fmla="*/ 3471158 w 4366182"/>
              <a:gd name="connsiteY2" fmla="*/ 284934 h 3768619"/>
              <a:gd name="connsiteX3" fmla="*/ 4206191 w 4366182"/>
              <a:gd name="connsiteY3" fmla="*/ 19374 h 3768619"/>
              <a:gd name="connsiteX4" fmla="*/ 4364456 w 4366182"/>
              <a:gd name="connsiteY4" fmla="*/ 20528 h 3768619"/>
              <a:gd name="connsiteX5" fmla="*/ 4360157 w 4366182"/>
              <a:gd name="connsiteY5" fmla="*/ 853969 h 3768619"/>
              <a:gd name="connsiteX6" fmla="*/ 4360157 w 4366182"/>
              <a:gd name="connsiteY6" fmla="*/ 880095 h 3768619"/>
              <a:gd name="connsiteX7" fmla="*/ 4360157 w 4366182"/>
              <a:gd name="connsiteY7" fmla="*/ 928020 h 3768619"/>
              <a:gd name="connsiteX8" fmla="*/ 4360157 w 4366182"/>
              <a:gd name="connsiteY8" fmla="*/ 965344 h 3768619"/>
              <a:gd name="connsiteX9" fmla="*/ 4360157 w 4366182"/>
              <a:gd name="connsiteY9" fmla="*/ 993392 h 3768619"/>
              <a:gd name="connsiteX10" fmla="*/ 4360157 w 4366182"/>
              <a:gd name="connsiteY10" fmla="*/ 1013489 h 3768619"/>
              <a:gd name="connsiteX11" fmla="*/ 4360157 w 4366182"/>
              <a:gd name="connsiteY11" fmla="*/ 1026961 h 3768619"/>
              <a:gd name="connsiteX12" fmla="*/ 4360157 w 4366182"/>
              <a:gd name="connsiteY12" fmla="*/ 1039329 h 3768619"/>
              <a:gd name="connsiteX13" fmla="*/ 4360157 w 4366182"/>
              <a:gd name="connsiteY13" fmla="*/ 1041096 h 3768619"/>
              <a:gd name="connsiteX14" fmla="*/ 4360157 w 4366182"/>
              <a:gd name="connsiteY14" fmla="*/ 3768619 h 3768619"/>
              <a:gd name="connsiteX15" fmla="*/ 4093457 w 4366182"/>
              <a:gd name="connsiteY15" fmla="*/ 3759509 h 3768619"/>
              <a:gd name="connsiteX16" fmla="*/ 3835226 w 4366182"/>
              <a:gd name="connsiteY16" fmla="*/ 3736304 h 3768619"/>
              <a:gd name="connsiteX17" fmla="*/ 3593923 w 4366182"/>
              <a:gd name="connsiteY17" fmla="*/ 3706462 h 3768619"/>
              <a:gd name="connsiteX18" fmla="*/ 3399191 w 4366182"/>
              <a:gd name="connsiteY18" fmla="*/ 3676623 h 3768619"/>
              <a:gd name="connsiteX19" fmla="*/ 3179057 w 4366182"/>
              <a:gd name="connsiteY19" fmla="*/ 3630208 h 3768619"/>
              <a:gd name="connsiteX20" fmla="*/ 2967391 w 4366182"/>
              <a:gd name="connsiteY20" fmla="*/ 3580478 h 3768619"/>
              <a:gd name="connsiteX21" fmla="*/ 2692224 w 4366182"/>
              <a:gd name="connsiteY21" fmla="*/ 3504222 h 3768619"/>
              <a:gd name="connsiteX22" fmla="*/ 2463623 w 4366182"/>
              <a:gd name="connsiteY22" fmla="*/ 3431281 h 3768619"/>
              <a:gd name="connsiteX23" fmla="*/ 2222323 w 4366182"/>
              <a:gd name="connsiteY23" fmla="*/ 3345081 h 3768619"/>
              <a:gd name="connsiteX24" fmla="*/ 1981023 w 4366182"/>
              <a:gd name="connsiteY24" fmla="*/ 3242301 h 3768619"/>
              <a:gd name="connsiteX25" fmla="*/ 1718557 w 4366182"/>
              <a:gd name="connsiteY25" fmla="*/ 3109684 h 3768619"/>
              <a:gd name="connsiteX26" fmla="*/ 1481491 w 4366182"/>
              <a:gd name="connsiteY26" fmla="*/ 2980381 h 3768619"/>
              <a:gd name="connsiteX27" fmla="*/ 1235958 w 4366182"/>
              <a:gd name="connsiteY27" fmla="*/ 2827872 h 3768619"/>
              <a:gd name="connsiteX28" fmla="*/ 969257 w 4366182"/>
              <a:gd name="connsiteY28" fmla="*/ 2655469 h 3768619"/>
              <a:gd name="connsiteX29" fmla="*/ 804957 w 4366182"/>
              <a:gd name="connsiteY29" fmla="*/ 2545224 h 3768619"/>
              <a:gd name="connsiteX30" fmla="*/ 669490 w 4366182"/>
              <a:gd name="connsiteY30" fmla="*/ 2441141 h 3768619"/>
              <a:gd name="connsiteX31" fmla="*/ 474757 w 4366182"/>
              <a:gd name="connsiteY31" fmla="*/ 2294111 h 3768619"/>
              <a:gd name="connsiteX32" fmla="*/ 335057 w 4366182"/>
              <a:gd name="connsiteY32" fmla="*/ 2172134 h 3768619"/>
              <a:gd name="connsiteX33" fmla="*/ 148790 w 4366182"/>
              <a:gd name="connsiteY33" fmla="*/ 2020026 h 3768619"/>
              <a:gd name="connsiteX34" fmla="*/ 0 w 4366182"/>
              <a:gd name="connsiteY34" fmla="*/ 1896611 h 3768619"/>
              <a:gd name="connsiteX35" fmla="*/ 233633 w 4366182"/>
              <a:gd name="connsiteY35" fmla="*/ 1678669 h 3768619"/>
              <a:gd name="connsiteX36" fmla="*/ 450333 w 4366182"/>
              <a:gd name="connsiteY36" fmla="*/ 1494070 h 3768619"/>
              <a:gd name="connsiteX37" fmla="*/ 684506 w 4366182"/>
              <a:gd name="connsiteY37" fmla="*/ 1318406 h 3768619"/>
              <a:gd name="connsiteX38" fmla="*/ 898091 w 4366182"/>
              <a:gd name="connsiteY38" fmla="*/ 1171438 h 3768619"/>
              <a:gd name="connsiteX39" fmla="*/ 1088590 w 4366182"/>
              <a:gd name="connsiteY39" fmla="*/ 1047261 h 3768619"/>
              <a:gd name="connsiteX40" fmla="*/ 1279091 w 4366182"/>
              <a:gd name="connsiteY40" fmla="*/ 923593 h 3768619"/>
              <a:gd name="connsiteX41" fmla="*/ 1486524 w 4366182"/>
              <a:gd name="connsiteY41" fmla="*/ 798413 h 3768619"/>
              <a:gd name="connsiteX42" fmla="*/ 1702424 w 4366182"/>
              <a:gd name="connsiteY42" fmla="*/ 686382 h 3768619"/>
              <a:gd name="connsiteX43" fmla="*/ 2028390 w 4366182"/>
              <a:gd name="connsiteY43" fmla="*/ 521450 h 3768619"/>
              <a:gd name="connsiteX44" fmla="*/ 2187404 w 4366182"/>
              <a:gd name="connsiteY44" fmla="*/ 449177 h 3768619"/>
              <a:gd name="connsiteX45" fmla="*/ 2379152 w 4366182"/>
              <a:gd name="connsiteY45" fmla="*/ 369861 h 3768619"/>
              <a:gd name="connsiteX46" fmla="*/ 2546356 w 4366182"/>
              <a:gd name="connsiteY46" fmla="*/ 315830 h 3768619"/>
              <a:gd name="connsiteX47" fmla="*/ 2824908 w 4366182"/>
              <a:gd name="connsiteY47" fmla="*/ 520634 h 3768619"/>
              <a:gd name="connsiteX0" fmla="*/ 2824908 w 4366182"/>
              <a:gd name="connsiteY0" fmla="*/ 520634 h 3768619"/>
              <a:gd name="connsiteX1" fmla="*/ 3179058 w 4366182"/>
              <a:gd name="connsiteY1" fmla="*/ 470600 h 3768619"/>
              <a:gd name="connsiteX2" fmla="*/ 3471158 w 4366182"/>
              <a:gd name="connsiteY2" fmla="*/ 284934 h 3768619"/>
              <a:gd name="connsiteX3" fmla="*/ 4206191 w 4366182"/>
              <a:gd name="connsiteY3" fmla="*/ 19374 h 3768619"/>
              <a:gd name="connsiteX4" fmla="*/ 4364456 w 4366182"/>
              <a:gd name="connsiteY4" fmla="*/ 20528 h 3768619"/>
              <a:gd name="connsiteX5" fmla="*/ 4360157 w 4366182"/>
              <a:gd name="connsiteY5" fmla="*/ 853969 h 3768619"/>
              <a:gd name="connsiteX6" fmla="*/ 4360157 w 4366182"/>
              <a:gd name="connsiteY6" fmla="*/ 880095 h 3768619"/>
              <a:gd name="connsiteX7" fmla="*/ 4360157 w 4366182"/>
              <a:gd name="connsiteY7" fmla="*/ 928020 h 3768619"/>
              <a:gd name="connsiteX8" fmla="*/ 4360157 w 4366182"/>
              <a:gd name="connsiteY8" fmla="*/ 965344 h 3768619"/>
              <a:gd name="connsiteX9" fmla="*/ 4360157 w 4366182"/>
              <a:gd name="connsiteY9" fmla="*/ 993392 h 3768619"/>
              <a:gd name="connsiteX10" fmla="*/ 4360157 w 4366182"/>
              <a:gd name="connsiteY10" fmla="*/ 1013489 h 3768619"/>
              <a:gd name="connsiteX11" fmla="*/ 4360157 w 4366182"/>
              <a:gd name="connsiteY11" fmla="*/ 1026961 h 3768619"/>
              <a:gd name="connsiteX12" fmla="*/ 4360157 w 4366182"/>
              <a:gd name="connsiteY12" fmla="*/ 1039329 h 3768619"/>
              <a:gd name="connsiteX13" fmla="*/ 4360157 w 4366182"/>
              <a:gd name="connsiteY13" fmla="*/ 1041096 h 3768619"/>
              <a:gd name="connsiteX14" fmla="*/ 4360157 w 4366182"/>
              <a:gd name="connsiteY14" fmla="*/ 3768619 h 3768619"/>
              <a:gd name="connsiteX15" fmla="*/ 4093457 w 4366182"/>
              <a:gd name="connsiteY15" fmla="*/ 3759509 h 3768619"/>
              <a:gd name="connsiteX16" fmla="*/ 3835226 w 4366182"/>
              <a:gd name="connsiteY16" fmla="*/ 3736304 h 3768619"/>
              <a:gd name="connsiteX17" fmla="*/ 3593923 w 4366182"/>
              <a:gd name="connsiteY17" fmla="*/ 3706462 h 3768619"/>
              <a:gd name="connsiteX18" fmla="*/ 3399191 w 4366182"/>
              <a:gd name="connsiteY18" fmla="*/ 3676623 h 3768619"/>
              <a:gd name="connsiteX19" fmla="*/ 3179057 w 4366182"/>
              <a:gd name="connsiteY19" fmla="*/ 3630208 h 3768619"/>
              <a:gd name="connsiteX20" fmla="*/ 2967391 w 4366182"/>
              <a:gd name="connsiteY20" fmla="*/ 3580478 h 3768619"/>
              <a:gd name="connsiteX21" fmla="*/ 2692224 w 4366182"/>
              <a:gd name="connsiteY21" fmla="*/ 3504222 h 3768619"/>
              <a:gd name="connsiteX22" fmla="*/ 2463623 w 4366182"/>
              <a:gd name="connsiteY22" fmla="*/ 3431281 h 3768619"/>
              <a:gd name="connsiteX23" fmla="*/ 2222323 w 4366182"/>
              <a:gd name="connsiteY23" fmla="*/ 3345081 h 3768619"/>
              <a:gd name="connsiteX24" fmla="*/ 1981023 w 4366182"/>
              <a:gd name="connsiteY24" fmla="*/ 3242301 h 3768619"/>
              <a:gd name="connsiteX25" fmla="*/ 1718557 w 4366182"/>
              <a:gd name="connsiteY25" fmla="*/ 3109684 h 3768619"/>
              <a:gd name="connsiteX26" fmla="*/ 1481491 w 4366182"/>
              <a:gd name="connsiteY26" fmla="*/ 2980381 h 3768619"/>
              <a:gd name="connsiteX27" fmla="*/ 1235958 w 4366182"/>
              <a:gd name="connsiteY27" fmla="*/ 2827872 h 3768619"/>
              <a:gd name="connsiteX28" fmla="*/ 969257 w 4366182"/>
              <a:gd name="connsiteY28" fmla="*/ 2655469 h 3768619"/>
              <a:gd name="connsiteX29" fmla="*/ 804957 w 4366182"/>
              <a:gd name="connsiteY29" fmla="*/ 2545224 h 3768619"/>
              <a:gd name="connsiteX30" fmla="*/ 669490 w 4366182"/>
              <a:gd name="connsiteY30" fmla="*/ 2441141 h 3768619"/>
              <a:gd name="connsiteX31" fmla="*/ 474757 w 4366182"/>
              <a:gd name="connsiteY31" fmla="*/ 2294111 h 3768619"/>
              <a:gd name="connsiteX32" fmla="*/ 335057 w 4366182"/>
              <a:gd name="connsiteY32" fmla="*/ 2172134 h 3768619"/>
              <a:gd name="connsiteX33" fmla="*/ 148790 w 4366182"/>
              <a:gd name="connsiteY33" fmla="*/ 2020026 h 3768619"/>
              <a:gd name="connsiteX34" fmla="*/ 0 w 4366182"/>
              <a:gd name="connsiteY34" fmla="*/ 1896611 h 3768619"/>
              <a:gd name="connsiteX35" fmla="*/ 233633 w 4366182"/>
              <a:gd name="connsiteY35" fmla="*/ 1678669 h 3768619"/>
              <a:gd name="connsiteX36" fmla="*/ 450333 w 4366182"/>
              <a:gd name="connsiteY36" fmla="*/ 1494070 h 3768619"/>
              <a:gd name="connsiteX37" fmla="*/ 684506 w 4366182"/>
              <a:gd name="connsiteY37" fmla="*/ 1318406 h 3768619"/>
              <a:gd name="connsiteX38" fmla="*/ 898091 w 4366182"/>
              <a:gd name="connsiteY38" fmla="*/ 1171438 h 3768619"/>
              <a:gd name="connsiteX39" fmla="*/ 1088590 w 4366182"/>
              <a:gd name="connsiteY39" fmla="*/ 1047261 h 3768619"/>
              <a:gd name="connsiteX40" fmla="*/ 1279091 w 4366182"/>
              <a:gd name="connsiteY40" fmla="*/ 923593 h 3768619"/>
              <a:gd name="connsiteX41" fmla="*/ 1486524 w 4366182"/>
              <a:gd name="connsiteY41" fmla="*/ 798413 h 3768619"/>
              <a:gd name="connsiteX42" fmla="*/ 1702424 w 4366182"/>
              <a:gd name="connsiteY42" fmla="*/ 686382 h 3768619"/>
              <a:gd name="connsiteX43" fmla="*/ 2028390 w 4366182"/>
              <a:gd name="connsiteY43" fmla="*/ 521450 h 3768619"/>
              <a:gd name="connsiteX44" fmla="*/ 2187404 w 4366182"/>
              <a:gd name="connsiteY44" fmla="*/ 449177 h 3768619"/>
              <a:gd name="connsiteX45" fmla="*/ 2366452 w 4366182"/>
              <a:gd name="connsiteY45" fmla="*/ 651673 h 3768619"/>
              <a:gd name="connsiteX46" fmla="*/ 2546356 w 4366182"/>
              <a:gd name="connsiteY46" fmla="*/ 315830 h 3768619"/>
              <a:gd name="connsiteX47" fmla="*/ 2824908 w 4366182"/>
              <a:gd name="connsiteY47" fmla="*/ 520634 h 3768619"/>
              <a:gd name="connsiteX0" fmla="*/ 2824908 w 4366182"/>
              <a:gd name="connsiteY0" fmla="*/ 520634 h 3768619"/>
              <a:gd name="connsiteX1" fmla="*/ 3179058 w 4366182"/>
              <a:gd name="connsiteY1" fmla="*/ 470600 h 3768619"/>
              <a:gd name="connsiteX2" fmla="*/ 3471158 w 4366182"/>
              <a:gd name="connsiteY2" fmla="*/ 284934 h 3768619"/>
              <a:gd name="connsiteX3" fmla="*/ 4206191 w 4366182"/>
              <a:gd name="connsiteY3" fmla="*/ 19374 h 3768619"/>
              <a:gd name="connsiteX4" fmla="*/ 4364456 w 4366182"/>
              <a:gd name="connsiteY4" fmla="*/ 20528 h 3768619"/>
              <a:gd name="connsiteX5" fmla="*/ 4360157 w 4366182"/>
              <a:gd name="connsiteY5" fmla="*/ 853969 h 3768619"/>
              <a:gd name="connsiteX6" fmla="*/ 4360157 w 4366182"/>
              <a:gd name="connsiteY6" fmla="*/ 880095 h 3768619"/>
              <a:gd name="connsiteX7" fmla="*/ 4360157 w 4366182"/>
              <a:gd name="connsiteY7" fmla="*/ 928020 h 3768619"/>
              <a:gd name="connsiteX8" fmla="*/ 4360157 w 4366182"/>
              <a:gd name="connsiteY8" fmla="*/ 965344 h 3768619"/>
              <a:gd name="connsiteX9" fmla="*/ 4360157 w 4366182"/>
              <a:gd name="connsiteY9" fmla="*/ 993392 h 3768619"/>
              <a:gd name="connsiteX10" fmla="*/ 4360157 w 4366182"/>
              <a:gd name="connsiteY10" fmla="*/ 1013489 h 3768619"/>
              <a:gd name="connsiteX11" fmla="*/ 4360157 w 4366182"/>
              <a:gd name="connsiteY11" fmla="*/ 1026961 h 3768619"/>
              <a:gd name="connsiteX12" fmla="*/ 4360157 w 4366182"/>
              <a:gd name="connsiteY12" fmla="*/ 1039329 h 3768619"/>
              <a:gd name="connsiteX13" fmla="*/ 4360157 w 4366182"/>
              <a:gd name="connsiteY13" fmla="*/ 1041096 h 3768619"/>
              <a:gd name="connsiteX14" fmla="*/ 4360157 w 4366182"/>
              <a:gd name="connsiteY14" fmla="*/ 3768619 h 3768619"/>
              <a:gd name="connsiteX15" fmla="*/ 4093457 w 4366182"/>
              <a:gd name="connsiteY15" fmla="*/ 3759509 h 3768619"/>
              <a:gd name="connsiteX16" fmla="*/ 3835226 w 4366182"/>
              <a:gd name="connsiteY16" fmla="*/ 3736304 h 3768619"/>
              <a:gd name="connsiteX17" fmla="*/ 3593923 w 4366182"/>
              <a:gd name="connsiteY17" fmla="*/ 3706462 h 3768619"/>
              <a:gd name="connsiteX18" fmla="*/ 3399191 w 4366182"/>
              <a:gd name="connsiteY18" fmla="*/ 3676623 h 3768619"/>
              <a:gd name="connsiteX19" fmla="*/ 3179057 w 4366182"/>
              <a:gd name="connsiteY19" fmla="*/ 3630208 h 3768619"/>
              <a:gd name="connsiteX20" fmla="*/ 2967391 w 4366182"/>
              <a:gd name="connsiteY20" fmla="*/ 3580478 h 3768619"/>
              <a:gd name="connsiteX21" fmla="*/ 2692224 w 4366182"/>
              <a:gd name="connsiteY21" fmla="*/ 3504222 h 3768619"/>
              <a:gd name="connsiteX22" fmla="*/ 2463623 w 4366182"/>
              <a:gd name="connsiteY22" fmla="*/ 3431281 h 3768619"/>
              <a:gd name="connsiteX23" fmla="*/ 2222323 w 4366182"/>
              <a:gd name="connsiteY23" fmla="*/ 3345081 h 3768619"/>
              <a:gd name="connsiteX24" fmla="*/ 1981023 w 4366182"/>
              <a:gd name="connsiteY24" fmla="*/ 3242301 h 3768619"/>
              <a:gd name="connsiteX25" fmla="*/ 1718557 w 4366182"/>
              <a:gd name="connsiteY25" fmla="*/ 3109684 h 3768619"/>
              <a:gd name="connsiteX26" fmla="*/ 1481491 w 4366182"/>
              <a:gd name="connsiteY26" fmla="*/ 2980381 h 3768619"/>
              <a:gd name="connsiteX27" fmla="*/ 1235958 w 4366182"/>
              <a:gd name="connsiteY27" fmla="*/ 2827872 h 3768619"/>
              <a:gd name="connsiteX28" fmla="*/ 969257 w 4366182"/>
              <a:gd name="connsiteY28" fmla="*/ 2655469 h 3768619"/>
              <a:gd name="connsiteX29" fmla="*/ 804957 w 4366182"/>
              <a:gd name="connsiteY29" fmla="*/ 2545224 h 3768619"/>
              <a:gd name="connsiteX30" fmla="*/ 669490 w 4366182"/>
              <a:gd name="connsiteY30" fmla="*/ 2441141 h 3768619"/>
              <a:gd name="connsiteX31" fmla="*/ 474757 w 4366182"/>
              <a:gd name="connsiteY31" fmla="*/ 2294111 h 3768619"/>
              <a:gd name="connsiteX32" fmla="*/ 335057 w 4366182"/>
              <a:gd name="connsiteY32" fmla="*/ 2172134 h 3768619"/>
              <a:gd name="connsiteX33" fmla="*/ 148790 w 4366182"/>
              <a:gd name="connsiteY33" fmla="*/ 2020026 h 3768619"/>
              <a:gd name="connsiteX34" fmla="*/ 0 w 4366182"/>
              <a:gd name="connsiteY34" fmla="*/ 1896611 h 3768619"/>
              <a:gd name="connsiteX35" fmla="*/ 233633 w 4366182"/>
              <a:gd name="connsiteY35" fmla="*/ 1678669 h 3768619"/>
              <a:gd name="connsiteX36" fmla="*/ 450333 w 4366182"/>
              <a:gd name="connsiteY36" fmla="*/ 1494070 h 3768619"/>
              <a:gd name="connsiteX37" fmla="*/ 684506 w 4366182"/>
              <a:gd name="connsiteY37" fmla="*/ 1318406 h 3768619"/>
              <a:gd name="connsiteX38" fmla="*/ 898091 w 4366182"/>
              <a:gd name="connsiteY38" fmla="*/ 1171438 h 3768619"/>
              <a:gd name="connsiteX39" fmla="*/ 1088590 w 4366182"/>
              <a:gd name="connsiteY39" fmla="*/ 1047261 h 3768619"/>
              <a:gd name="connsiteX40" fmla="*/ 1279091 w 4366182"/>
              <a:gd name="connsiteY40" fmla="*/ 923593 h 3768619"/>
              <a:gd name="connsiteX41" fmla="*/ 1486524 w 4366182"/>
              <a:gd name="connsiteY41" fmla="*/ 798413 h 3768619"/>
              <a:gd name="connsiteX42" fmla="*/ 1702424 w 4366182"/>
              <a:gd name="connsiteY42" fmla="*/ 686382 h 3768619"/>
              <a:gd name="connsiteX43" fmla="*/ 2028390 w 4366182"/>
              <a:gd name="connsiteY43" fmla="*/ 521450 h 3768619"/>
              <a:gd name="connsiteX44" fmla="*/ 2187404 w 4366182"/>
              <a:gd name="connsiteY44" fmla="*/ 449177 h 3768619"/>
              <a:gd name="connsiteX45" fmla="*/ 2366452 w 4366182"/>
              <a:gd name="connsiteY45" fmla="*/ 651673 h 3768619"/>
              <a:gd name="connsiteX46" fmla="*/ 2592923 w 4366182"/>
              <a:gd name="connsiteY46" fmla="*/ 650688 h 3768619"/>
              <a:gd name="connsiteX47" fmla="*/ 2824908 w 4366182"/>
              <a:gd name="connsiteY47" fmla="*/ 520634 h 3768619"/>
              <a:gd name="connsiteX0" fmla="*/ 2824908 w 4366182"/>
              <a:gd name="connsiteY0" fmla="*/ 520634 h 3768619"/>
              <a:gd name="connsiteX1" fmla="*/ 3179058 w 4366182"/>
              <a:gd name="connsiteY1" fmla="*/ 470600 h 3768619"/>
              <a:gd name="connsiteX2" fmla="*/ 3471158 w 4366182"/>
              <a:gd name="connsiteY2" fmla="*/ 284934 h 3768619"/>
              <a:gd name="connsiteX3" fmla="*/ 4206191 w 4366182"/>
              <a:gd name="connsiteY3" fmla="*/ 19374 h 3768619"/>
              <a:gd name="connsiteX4" fmla="*/ 4364456 w 4366182"/>
              <a:gd name="connsiteY4" fmla="*/ 20528 h 3768619"/>
              <a:gd name="connsiteX5" fmla="*/ 4360157 w 4366182"/>
              <a:gd name="connsiteY5" fmla="*/ 853969 h 3768619"/>
              <a:gd name="connsiteX6" fmla="*/ 4360157 w 4366182"/>
              <a:gd name="connsiteY6" fmla="*/ 880095 h 3768619"/>
              <a:gd name="connsiteX7" fmla="*/ 4360157 w 4366182"/>
              <a:gd name="connsiteY7" fmla="*/ 928020 h 3768619"/>
              <a:gd name="connsiteX8" fmla="*/ 4360157 w 4366182"/>
              <a:gd name="connsiteY8" fmla="*/ 965344 h 3768619"/>
              <a:gd name="connsiteX9" fmla="*/ 4360157 w 4366182"/>
              <a:gd name="connsiteY9" fmla="*/ 993392 h 3768619"/>
              <a:gd name="connsiteX10" fmla="*/ 4360157 w 4366182"/>
              <a:gd name="connsiteY10" fmla="*/ 1013489 h 3768619"/>
              <a:gd name="connsiteX11" fmla="*/ 4360157 w 4366182"/>
              <a:gd name="connsiteY11" fmla="*/ 1026961 h 3768619"/>
              <a:gd name="connsiteX12" fmla="*/ 4360157 w 4366182"/>
              <a:gd name="connsiteY12" fmla="*/ 1039329 h 3768619"/>
              <a:gd name="connsiteX13" fmla="*/ 4360157 w 4366182"/>
              <a:gd name="connsiteY13" fmla="*/ 1041096 h 3768619"/>
              <a:gd name="connsiteX14" fmla="*/ 4360157 w 4366182"/>
              <a:gd name="connsiteY14" fmla="*/ 3768619 h 3768619"/>
              <a:gd name="connsiteX15" fmla="*/ 4093457 w 4366182"/>
              <a:gd name="connsiteY15" fmla="*/ 3759509 h 3768619"/>
              <a:gd name="connsiteX16" fmla="*/ 3835226 w 4366182"/>
              <a:gd name="connsiteY16" fmla="*/ 3736304 h 3768619"/>
              <a:gd name="connsiteX17" fmla="*/ 3593923 w 4366182"/>
              <a:gd name="connsiteY17" fmla="*/ 3706462 h 3768619"/>
              <a:gd name="connsiteX18" fmla="*/ 3399191 w 4366182"/>
              <a:gd name="connsiteY18" fmla="*/ 3676623 h 3768619"/>
              <a:gd name="connsiteX19" fmla="*/ 3179057 w 4366182"/>
              <a:gd name="connsiteY19" fmla="*/ 3630208 h 3768619"/>
              <a:gd name="connsiteX20" fmla="*/ 2967391 w 4366182"/>
              <a:gd name="connsiteY20" fmla="*/ 3580478 h 3768619"/>
              <a:gd name="connsiteX21" fmla="*/ 2692224 w 4366182"/>
              <a:gd name="connsiteY21" fmla="*/ 3504222 h 3768619"/>
              <a:gd name="connsiteX22" fmla="*/ 2463623 w 4366182"/>
              <a:gd name="connsiteY22" fmla="*/ 3431281 h 3768619"/>
              <a:gd name="connsiteX23" fmla="*/ 2222323 w 4366182"/>
              <a:gd name="connsiteY23" fmla="*/ 3345081 h 3768619"/>
              <a:gd name="connsiteX24" fmla="*/ 1981023 w 4366182"/>
              <a:gd name="connsiteY24" fmla="*/ 3242301 h 3768619"/>
              <a:gd name="connsiteX25" fmla="*/ 1718557 w 4366182"/>
              <a:gd name="connsiteY25" fmla="*/ 3109684 h 3768619"/>
              <a:gd name="connsiteX26" fmla="*/ 1481491 w 4366182"/>
              <a:gd name="connsiteY26" fmla="*/ 2980381 h 3768619"/>
              <a:gd name="connsiteX27" fmla="*/ 1235958 w 4366182"/>
              <a:gd name="connsiteY27" fmla="*/ 2827872 h 3768619"/>
              <a:gd name="connsiteX28" fmla="*/ 969257 w 4366182"/>
              <a:gd name="connsiteY28" fmla="*/ 2655469 h 3768619"/>
              <a:gd name="connsiteX29" fmla="*/ 804957 w 4366182"/>
              <a:gd name="connsiteY29" fmla="*/ 2545224 h 3768619"/>
              <a:gd name="connsiteX30" fmla="*/ 669490 w 4366182"/>
              <a:gd name="connsiteY30" fmla="*/ 2441141 h 3768619"/>
              <a:gd name="connsiteX31" fmla="*/ 474757 w 4366182"/>
              <a:gd name="connsiteY31" fmla="*/ 2294111 h 3768619"/>
              <a:gd name="connsiteX32" fmla="*/ 335057 w 4366182"/>
              <a:gd name="connsiteY32" fmla="*/ 2172134 h 3768619"/>
              <a:gd name="connsiteX33" fmla="*/ 148790 w 4366182"/>
              <a:gd name="connsiteY33" fmla="*/ 2020026 h 3768619"/>
              <a:gd name="connsiteX34" fmla="*/ 0 w 4366182"/>
              <a:gd name="connsiteY34" fmla="*/ 1896611 h 3768619"/>
              <a:gd name="connsiteX35" fmla="*/ 233633 w 4366182"/>
              <a:gd name="connsiteY35" fmla="*/ 1678669 h 3768619"/>
              <a:gd name="connsiteX36" fmla="*/ 450333 w 4366182"/>
              <a:gd name="connsiteY36" fmla="*/ 1494070 h 3768619"/>
              <a:gd name="connsiteX37" fmla="*/ 684506 w 4366182"/>
              <a:gd name="connsiteY37" fmla="*/ 1318406 h 3768619"/>
              <a:gd name="connsiteX38" fmla="*/ 898091 w 4366182"/>
              <a:gd name="connsiteY38" fmla="*/ 1171438 h 3768619"/>
              <a:gd name="connsiteX39" fmla="*/ 1088590 w 4366182"/>
              <a:gd name="connsiteY39" fmla="*/ 1047261 h 3768619"/>
              <a:gd name="connsiteX40" fmla="*/ 1279091 w 4366182"/>
              <a:gd name="connsiteY40" fmla="*/ 923593 h 3768619"/>
              <a:gd name="connsiteX41" fmla="*/ 1486524 w 4366182"/>
              <a:gd name="connsiteY41" fmla="*/ 798413 h 3768619"/>
              <a:gd name="connsiteX42" fmla="*/ 1702424 w 4366182"/>
              <a:gd name="connsiteY42" fmla="*/ 686382 h 3768619"/>
              <a:gd name="connsiteX43" fmla="*/ 2028390 w 4366182"/>
              <a:gd name="connsiteY43" fmla="*/ 521450 h 3768619"/>
              <a:gd name="connsiteX44" fmla="*/ 2162004 w 4366182"/>
              <a:gd name="connsiteY44" fmla="*/ 813875 h 3768619"/>
              <a:gd name="connsiteX45" fmla="*/ 2366452 w 4366182"/>
              <a:gd name="connsiteY45" fmla="*/ 651673 h 3768619"/>
              <a:gd name="connsiteX46" fmla="*/ 2592923 w 4366182"/>
              <a:gd name="connsiteY46" fmla="*/ 650688 h 3768619"/>
              <a:gd name="connsiteX47" fmla="*/ 2824908 w 4366182"/>
              <a:gd name="connsiteY47" fmla="*/ 520634 h 3768619"/>
              <a:gd name="connsiteX0" fmla="*/ 2824908 w 4366182"/>
              <a:gd name="connsiteY0" fmla="*/ 520634 h 3768619"/>
              <a:gd name="connsiteX1" fmla="*/ 3179058 w 4366182"/>
              <a:gd name="connsiteY1" fmla="*/ 470600 h 3768619"/>
              <a:gd name="connsiteX2" fmla="*/ 3471158 w 4366182"/>
              <a:gd name="connsiteY2" fmla="*/ 284934 h 3768619"/>
              <a:gd name="connsiteX3" fmla="*/ 4206191 w 4366182"/>
              <a:gd name="connsiteY3" fmla="*/ 19374 h 3768619"/>
              <a:gd name="connsiteX4" fmla="*/ 4364456 w 4366182"/>
              <a:gd name="connsiteY4" fmla="*/ 20528 h 3768619"/>
              <a:gd name="connsiteX5" fmla="*/ 4360157 w 4366182"/>
              <a:gd name="connsiteY5" fmla="*/ 853969 h 3768619"/>
              <a:gd name="connsiteX6" fmla="*/ 4360157 w 4366182"/>
              <a:gd name="connsiteY6" fmla="*/ 880095 h 3768619"/>
              <a:gd name="connsiteX7" fmla="*/ 4360157 w 4366182"/>
              <a:gd name="connsiteY7" fmla="*/ 928020 h 3768619"/>
              <a:gd name="connsiteX8" fmla="*/ 4360157 w 4366182"/>
              <a:gd name="connsiteY8" fmla="*/ 965344 h 3768619"/>
              <a:gd name="connsiteX9" fmla="*/ 4360157 w 4366182"/>
              <a:gd name="connsiteY9" fmla="*/ 993392 h 3768619"/>
              <a:gd name="connsiteX10" fmla="*/ 4360157 w 4366182"/>
              <a:gd name="connsiteY10" fmla="*/ 1013489 h 3768619"/>
              <a:gd name="connsiteX11" fmla="*/ 4360157 w 4366182"/>
              <a:gd name="connsiteY11" fmla="*/ 1026961 h 3768619"/>
              <a:gd name="connsiteX12" fmla="*/ 4360157 w 4366182"/>
              <a:gd name="connsiteY12" fmla="*/ 1039329 h 3768619"/>
              <a:gd name="connsiteX13" fmla="*/ 4360157 w 4366182"/>
              <a:gd name="connsiteY13" fmla="*/ 1041096 h 3768619"/>
              <a:gd name="connsiteX14" fmla="*/ 4360157 w 4366182"/>
              <a:gd name="connsiteY14" fmla="*/ 3768619 h 3768619"/>
              <a:gd name="connsiteX15" fmla="*/ 4093457 w 4366182"/>
              <a:gd name="connsiteY15" fmla="*/ 3759509 h 3768619"/>
              <a:gd name="connsiteX16" fmla="*/ 3835226 w 4366182"/>
              <a:gd name="connsiteY16" fmla="*/ 3736304 h 3768619"/>
              <a:gd name="connsiteX17" fmla="*/ 3593923 w 4366182"/>
              <a:gd name="connsiteY17" fmla="*/ 3706462 h 3768619"/>
              <a:gd name="connsiteX18" fmla="*/ 3399191 w 4366182"/>
              <a:gd name="connsiteY18" fmla="*/ 3676623 h 3768619"/>
              <a:gd name="connsiteX19" fmla="*/ 3179057 w 4366182"/>
              <a:gd name="connsiteY19" fmla="*/ 3630208 h 3768619"/>
              <a:gd name="connsiteX20" fmla="*/ 2967391 w 4366182"/>
              <a:gd name="connsiteY20" fmla="*/ 3580478 h 3768619"/>
              <a:gd name="connsiteX21" fmla="*/ 2692224 w 4366182"/>
              <a:gd name="connsiteY21" fmla="*/ 3504222 h 3768619"/>
              <a:gd name="connsiteX22" fmla="*/ 2463623 w 4366182"/>
              <a:gd name="connsiteY22" fmla="*/ 3431281 h 3768619"/>
              <a:gd name="connsiteX23" fmla="*/ 2222323 w 4366182"/>
              <a:gd name="connsiteY23" fmla="*/ 3345081 h 3768619"/>
              <a:gd name="connsiteX24" fmla="*/ 1981023 w 4366182"/>
              <a:gd name="connsiteY24" fmla="*/ 3242301 h 3768619"/>
              <a:gd name="connsiteX25" fmla="*/ 1718557 w 4366182"/>
              <a:gd name="connsiteY25" fmla="*/ 3109684 h 3768619"/>
              <a:gd name="connsiteX26" fmla="*/ 1481491 w 4366182"/>
              <a:gd name="connsiteY26" fmla="*/ 2980381 h 3768619"/>
              <a:gd name="connsiteX27" fmla="*/ 1235958 w 4366182"/>
              <a:gd name="connsiteY27" fmla="*/ 2827872 h 3768619"/>
              <a:gd name="connsiteX28" fmla="*/ 969257 w 4366182"/>
              <a:gd name="connsiteY28" fmla="*/ 2655469 h 3768619"/>
              <a:gd name="connsiteX29" fmla="*/ 804957 w 4366182"/>
              <a:gd name="connsiteY29" fmla="*/ 2545224 h 3768619"/>
              <a:gd name="connsiteX30" fmla="*/ 669490 w 4366182"/>
              <a:gd name="connsiteY30" fmla="*/ 2441141 h 3768619"/>
              <a:gd name="connsiteX31" fmla="*/ 474757 w 4366182"/>
              <a:gd name="connsiteY31" fmla="*/ 2294111 h 3768619"/>
              <a:gd name="connsiteX32" fmla="*/ 335057 w 4366182"/>
              <a:gd name="connsiteY32" fmla="*/ 2172134 h 3768619"/>
              <a:gd name="connsiteX33" fmla="*/ 148790 w 4366182"/>
              <a:gd name="connsiteY33" fmla="*/ 2020026 h 3768619"/>
              <a:gd name="connsiteX34" fmla="*/ 0 w 4366182"/>
              <a:gd name="connsiteY34" fmla="*/ 1896611 h 3768619"/>
              <a:gd name="connsiteX35" fmla="*/ 233633 w 4366182"/>
              <a:gd name="connsiteY35" fmla="*/ 1678669 h 3768619"/>
              <a:gd name="connsiteX36" fmla="*/ 450333 w 4366182"/>
              <a:gd name="connsiteY36" fmla="*/ 1494070 h 3768619"/>
              <a:gd name="connsiteX37" fmla="*/ 684506 w 4366182"/>
              <a:gd name="connsiteY37" fmla="*/ 1318406 h 3768619"/>
              <a:gd name="connsiteX38" fmla="*/ 898091 w 4366182"/>
              <a:gd name="connsiteY38" fmla="*/ 1171438 h 3768619"/>
              <a:gd name="connsiteX39" fmla="*/ 1088590 w 4366182"/>
              <a:gd name="connsiteY39" fmla="*/ 1047261 h 3768619"/>
              <a:gd name="connsiteX40" fmla="*/ 1279091 w 4366182"/>
              <a:gd name="connsiteY40" fmla="*/ 923593 h 3768619"/>
              <a:gd name="connsiteX41" fmla="*/ 1486524 w 4366182"/>
              <a:gd name="connsiteY41" fmla="*/ 798413 h 3768619"/>
              <a:gd name="connsiteX42" fmla="*/ 1702424 w 4366182"/>
              <a:gd name="connsiteY42" fmla="*/ 686382 h 3768619"/>
              <a:gd name="connsiteX43" fmla="*/ 2028390 w 4366182"/>
              <a:gd name="connsiteY43" fmla="*/ 521450 h 3768619"/>
              <a:gd name="connsiteX44" fmla="*/ 2162004 w 4366182"/>
              <a:gd name="connsiteY44" fmla="*/ 813875 h 3768619"/>
              <a:gd name="connsiteX45" fmla="*/ 2366452 w 4366182"/>
              <a:gd name="connsiteY45" fmla="*/ 651673 h 3768619"/>
              <a:gd name="connsiteX46" fmla="*/ 2592923 w 4366182"/>
              <a:gd name="connsiteY46" fmla="*/ 650688 h 3768619"/>
              <a:gd name="connsiteX47" fmla="*/ 2824908 w 4366182"/>
              <a:gd name="connsiteY47" fmla="*/ 520634 h 3768619"/>
              <a:gd name="connsiteX0" fmla="*/ 2824908 w 4366182"/>
              <a:gd name="connsiteY0" fmla="*/ 520634 h 3768619"/>
              <a:gd name="connsiteX1" fmla="*/ 3179058 w 4366182"/>
              <a:gd name="connsiteY1" fmla="*/ 470600 h 3768619"/>
              <a:gd name="connsiteX2" fmla="*/ 3471158 w 4366182"/>
              <a:gd name="connsiteY2" fmla="*/ 284934 h 3768619"/>
              <a:gd name="connsiteX3" fmla="*/ 4206191 w 4366182"/>
              <a:gd name="connsiteY3" fmla="*/ 19374 h 3768619"/>
              <a:gd name="connsiteX4" fmla="*/ 4364456 w 4366182"/>
              <a:gd name="connsiteY4" fmla="*/ 20528 h 3768619"/>
              <a:gd name="connsiteX5" fmla="*/ 4360157 w 4366182"/>
              <a:gd name="connsiteY5" fmla="*/ 853969 h 3768619"/>
              <a:gd name="connsiteX6" fmla="*/ 4360157 w 4366182"/>
              <a:gd name="connsiteY6" fmla="*/ 880095 h 3768619"/>
              <a:gd name="connsiteX7" fmla="*/ 4360157 w 4366182"/>
              <a:gd name="connsiteY7" fmla="*/ 928020 h 3768619"/>
              <a:gd name="connsiteX8" fmla="*/ 4360157 w 4366182"/>
              <a:gd name="connsiteY8" fmla="*/ 965344 h 3768619"/>
              <a:gd name="connsiteX9" fmla="*/ 4360157 w 4366182"/>
              <a:gd name="connsiteY9" fmla="*/ 993392 h 3768619"/>
              <a:gd name="connsiteX10" fmla="*/ 4360157 w 4366182"/>
              <a:gd name="connsiteY10" fmla="*/ 1013489 h 3768619"/>
              <a:gd name="connsiteX11" fmla="*/ 4360157 w 4366182"/>
              <a:gd name="connsiteY11" fmla="*/ 1026961 h 3768619"/>
              <a:gd name="connsiteX12" fmla="*/ 4360157 w 4366182"/>
              <a:gd name="connsiteY12" fmla="*/ 1039329 h 3768619"/>
              <a:gd name="connsiteX13" fmla="*/ 4360157 w 4366182"/>
              <a:gd name="connsiteY13" fmla="*/ 1041096 h 3768619"/>
              <a:gd name="connsiteX14" fmla="*/ 4360157 w 4366182"/>
              <a:gd name="connsiteY14" fmla="*/ 3768619 h 3768619"/>
              <a:gd name="connsiteX15" fmla="*/ 4093457 w 4366182"/>
              <a:gd name="connsiteY15" fmla="*/ 3759509 h 3768619"/>
              <a:gd name="connsiteX16" fmla="*/ 3835226 w 4366182"/>
              <a:gd name="connsiteY16" fmla="*/ 3736304 h 3768619"/>
              <a:gd name="connsiteX17" fmla="*/ 3593923 w 4366182"/>
              <a:gd name="connsiteY17" fmla="*/ 3706462 h 3768619"/>
              <a:gd name="connsiteX18" fmla="*/ 3399191 w 4366182"/>
              <a:gd name="connsiteY18" fmla="*/ 3676623 h 3768619"/>
              <a:gd name="connsiteX19" fmla="*/ 3179057 w 4366182"/>
              <a:gd name="connsiteY19" fmla="*/ 3630208 h 3768619"/>
              <a:gd name="connsiteX20" fmla="*/ 2967391 w 4366182"/>
              <a:gd name="connsiteY20" fmla="*/ 3580478 h 3768619"/>
              <a:gd name="connsiteX21" fmla="*/ 2692224 w 4366182"/>
              <a:gd name="connsiteY21" fmla="*/ 3504222 h 3768619"/>
              <a:gd name="connsiteX22" fmla="*/ 2463623 w 4366182"/>
              <a:gd name="connsiteY22" fmla="*/ 3431281 h 3768619"/>
              <a:gd name="connsiteX23" fmla="*/ 2222323 w 4366182"/>
              <a:gd name="connsiteY23" fmla="*/ 3345081 h 3768619"/>
              <a:gd name="connsiteX24" fmla="*/ 1981023 w 4366182"/>
              <a:gd name="connsiteY24" fmla="*/ 3242301 h 3768619"/>
              <a:gd name="connsiteX25" fmla="*/ 1718557 w 4366182"/>
              <a:gd name="connsiteY25" fmla="*/ 3109684 h 3768619"/>
              <a:gd name="connsiteX26" fmla="*/ 1481491 w 4366182"/>
              <a:gd name="connsiteY26" fmla="*/ 2980381 h 3768619"/>
              <a:gd name="connsiteX27" fmla="*/ 1235958 w 4366182"/>
              <a:gd name="connsiteY27" fmla="*/ 2827872 h 3768619"/>
              <a:gd name="connsiteX28" fmla="*/ 969257 w 4366182"/>
              <a:gd name="connsiteY28" fmla="*/ 2655469 h 3768619"/>
              <a:gd name="connsiteX29" fmla="*/ 804957 w 4366182"/>
              <a:gd name="connsiteY29" fmla="*/ 2545224 h 3768619"/>
              <a:gd name="connsiteX30" fmla="*/ 669490 w 4366182"/>
              <a:gd name="connsiteY30" fmla="*/ 2441141 h 3768619"/>
              <a:gd name="connsiteX31" fmla="*/ 474757 w 4366182"/>
              <a:gd name="connsiteY31" fmla="*/ 2294111 h 3768619"/>
              <a:gd name="connsiteX32" fmla="*/ 335057 w 4366182"/>
              <a:gd name="connsiteY32" fmla="*/ 2172134 h 3768619"/>
              <a:gd name="connsiteX33" fmla="*/ 148790 w 4366182"/>
              <a:gd name="connsiteY33" fmla="*/ 2020026 h 3768619"/>
              <a:gd name="connsiteX34" fmla="*/ 0 w 4366182"/>
              <a:gd name="connsiteY34" fmla="*/ 1896611 h 3768619"/>
              <a:gd name="connsiteX35" fmla="*/ 233633 w 4366182"/>
              <a:gd name="connsiteY35" fmla="*/ 1678669 h 3768619"/>
              <a:gd name="connsiteX36" fmla="*/ 450333 w 4366182"/>
              <a:gd name="connsiteY36" fmla="*/ 1494070 h 3768619"/>
              <a:gd name="connsiteX37" fmla="*/ 684506 w 4366182"/>
              <a:gd name="connsiteY37" fmla="*/ 1318406 h 3768619"/>
              <a:gd name="connsiteX38" fmla="*/ 898091 w 4366182"/>
              <a:gd name="connsiteY38" fmla="*/ 1171438 h 3768619"/>
              <a:gd name="connsiteX39" fmla="*/ 1088590 w 4366182"/>
              <a:gd name="connsiteY39" fmla="*/ 1047261 h 3768619"/>
              <a:gd name="connsiteX40" fmla="*/ 1279091 w 4366182"/>
              <a:gd name="connsiteY40" fmla="*/ 923593 h 3768619"/>
              <a:gd name="connsiteX41" fmla="*/ 1486524 w 4366182"/>
              <a:gd name="connsiteY41" fmla="*/ 798413 h 3768619"/>
              <a:gd name="connsiteX42" fmla="*/ 1702424 w 4366182"/>
              <a:gd name="connsiteY42" fmla="*/ 686382 h 3768619"/>
              <a:gd name="connsiteX43" fmla="*/ 2028390 w 4366182"/>
              <a:gd name="connsiteY43" fmla="*/ 521450 h 3768619"/>
              <a:gd name="connsiteX44" fmla="*/ 2162004 w 4366182"/>
              <a:gd name="connsiteY44" fmla="*/ 813875 h 3768619"/>
              <a:gd name="connsiteX45" fmla="*/ 2366452 w 4366182"/>
              <a:gd name="connsiteY45" fmla="*/ 651673 h 3768619"/>
              <a:gd name="connsiteX46" fmla="*/ 2592923 w 4366182"/>
              <a:gd name="connsiteY46" fmla="*/ 650688 h 3768619"/>
              <a:gd name="connsiteX47" fmla="*/ 2824908 w 4366182"/>
              <a:gd name="connsiteY47" fmla="*/ 520634 h 3768619"/>
              <a:gd name="connsiteX0" fmla="*/ 2824908 w 4366182"/>
              <a:gd name="connsiteY0" fmla="*/ 520634 h 3768619"/>
              <a:gd name="connsiteX1" fmla="*/ 3179058 w 4366182"/>
              <a:gd name="connsiteY1" fmla="*/ 470600 h 3768619"/>
              <a:gd name="connsiteX2" fmla="*/ 3471158 w 4366182"/>
              <a:gd name="connsiteY2" fmla="*/ 284934 h 3768619"/>
              <a:gd name="connsiteX3" fmla="*/ 4206191 w 4366182"/>
              <a:gd name="connsiteY3" fmla="*/ 19374 h 3768619"/>
              <a:gd name="connsiteX4" fmla="*/ 4364456 w 4366182"/>
              <a:gd name="connsiteY4" fmla="*/ 20528 h 3768619"/>
              <a:gd name="connsiteX5" fmla="*/ 4360157 w 4366182"/>
              <a:gd name="connsiteY5" fmla="*/ 853969 h 3768619"/>
              <a:gd name="connsiteX6" fmla="*/ 4360157 w 4366182"/>
              <a:gd name="connsiteY6" fmla="*/ 880095 h 3768619"/>
              <a:gd name="connsiteX7" fmla="*/ 4360157 w 4366182"/>
              <a:gd name="connsiteY7" fmla="*/ 928020 h 3768619"/>
              <a:gd name="connsiteX8" fmla="*/ 4360157 w 4366182"/>
              <a:gd name="connsiteY8" fmla="*/ 965344 h 3768619"/>
              <a:gd name="connsiteX9" fmla="*/ 4360157 w 4366182"/>
              <a:gd name="connsiteY9" fmla="*/ 993392 h 3768619"/>
              <a:gd name="connsiteX10" fmla="*/ 4360157 w 4366182"/>
              <a:gd name="connsiteY10" fmla="*/ 1013489 h 3768619"/>
              <a:gd name="connsiteX11" fmla="*/ 4360157 w 4366182"/>
              <a:gd name="connsiteY11" fmla="*/ 1026961 h 3768619"/>
              <a:gd name="connsiteX12" fmla="*/ 4360157 w 4366182"/>
              <a:gd name="connsiteY12" fmla="*/ 1039329 h 3768619"/>
              <a:gd name="connsiteX13" fmla="*/ 4360157 w 4366182"/>
              <a:gd name="connsiteY13" fmla="*/ 1041096 h 3768619"/>
              <a:gd name="connsiteX14" fmla="*/ 4360157 w 4366182"/>
              <a:gd name="connsiteY14" fmla="*/ 3768619 h 3768619"/>
              <a:gd name="connsiteX15" fmla="*/ 4093457 w 4366182"/>
              <a:gd name="connsiteY15" fmla="*/ 3759509 h 3768619"/>
              <a:gd name="connsiteX16" fmla="*/ 3835226 w 4366182"/>
              <a:gd name="connsiteY16" fmla="*/ 3736304 h 3768619"/>
              <a:gd name="connsiteX17" fmla="*/ 3593923 w 4366182"/>
              <a:gd name="connsiteY17" fmla="*/ 3706462 h 3768619"/>
              <a:gd name="connsiteX18" fmla="*/ 3399191 w 4366182"/>
              <a:gd name="connsiteY18" fmla="*/ 3676623 h 3768619"/>
              <a:gd name="connsiteX19" fmla="*/ 3179057 w 4366182"/>
              <a:gd name="connsiteY19" fmla="*/ 3630208 h 3768619"/>
              <a:gd name="connsiteX20" fmla="*/ 2967391 w 4366182"/>
              <a:gd name="connsiteY20" fmla="*/ 3580478 h 3768619"/>
              <a:gd name="connsiteX21" fmla="*/ 2692224 w 4366182"/>
              <a:gd name="connsiteY21" fmla="*/ 3504222 h 3768619"/>
              <a:gd name="connsiteX22" fmla="*/ 2463623 w 4366182"/>
              <a:gd name="connsiteY22" fmla="*/ 3431281 h 3768619"/>
              <a:gd name="connsiteX23" fmla="*/ 2222323 w 4366182"/>
              <a:gd name="connsiteY23" fmla="*/ 3345081 h 3768619"/>
              <a:gd name="connsiteX24" fmla="*/ 1981023 w 4366182"/>
              <a:gd name="connsiteY24" fmla="*/ 3242301 h 3768619"/>
              <a:gd name="connsiteX25" fmla="*/ 1718557 w 4366182"/>
              <a:gd name="connsiteY25" fmla="*/ 3109684 h 3768619"/>
              <a:gd name="connsiteX26" fmla="*/ 1481491 w 4366182"/>
              <a:gd name="connsiteY26" fmla="*/ 2980381 h 3768619"/>
              <a:gd name="connsiteX27" fmla="*/ 1235958 w 4366182"/>
              <a:gd name="connsiteY27" fmla="*/ 2827872 h 3768619"/>
              <a:gd name="connsiteX28" fmla="*/ 969257 w 4366182"/>
              <a:gd name="connsiteY28" fmla="*/ 2655469 h 3768619"/>
              <a:gd name="connsiteX29" fmla="*/ 804957 w 4366182"/>
              <a:gd name="connsiteY29" fmla="*/ 2545224 h 3768619"/>
              <a:gd name="connsiteX30" fmla="*/ 669490 w 4366182"/>
              <a:gd name="connsiteY30" fmla="*/ 2441141 h 3768619"/>
              <a:gd name="connsiteX31" fmla="*/ 474757 w 4366182"/>
              <a:gd name="connsiteY31" fmla="*/ 2294111 h 3768619"/>
              <a:gd name="connsiteX32" fmla="*/ 335057 w 4366182"/>
              <a:gd name="connsiteY32" fmla="*/ 2172134 h 3768619"/>
              <a:gd name="connsiteX33" fmla="*/ 148790 w 4366182"/>
              <a:gd name="connsiteY33" fmla="*/ 2020026 h 3768619"/>
              <a:gd name="connsiteX34" fmla="*/ 0 w 4366182"/>
              <a:gd name="connsiteY34" fmla="*/ 1896611 h 3768619"/>
              <a:gd name="connsiteX35" fmla="*/ 233633 w 4366182"/>
              <a:gd name="connsiteY35" fmla="*/ 1678669 h 3768619"/>
              <a:gd name="connsiteX36" fmla="*/ 450333 w 4366182"/>
              <a:gd name="connsiteY36" fmla="*/ 1494070 h 3768619"/>
              <a:gd name="connsiteX37" fmla="*/ 684506 w 4366182"/>
              <a:gd name="connsiteY37" fmla="*/ 1318406 h 3768619"/>
              <a:gd name="connsiteX38" fmla="*/ 898091 w 4366182"/>
              <a:gd name="connsiteY38" fmla="*/ 1171438 h 3768619"/>
              <a:gd name="connsiteX39" fmla="*/ 1088590 w 4366182"/>
              <a:gd name="connsiteY39" fmla="*/ 1047261 h 3768619"/>
              <a:gd name="connsiteX40" fmla="*/ 1279091 w 4366182"/>
              <a:gd name="connsiteY40" fmla="*/ 923593 h 3768619"/>
              <a:gd name="connsiteX41" fmla="*/ 1486524 w 4366182"/>
              <a:gd name="connsiteY41" fmla="*/ 798413 h 3768619"/>
              <a:gd name="connsiteX42" fmla="*/ 1702424 w 4366182"/>
              <a:gd name="connsiteY42" fmla="*/ 686382 h 3768619"/>
              <a:gd name="connsiteX43" fmla="*/ 1952190 w 4366182"/>
              <a:gd name="connsiteY43" fmla="*/ 886149 h 3768619"/>
              <a:gd name="connsiteX44" fmla="*/ 2162004 w 4366182"/>
              <a:gd name="connsiteY44" fmla="*/ 813875 h 3768619"/>
              <a:gd name="connsiteX45" fmla="*/ 2366452 w 4366182"/>
              <a:gd name="connsiteY45" fmla="*/ 651673 h 3768619"/>
              <a:gd name="connsiteX46" fmla="*/ 2592923 w 4366182"/>
              <a:gd name="connsiteY46" fmla="*/ 650688 h 3768619"/>
              <a:gd name="connsiteX47" fmla="*/ 2824908 w 4366182"/>
              <a:gd name="connsiteY47" fmla="*/ 520634 h 3768619"/>
              <a:gd name="connsiteX0" fmla="*/ 2824908 w 4366182"/>
              <a:gd name="connsiteY0" fmla="*/ 520634 h 3768619"/>
              <a:gd name="connsiteX1" fmla="*/ 3179058 w 4366182"/>
              <a:gd name="connsiteY1" fmla="*/ 470600 h 3768619"/>
              <a:gd name="connsiteX2" fmla="*/ 3471158 w 4366182"/>
              <a:gd name="connsiteY2" fmla="*/ 284934 h 3768619"/>
              <a:gd name="connsiteX3" fmla="*/ 4206191 w 4366182"/>
              <a:gd name="connsiteY3" fmla="*/ 19374 h 3768619"/>
              <a:gd name="connsiteX4" fmla="*/ 4364456 w 4366182"/>
              <a:gd name="connsiteY4" fmla="*/ 20528 h 3768619"/>
              <a:gd name="connsiteX5" fmla="*/ 4360157 w 4366182"/>
              <a:gd name="connsiteY5" fmla="*/ 853969 h 3768619"/>
              <a:gd name="connsiteX6" fmla="*/ 4360157 w 4366182"/>
              <a:gd name="connsiteY6" fmla="*/ 880095 h 3768619"/>
              <a:gd name="connsiteX7" fmla="*/ 4360157 w 4366182"/>
              <a:gd name="connsiteY7" fmla="*/ 928020 h 3768619"/>
              <a:gd name="connsiteX8" fmla="*/ 4360157 w 4366182"/>
              <a:gd name="connsiteY8" fmla="*/ 965344 h 3768619"/>
              <a:gd name="connsiteX9" fmla="*/ 4360157 w 4366182"/>
              <a:gd name="connsiteY9" fmla="*/ 993392 h 3768619"/>
              <a:gd name="connsiteX10" fmla="*/ 4360157 w 4366182"/>
              <a:gd name="connsiteY10" fmla="*/ 1013489 h 3768619"/>
              <a:gd name="connsiteX11" fmla="*/ 4360157 w 4366182"/>
              <a:gd name="connsiteY11" fmla="*/ 1026961 h 3768619"/>
              <a:gd name="connsiteX12" fmla="*/ 4360157 w 4366182"/>
              <a:gd name="connsiteY12" fmla="*/ 1039329 h 3768619"/>
              <a:gd name="connsiteX13" fmla="*/ 4360157 w 4366182"/>
              <a:gd name="connsiteY13" fmla="*/ 1041096 h 3768619"/>
              <a:gd name="connsiteX14" fmla="*/ 4360157 w 4366182"/>
              <a:gd name="connsiteY14" fmla="*/ 3768619 h 3768619"/>
              <a:gd name="connsiteX15" fmla="*/ 4093457 w 4366182"/>
              <a:gd name="connsiteY15" fmla="*/ 3759509 h 3768619"/>
              <a:gd name="connsiteX16" fmla="*/ 3835226 w 4366182"/>
              <a:gd name="connsiteY16" fmla="*/ 3736304 h 3768619"/>
              <a:gd name="connsiteX17" fmla="*/ 3593923 w 4366182"/>
              <a:gd name="connsiteY17" fmla="*/ 3706462 h 3768619"/>
              <a:gd name="connsiteX18" fmla="*/ 3399191 w 4366182"/>
              <a:gd name="connsiteY18" fmla="*/ 3676623 h 3768619"/>
              <a:gd name="connsiteX19" fmla="*/ 3179057 w 4366182"/>
              <a:gd name="connsiteY19" fmla="*/ 3630208 h 3768619"/>
              <a:gd name="connsiteX20" fmla="*/ 2967391 w 4366182"/>
              <a:gd name="connsiteY20" fmla="*/ 3580478 h 3768619"/>
              <a:gd name="connsiteX21" fmla="*/ 2692224 w 4366182"/>
              <a:gd name="connsiteY21" fmla="*/ 3504222 h 3768619"/>
              <a:gd name="connsiteX22" fmla="*/ 2463623 w 4366182"/>
              <a:gd name="connsiteY22" fmla="*/ 3431281 h 3768619"/>
              <a:gd name="connsiteX23" fmla="*/ 2222323 w 4366182"/>
              <a:gd name="connsiteY23" fmla="*/ 3345081 h 3768619"/>
              <a:gd name="connsiteX24" fmla="*/ 1981023 w 4366182"/>
              <a:gd name="connsiteY24" fmla="*/ 3242301 h 3768619"/>
              <a:gd name="connsiteX25" fmla="*/ 1718557 w 4366182"/>
              <a:gd name="connsiteY25" fmla="*/ 3109684 h 3768619"/>
              <a:gd name="connsiteX26" fmla="*/ 1481491 w 4366182"/>
              <a:gd name="connsiteY26" fmla="*/ 2980381 h 3768619"/>
              <a:gd name="connsiteX27" fmla="*/ 1235958 w 4366182"/>
              <a:gd name="connsiteY27" fmla="*/ 2827872 h 3768619"/>
              <a:gd name="connsiteX28" fmla="*/ 969257 w 4366182"/>
              <a:gd name="connsiteY28" fmla="*/ 2655469 h 3768619"/>
              <a:gd name="connsiteX29" fmla="*/ 804957 w 4366182"/>
              <a:gd name="connsiteY29" fmla="*/ 2545224 h 3768619"/>
              <a:gd name="connsiteX30" fmla="*/ 669490 w 4366182"/>
              <a:gd name="connsiteY30" fmla="*/ 2441141 h 3768619"/>
              <a:gd name="connsiteX31" fmla="*/ 474757 w 4366182"/>
              <a:gd name="connsiteY31" fmla="*/ 2294111 h 3768619"/>
              <a:gd name="connsiteX32" fmla="*/ 335057 w 4366182"/>
              <a:gd name="connsiteY32" fmla="*/ 2172134 h 3768619"/>
              <a:gd name="connsiteX33" fmla="*/ 148790 w 4366182"/>
              <a:gd name="connsiteY33" fmla="*/ 2020026 h 3768619"/>
              <a:gd name="connsiteX34" fmla="*/ 0 w 4366182"/>
              <a:gd name="connsiteY34" fmla="*/ 1896611 h 3768619"/>
              <a:gd name="connsiteX35" fmla="*/ 233633 w 4366182"/>
              <a:gd name="connsiteY35" fmla="*/ 1678669 h 3768619"/>
              <a:gd name="connsiteX36" fmla="*/ 450333 w 4366182"/>
              <a:gd name="connsiteY36" fmla="*/ 1494070 h 3768619"/>
              <a:gd name="connsiteX37" fmla="*/ 684506 w 4366182"/>
              <a:gd name="connsiteY37" fmla="*/ 1318406 h 3768619"/>
              <a:gd name="connsiteX38" fmla="*/ 898091 w 4366182"/>
              <a:gd name="connsiteY38" fmla="*/ 1171438 h 3768619"/>
              <a:gd name="connsiteX39" fmla="*/ 1088590 w 4366182"/>
              <a:gd name="connsiteY39" fmla="*/ 1047261 h 3768619"/>
              <a:gd name="connsiteX40" fmla="*/ 1279091 w 4366182"/>
              <a:gd name="connsiteY40" fmla="*/ 923593 h 3768619"/>
              <a:gd name="connsiteX41" fmla="*/ 1486524 w 4366182"/>
              <a:gd name="connsiteY41" fmla="*/ 798413 h 3768619"/>
              <a:gd name="connsiteX42" fmla="*/ 1668557 w 4366182"/>
              <a:gd name="connsiteY42" fmla="*/ 1220168 h 3768619"/>
              <a:gd name="connsiteX43" fmla="*/ 1952190 w 4366182"/>
              <a:gd name="connsiteY43" fmla="*/ 886149 h 3768619"/>
              <a:gd name="connsiteX44" fmla="*/ 2162004 w 4366182"/>
              <a:gd name="connsiteY44" fmla="*/ 813875 h 3768619"/>
              <a:gd name="connsiteX45" fmla="*/ 2366452 w 4366182"/>
              <a:gd name="connsiteY45" fmla="*/ 651673 h 3768619"/>
              <a:gd name="connsiteX46" fmla="*/ 2592923 w 4366182"/>
              <a:gd name="connsiteY46" fmla="*/ 650688 h 3768619"/>
              <a:gd name="connsiteX47" fmla="*/ 2824908 w 4366182"/>
              <a:gd name="connsiteY47" fmla="*/ 520634 h 3768619"/>
              <a:gd name="connsiteX0" fmla="*/ 2824908 w 4366182"/>
              <a:gd name="connsiteY0" fmla="*/ 520634 h 3768619"/>
              <a:gd name="connsiteX1" fmla="*/ 3179058 w 4366182"/>
              <a:gd name="connsiteY1" fmla="*/ 470600 h 3768619"/>
              <a:gd name="connsiteX2" fmla="*/ 3471158 w 4366182"/>
              <a:gd name="connsiteY2" fmla="*/ 284934 h 3768619"/>
              <a:gd name="connsiteX3" fmla="*/ 4206191 w 4366182"/>
              <a:gd name="connsiteY3" fmla="*/ 19374 h 3768619"/>
              <a:gd name="connsiteX4" fmla="*/ 4364456 w 4366182"/>
              <a:gd name="connsiteY4" fmla="*/ 20528 h 3768619"/>
              <a:gd name="connsiteX5" fmla="*/ 4360157 w 4366182"/>
              <a:gd name="connsiteY5" fmla="*/ 853969 h 3768619"/>
              <a:gd name="connsiteX6" fmla="*/ 4360157 w 4366182"/>
              <a:gd name="connsiteY6" fmla="*/ 880095 h 3768619"/>
              <a:gd name="connsiteX7" fmla="*/ 4360157 w 4366182"/>
              <a:gd name="connsiteY7" fmla="*/ 928020 h 3768619"/>
              <a:gd name="connsiteX8" fmla="*/ 4360157 w 4366182"/>
              <a:gd name="connsiteY8" fmla="*/ 965344 h 3768619"/>
              <a:gd name="connsiteX9" fmla="*/ 4360157 w 4366182"/>
              <a:gd name="connsiteY9" fmla="*/ 993392 h 3768619"/>
              <a:gd name="connsiteX10" fmla="*/ 4360157 w 4366182"/>
              <a:gd name="connsiteY10" fmla="*/ 1013489 h 3768619"/>
              <a:gd name="connsiteX11" fmla="*/ 4360157 w 4366182"/>
              <a:gd name="connsiteY11" fmla="*/ 1026961 h 3768619"/>
              <a:gd name="connsiteX12" fmla="*/ 4360157 w 4366182"/>
              <a:gd name="connsiteY12" fmla="*/ 1039329 h 3768619"/>
              <a:gd name="connsiteX13" fmla="*/ 4360157 w 4366182"/>
              <a:gd name="connsiteY13" fmla="*/ 1041096 h 3768619"/>
              <a:gd name="connsiteX14" fmla="*/ 4360157 w 4366182"/>
              <a:gd name="connsiteY14" fmla="*/ 3768619 h 3768619"/>
              <a:gd name="connsiteX15" fmla="*/ 4093457 w 4366182"/>
              <a:gd name="connsiteY15" fmla="*/ 3759509 h 3768619"/>
              <a:gd name="connsiteX16" fmla="*/ 3835226 w 4366182"/>
              <a:gd name="connsiteY16" fmla="*/ 3736304 h 3768619"/>
              <a:gd name="connsiteX17" fmla="*/ 3593923 w 4366182"/>
              <a:gd name="connsiteY17" fmla="*/ 3706462 h 3768619"/>
              <a:gd name="connsiteX18" fmla="*/ 3399191 w 4366182"/>
              <a:gd name="connsiteY18" fmla="*/ 3676623 h 3768619"/>
              <a:gd name="connsiteX19" fmla="*/ 3179057 w 4366182"/>
              <a:gd name="connsiteY19" fmla="*/ 3630208 h 3768619"/>
              <a:gd name="connsiteX20" fmla="*/ 2967391 w 4366182"/>
              <a:gd name="connsiteY20" fmla="*/ 3580478 h 3768619"/>
              <a:gd name="connsiteX21" fmla="*/ 2692224 w 4366182"/>
              <a:gd name="connsiteY21" fmla="*/ 3504222 h 3768619"/>
              <a:gd name="connsiteX22" fmla="*/ 2463623 w 4366182"/>
              <a:gd name="connsiteY22" fmla="*/ 3431281 h 3768619"/>
              <a:gd name="connsiteX23" fmla="*/ 2222323 w 4366182"/>
              <a:gd name="connsiteY23" fmla="*/ 3345081 h 3768619"/>
              <a:gd name="connsiteX24" fmla="*/ 1981023 w 4366182"/>
              <a:gd name="connsiteY24" fmla="*/ 3242301 h 3768619"/>
              <a:gd name="connsiteX25" fmla="*/ 1718557 w 4366182"/>
              <a:gd name="connsiteY25" fmla="*/ 3109684 h 3768619"/>
              <a:gd name="connsiteX26" fmla="*/ 1481491 w 4366182"/>
              <a:gd name="connsiteY26" fmla="*/ 2980381 h 3768619"/>
              <a:gd name="connsiteX27" fmla="*/ 1235958 w 4366182"/>
              <a:gd name="connsiteY27" fmla="*/ 2827872 h 3768619"/>
              <a:gd name="connsiteX28" fmla="*/ 969257 w 4366182"/>
              <a:gd name="connsiteY28" fmla="*/ 2655469 h 3768619"/>
              <a:gd name="connsiteX29" fmla="*/ 804957 w 4366182"/>
              <a:gd name="connsiteY29" fmla="*/ 2545224 h 3768619"/>
              <a:gd name="connsiteX30" fmla="*/ 669490 w 4366182"/>
              <a:gd name="connsiteY30" fmla="*/ 2441141 h 3768619"/>
              <a:gd name="connsiteX31" fmla="*/ 474757 w 4366182"/>
              <a:gd name="connsiteY31" fmla="*/ 2294111 h 3768619"/>
              <a:gd name="connsiteX32" fmla="*/ 335057 w 4366182"/>
              <a:gd name="connsiteY32" fmla="*/ 2172134 h 3768619"/>
              <a:gd name="connsiteX33" fmla="*/ 148790 w 4366182"/>
              <a:gd name="connsiteY33" fmla="*/ 2020026 h 3768619"/>
              <a:gd name="connsiteX34" fmla="*/ 0 w 4366182"/>
              <a:gd name="connsiteY34" fmla="*/ 1896611 h 3768619"/>
              <a:gd name="connsiteX35" fmla="*/ 233633 w 4366182"/>
              <a:gd name="connsiteY35" fmla="*/ 1678669 h 3768619"/>
              <a:gd name="connsiteX36" fmla="*/ 450333 w 4366182"/>
              <a:gd name="connsiteY36" fmla="*/ 1494070 h 3768619"/>
              <a:gd name="connsiteX37" fmla="*/ 684506 w 4366182"/>
              <a:gd name="connsiteY37" fmla="*/ 1318406 h 3768619"/>
              <a:gd name="connsiteX38" fmla="*/ 898091 w 4366182"/>
              <a:gd name="connsiteY38" fmla="*/ 1171438 h 3768619"/>
              <a:gd name="connsiteX39" fmla="*/ 1088590 w 4366182"/>
              <a:gd name="connsiteY39" fmla="*/ 1047261 h 3768619"/>
              <a:gd name="connsiteX40" fmla="*/ 1279091 w 4366182"/>
              <a:gd name="connsiteY40" fmla="*/ 923593 h 3768619"/>
              <a:gd name="connsiteX41" fmla="*/ 1448424 w 4366182"/>
              <a:gd name="connsiteY41" fmla="*/ 1342145 h 3768619"/>
              <a:gd name="connsiteX42" fmla="*/ 1668557 w 4366182"/>
              <a:gd name="connsiteY42" fmla="*/ 1220168 h 3768619"/>
              <a:gd name="connsiteX43" fmla="*/ 1952190 w 4366182"/>
              <a:gd name="connsiteY43" fmla="*/ 886149 h 3768619"/>
              <a:gd name="connsiteX44" fmla="*/ 2162004 w 4366182"/>
              <a:gd name="connsiteY44" fmla="*/ 813875 h 3768619"/>
              <a:gd name="connsiteX45" fmla="*/ 2366452 w 4366182"/>
              <a:gd name="connsiteY45" fmla="*/ 651673 h 3768619"/>
              <a:gd name="connsiteX46" fmla="*/ 2592923 w 4366182"/>
              <a:gd name="connsiteY46" fmla="*/ 650688 h 3768619"/>
              <a:gd name="connsiteX47" fmla="*/ 2824908 w 4366182"/>
              <a:gd name="connsiteY47" fmla="*/ 520634 h 3768619"/>
              <a:gd name="connsiteX0" fmla="*/ 2824908 w 4366182"/>
              <a:gd name="connsiteY0" fmla="*/ 520634 h 3768619"/>
              <a:gd name="connsiteX1" fmla="*/ 3179058 w 4366182"/>
              <a:gd name="connsiteY1" fmla="*/ 470600 h 3768619"/>
              <a:gd name="connsiteX2" fmla="*/ 3471158 w 4366182"/>
              <a:gd name="connsiteY2" fmla="*/ 284934 h 3768619"/>
              <a:gd name="connsiteX3" fmla="*/ 4206191 w 4366182"/>
              <a:gd name="connsiteY3" fmla="*/ 19374 h 3768619"/>
              <a:gd name="connsiteX4" fmla="*/ 4364456 w 4366182"/>
              <a:gd name="connsiteY4" fmla="*/ 20528 h 3768619"/>
              <a:gd name="connsiteX5" fmla="*/ 4360157 w 4366182"/>
              <a:gd name="connsiteY5" fmla="*/ 853969 h 3768619"/>
              <a:gd name="connsiteX6" fmla="*/ 4360157 w 4366182"/>
              <a:gd name="connsiteY6" fmla="*/ 880095 h 3768619"/>
              <a:gd name="connsiteX7" fmla="*/ 4360157 w 4366182"/>
              <a:gd name="connsiteY7" fmla="*/ 928020 h 3768619"/>
              <a:gd name="connsiteX8" fmla="*/ 4360157 w 4366182"/>
              <a:gd name="connsiteY8" fmla="*/ 965344 h 3768619"/>
              <a:gd name="connsiteX9" fmla="*/ 4360157 w 4366182"/>
              <a:gd name="connsiteY9" fmla="*/ 993392 h 3768619"/>
              <a:gd name="connsiteX10" fmla="*/ 4360157 w 4366182"/>
              <a:gd name="connsiteY10" fmla="*/ 1013489 h 3768619"/>
              <a:gd name="connsiteX11" fmla="*/ 4360157 w 4366182"/>
              <a:gd name="connsiteY11" fmla="*/ 1026961 h 3768619"/>
              <a:gd name="connsiteX12" fmla="*/ 4360157 w 4366182"/>
              <a:gd name="connsiteY12" fmla="*/ 1039329 h 3768619"/>
              <a:gd name="connsiteX13" fmla="*/ 4360157 w 4366182"/>
              <a:gd name="connsiteY13" fmla="*/ 1041096 h 3768619"/>
              <a:gd name="connsiteX14" fmla="*/ 4360157 w 4366182"/>
              <a:gd name="connsiteY14" fmla="*/ 3768619 h 3768619"/>
              <a:gd name="connsiteX15" fmla="*/ 4093457 w 4366182"/>
              <a:gd name="connsiteY15" fmla="*/ 3759509 h 3768619"/>
              <a:gd name="connsiteX16" fmla="*/ 3835226 w 4366182"/>
              <a:gd name="connsiteY16" fmla="*/ 3736304 h 3768619"/>
              <a:gd name="connsiteX17" fmla="*/ 3593923 w 4366182"/>
              <a:gd name="connsiteY17" fmla="*/ 3706462 h 3768619"/>
              <a:gd name="connsiteX18" fmla="*/ 3399191 w 4366182"/>
              <a:gd name="connsiteY18" fmla="*/ 3676623 h 3768619"/>
              <a:gd name="connsiteX19" fmla="*/ 3179057 w 4366182"/>
              <a:gd name="connsiteY19" fmla="*/ 3630208 h 3768619"/>
              <a:gd name="connsiteX20" fmla="*/ 2967391 w 4366182"/>
              <a:gd name="connsiteY20" fmla="*/ 3580478 h 3768619"/>
              <a:gd name="connsiteX21" fmla="*/ 2692224 w 4366182"/>
              <a:gd name="connsiteY21" fmla="*/ 3504222 h 3768619"/>
              <a:gd name="connsiteX22" fmla="*/ 2463623 w 4366182"/>
              <a:gd name="connsiteY22" fmla="*/ 3431281 h 3768619"/>
              <a:gd name="connsiteX23" fmla="*/ 2222323 w 4366182"/>
              <a:gd name="connsiteY23" fmla="*/ 3345081 h 3768619"/>
              <a:gd name="connsiteX24" fmla="*/ 1981023 w 4366182"/>
              <a:gd name="connsiteY24" fmla="*/ 3242301 h 3768619"/>
              <a:gd name="connsiteX25" fmla="*/ 1718557 w 4366182"/>
              <a:gd name="connsiteY25" fmla="*/ 3109684 h 3768619"/>
              <a:gd name="connsiteX26" fmla="*/ 1481491 w 4366182"/>
              <a:gd name="connsiteY26" fmla="*/ 2980381 h 3768619"/>
              <a:gd name="connsiteX27" fmla="*/ 1235958 w 4366182"/>
              <a:gd name="connsiteY27" fmla="*/ 2827872 h 3768619"/>
              <a:gd name="connsiteX28" fmla="*/ 969257 w 4366182"/>
              <a:gd name="connsiteY28" fmla="*/ 2655469 h 3768619"/>
              <a:gd name="connsiteX29" fmla="*/ 804957 w 4366182"/>
              <a:gd name="connsiteY29" fmla="*/ 2545224 h 3768619"/>
              <a:gd name="connsiteX30" fmla="*/ 669490 w 4366182"/>
              <a:gd name="connsiteY30" fmla="*/ 2441141 h 3768619"/>
              <a:gd name="connsiteX31" fmla="*/ 474757 w 4366182"/>
              <a:gd name="connsiteY31" fmla="*/ 2294111 h 3768619"/>
              <a:gd name="connsiteX32" fmla="*/ 335057 w 4366182"/>
              <a:gd name="connsiteY32" fmla="*/ 2172134 h 3768619"/>
              <a:gd name="connsiteX33" fmla="*/ 148790 w 4366182"/>
              <a:gd name="connsiteY33" fmla="*/ 2020026 h 3768619"/>
              <a:gd name="connsiteX34" fmla="*/ 0 w 4366182"/>
              <a:gd name="connsiteY34" fmla="*/ 1896611 h 3768619"/>
              <a:gd name="connsiteX35" fmla="*/ 233633 w 4366182"/>
              <a:gd name="connsiteY35" fmla="*/ 1678669 h 3768619"/>
              <a:gd name="connsiteX36" fmla="*/ 450333 w 4366182"/>
              <a:gd name="connsiteY36" fmla="*/ 1494070 h 3768619"/>
              <a:gd name="connsiteX37" fmla="*/ 684506 w 4366182"/>
              <a:gd name="connsiteY37" fmla="*/ 1318406 h 3768619"/>
              <a:gd name="connsiteX38" fmla="*/ 898091 w 4366182"/>
              <a:gd name="connsiteY38" fmla="*/ 1171438 h 3768619"/>
              <a:gd name="connsiteX39" fmla="*/ 1088590 w 4366182"/>
              <a:gd name="connsiteY39" fmla="*/ 1047261 h 3768619"/>
              <a:gd name="connsiteX40" fmla="*/ 1279091 w 4366182"/>
              <a:gd name="connsiteY40" fmla="*/ 923593 h 3768619"/>
              <a:gd name="connsiteX41" fmla="*/ 1448424 w 4366182"/>
              <a:gd name="connsiteY41" fmla="*/ 1342145 h 3768619"/>
              <a:gd name="connsiteX42" fmla="*/ 1668557 w 4366182"/>
              <a:gd name="connsiteY42" fmla="*/ 1220168 h 3768619"/>
              <a:gd name="connsiteX43" fmla="*/ 1952190 w 4366182"/>
              <a:gd name="connsiteY43" fmla="*/ 886149 h 3768619"/>
              <a:gd name="connsiteX44" fmla="*/ 2162004 w 4366182"/>
              <a:gd name="connsiteY44" fmla="*/ 813875 h 3768619"/>
              <a:gd name="connsiteX45" fmla="*/ 2366452 w 4366182"/>
              <a:gd name="connsiteY45" fmla="*/ 651673 h 3768619"/>
              <a:gd name="connsiteX46" fmla="*/ 2592923 w 4366182"/>
              <a:gd name="connsiteY46" fmla="*/ 650688 h 3768619"/>
              <a:gd name="connsiteX47" fmla="*/ 2824908 w 4366182"/>
              <a:gd name="connsiteY47" fmla="*/ 520634 h 3768619"/>
              <a:gd name="connsiteX0" fmla="*/ 2824908 w 4366182"/>
              <a:gd name="connsiteY0" fmla="*/ 501260 h 3749245"/>
              <a:gd name="connsiteX1" fmla="*/ 3179058 w 4366182"/>
              <a:gd name="connsiteY1" fmla="*/ 451226 h 3749245"/>
              <a:gd name="connsiteX2" fmla="*/ 3471158 w 4366182"/>
              <a:gd name="connsiteY2" fmla="*/ 265560 h 3749245"/>
              <a:gd name="connsiteX3" fmla="*/ 4206191 w 4366182"/>
              <a:gd name="connsiteY3" fmla="*/ 0 h 3749245"/>
              <a:gd name="connsiteX4" fmla="*/ 4364456 w 4366182"/>
              <a:gd name="connsiteY4" fmla="*/ 1154 h 3749245"/>
              <a:gd name="connsiteX5" fmla="*/ 4360157 w 4366182"/>
              <a:gd name="connsiteY5" fmla="*/ 834595 h 3749245"/>
              <a:gd name="connsiteX6" fmla="*/ 4360157 w 4366182"/>
              <a:gd name="connsiteY6" fmla="*/ 860721 h 3749245"/>
              <a:gd name="connsiteX7" fmla="*/ 4360157 w 4366182"/>
              <a:gd name="connsiteY7" fmla="*/ 908646 h 3749245"/>
              <a:gd name="connsiteX8" fmla="*/ 4360157 w 4366182"/>
              <a:gd name="connsiteY8" fmla="*/ 945970 h 3749245"/>
              <a:gd name="connsiteX9" fmla="*/ 4360157 w 4366182"/>
              <a:gd name="connsiteY9" fmla="*/ 974018 h 3749245"/>
              <a:gd name="connsiteX10" fmla="*/ 4360157 w 4366182"/>
              <a:gd name="connsiteY10" fmla="*/ 994115 h 3749245"/>
              <a:gd name="connsiteX11" fmla="*/ 4360157 w 4366182"/>
              <a:gd name="connsiteY11" fmla="*/ 1007587 h 3749245"/>
              <a:gd name="connsiteX12" fmla="*/ 4360157 w 4366182"/>
              <a:gd name="connsiteY12" fmla="*/ 1019955 h 3749245"/>
              <a:gd name="connsiteX13" fmla="*/ 4360157 w 4366182"/>
              <a:gd name="connsiteY13" fmla="*/ 1021722 h 3749245"/>
              <a:gd name="connsiteX14" fmla="*/ 4360157 w 4366182"/>
              <a:gd name="connsiteY14" fmla="*/ 3749245 h 3749245"/>
              <a:gd name="connsiteX15" fmla="*/ 4093457 w 4366182"/>
              <a:gd name="connsiteY15" fmla="*/ 3740135 h 3749245"/>
              <a:gd name="connsiteX16" fmla="*/ 3835226 w 4366182"/>
              <a:gd name="connsiteY16" fmla="*/ 3716930 h 3749245"/>
              <a:gd name="connsiteX17" fmla="*/ 3593923 w 4366182"/>
              <a:gd name="connsiteY17" fmla="*/ 3687088 h 3749245"/>
              <a:gd name="connsiteX18" fmla="*/ 3399191 w 4366182"/>
              <a:gd name="connsiteY18" fmla="*/ 3657249 h 3749245"/>
              <a:gd name="connsiteX19" fmla="*/ 3179057 w 4366182"/>
              <a:gd name="connsiteY19" fmla="*/ 3610834 h 3749245"/>
              <a:gd name="connsiteX20" fmla="*/ 2967391 w 4366182"/>
              <a:gd name="connsiteY20" fmla="*/ 3561104 h 3749245"/>
              <a:gd name="connsiteX21" fmla="*/ 2692224 w 4366182"/>
              <a:gd name="connsiteY21" fmla="*/ 3484848 h 3749245"/>
              <a:gd name="connsiteX22" fmla="*/ 2463623 w 4366182"/>
              <a:gd name="connsiteY22" fmla="*/ 3411907 h 3749245"/>
              <a:gd name="connsiteX23" fmla="*/ 2222323 w 4366182"/>
              <a:gd name="connsiteY23" fmla="*/ 3325707 h 3749245"/>
              <a:gd name="connsiteX24" fmla="*/ 1981023 w 4366182"/>
              <a:gd name="connsiteY24" fmla="*/ 3222927 h 3749245"/>
              <a:gd name="connsiteX25" fmla="*/ 1718557 w 4366182"/>
              <a:gd name="connsiteY25" fmla="*/ 3090310 h 3749245"/>
              <a:gd name="connsiteX26" fmla="*/ 1481491 w 4366182"/>
              <a:gd name="connsiteY26" fmla="*/ 2961007 h 3749245"/>
              <a:gd name="connsiteX27" fmla="*/ 1235958 w 4366182"/>
              <a:gd name="connsiteY27" fmla="*/ 2808498 h 3749245"/>
              <a:gd name="connsiteX28" fmla="*/ 969257 w 4366182"/>
              <a:gd name="connsiteY28" fmla="*/ 2636095 h 3749245"/>
              <a:gd name="connsiteX29" fmla="*/ 804957 w 4366182"/>
              <a:gd name="connsiteY29" fmla="*/ 2525850 h 3749245"/>
              <a:gd name="connsiteX30" fmla="*/ 669490 w 4366182"/>
              <a:gd name="connsiteY30" fmla="*/ 2421767 h 3749245"/>
              <a:gd name="connsiteX31" fmla="*/ 474757 w 4366182"/>
              <a:gd name="connsiteY31" fmla="*/ 2274737 h 3749245"/>
              <a:gd name="connsiteX32" fmla="*/ 335057 w 4366182"/>
              <a:gd name="connsiteY32" fmla="*/ 2152760 h 3749245"/>
              <a:gd name="connsiteX33" fmla="*/ 148790 w 4366182"/>
              <a:gd name="connsiteY33" fmla="*/ 2000652 h 3749245"/>
              <a:gd name="connsiteX34" fmla="*/ 0 w 4366182"/>
              <a:gd name="connsiteY34" fmla="*/ 1877237 h 3749245"/>
              <a:gd name="connsiteX35" fmla="*/ 233633 w 4366182"/>
              <a:gd name="connsiteY35" fmla="*/ 1659295 h 3749245"/>
              <a:gd name="connsiteX36" fmla="*/ 450333 w 4366182"/>
              <a:gd name="connsiteY36" fmla="*/ 1474696 h 3749245"/>
              <a:gd name="connsiteX37" fmla="*/ 684506 w 4366182"/>
              <a:gd name="connsiteY37" fmla="*/ 1299032 h 3749245"/>
              <a:gd name="connsiteX38" fmla="*/ 898091 w 4366182"/>
              <a:gd name="connsiteY38" fmla="*/ 1152064 h 3749245"/>
              <a:gd name="connsiteX39" fmla="*/ 1088590 w 4366182"/>
              <a:gd name="connsiteY39" fmla="*/ 1027887 h 3749245"/>
              <a:gd name="connsiteX40" fmla="*/ 1279091 w 4366182"/>
              <a:gd name="connsiteY40" fmla="*/ 904219 h 3749245"/>
              <a:gd name="connsiteX41" fmla="*/ 1448424 w 4366182"/>
              <a:gd name="connsiteY41" fmla="*/ 1322771 h 3749245"/>
              <a:gd name="connsiteX42" fmla="*/ 1668557 w 4366182"/>
              <a:gd name="connsiteY42" fmla="*/ 1200794 h 3749245"/>
              <a:gd name="connsiteX43" fmla="*/ 1952190 w 4366182"/>
              <a:gd name="connsiteY43" fmla="*/ 866775 h 3749245"/>
              <a:gd name="connsiteX44" fmla="*/ 2162004 w 4366182"/>
              <a:gd name="connsiteY44" fmla="*/ 794501 h 3749245"/>
              <a:gd name="connsiteX45" fmla="*/ 2366452 w 4366182"/>
              <a:gd name="connsiteY45" fmla="*/ 632299 h 3749245"/>
              <a:gd name="connsiteX46" fmla="*/ 2592923 w 4366182"/>
              <a:gd name="connsiteY46" fmla="*/ 631314 h 3749245"/>
              <a:gd name="connsiteX47" fmla="*/ 2824908 w 4366182"/>
              <a:gd name="connsiteY47" fmla="*/ 501260 h 3749245"/>
              <a:gd name="connsiteX0" fmla="*/ 2824908 w 4366182"/>
              <a:gd name="connsiteY0" fmla="*/ 501260 h 3749245"/>
              <a:gd name="connsiteX1" fmla="*/ 3179058 w 4366182"/>
              <a:gd name="connsiteY1" fmla="*/ 451226 h 3749245"/>
              <a:gd name="connsiteX2" fmla="*/ 3471158 w 4366182"/>
              <a:gd name="connsiteY2" fmla="*/ 265560 h 3749245"/>
              <a:gd name="connsiteX3" fmla="*/ 4206191 w 4366182"/>
              <a:gd name="connsiteY3" fmla="*/ 0 h 3749245"/>
              <a:gd name="connsiteX4" fmla="*/ 4364456 w 4366182"/>
              <a:gd name="connsiteY4" fmla="*/ 1154 h 3749245"/>
              <a:gd name="connsiteX5" fmla="*/ 4360157 w 4366182"/>
              <a:gd name="connsiteY5" fmla="*/ 834595 h 3749245"/>
              <a:gd name="connsiteX6" fmla="*/ 4360157 w 4366182"/>
              <a:gd name="connsiteY6" fmla="*/ 860721 h 3749245"/>
              <a:gd name="connsiteX7" fmla="*/ 4360157 w 4366182"/>
              <a:gd name="connsiteY7" fmla="*/ 908646 h 3749245"/>
              <a:gd name="connsiteX8" fmla="*/ 4360157 w 4366182"/>
              <a:gd name="connsiteY8" fmla="*/ 945970 h 3749245"/>
              <a:gd name="connsiteX9" fmla="*/ 4360157 w 4366182"/>
              <a:gd name="connsiteY9" fmla="*/ 974018 h 3749245"/>
              <a:gd name="connsiteX10" fmla="*/ 4360157 w 4366182"/>
              <a:gd name="connsiteY10" fmla="*/ 994115 h 3749245"/>
              <a:gd name="connsiteX11" fmla="*/ 4360157 w 4366182"/>
              <a:gd name="connsiteY11" fmla="*/ 1007587 h 3749245"/>
              <a:gd name="connsiteX12" fmla="*/ 4360157 w 4366182"/>
              <a:gd name="connsiteY12" fmla="*/ 1019955 h 3749245"/>
              <a:gd name="connsiteX13" fmla="*/ 4360157 w 4366182"/>
              <a:gd name="connsiteY13" fmla="*/ 1021722 h 3749245"/>
              <a:gd name="connsiteX14" fmla="*/ 4360157 w 4366182"/>
              <a:gd name="connsiteY14" fmla="*/ 3749245 h 3749245"/>
              <a:gd name="connsiteX15" fmla="*/ 4093457 w 4366182"/>
              <a:gd name="connsiteY15" fmla="*/ 3740135 h 3749245"/>
              <a:gd name="connsiteX16" fmla="*/ 3835226 w 4366182"/>
              <a:gd name="connsiteY16" fmla="*/ 3716930 h 3749245"/>
              <a:gd name="connsiteX17" fmla="*/ 3593923 w 4366182"/>
              <a:gd name="connsiteY17" fmla="*/ 3687088 h 3749245"/>
              <a:gd name="connsiteX18" fmla="*/ 3399191 w 4366182"/>
              <a:gd name="connsiteY18" fmla="*/ 3657249 h 3749245"/>
              <a:gd name="connsiteX19" fmla="*/ 3179057 w 4366182"/>
              <a:gd name="connsiteY19" fmla="*/ 3610834 h 3749245"/>
              <a:gd name="connsiteX20" fmla="*/ 2967391 w 4366182"/>
              <a:gd name="connsiteY20" fmla="*/ 3561104 h 3749245"/>
              <a:gd name="connsiteX21" fmla="*/ 2692224 w 4366182"/>
              <a:gd name="connsiteY21" fmla="*/ 3484848 h 3749245"/>
              <a:gd name="connsiteX22" fmla="*/ 2463623 w 4366182"/>
              <a:gd name="connsiteY22" fmla="*/ 3411907 h 3749245"/>
              <a:gd name="connsiteX23" fmla="*/ 2222323 w 4366182"/>
              <a:gd name="connsiteY23" fmla="*/ 3325707 h 3749245"/>
              <a:gd name="connsiteX24" fmla="*/ 1981023 w 4366182"/>
              <a:gd name="connsiteY24" fmla="*/ 3222927 h 3749245"/>
              <a:gd name="connsiteX25" fmla="*/ 1718557 w 4366182"/>
              <a:gd name="connsiteY25" fmla="*/ 3090310 h 3749245"/>
              <a:gd name="connsiteX26" fmla="*/ 1481491 w 4366182"/>
              <a:gd name="connsiteY26" fmla="*/ 2961007 h 3749245"/>
              <a:gd name="connsiteX27" fmla="*/ 1235958 w 4366182"/>
              <a:gd name="connsiteY27" fmla="*/ 2808498 h 3749245"/>
              <a:gd name="connsiteX28" fmla="*/ 969257 w 4366182"/>
              <a:gd name="connsiteY28" fmla="*/ 2636095 h 3749245"/>
              <a:gd name="connsiteX29" fmla="*/ 804957 w 4366182"/>
              <a:gd name="connsiteY29" fmla="*/ 2525850 h 3749245"/>
              <a:gd name="connsiteX30" fmla="*/ 669490 w 4366182"/>
              <a:gd name="connsiteY30" fmla="*/ 2421767 h 3749245"/>
              <a:gd name="connsiteX31" fmla="*/ 474757 w 4366182"/>
              <a:gd name="connsiteY31" fmla="*/ 2274737 h 3749245"/>
              <a:gd name="connsiteX32" fmla="*/ 335057 w 4366182"/>
              <a:gd name="connsiteY32" fmla="*/ 2152760 h 3749245"/>
              <a:gd name="connsiteX33" fmla="*/ 148790 w 4366182"/>
              <a:gd name="connsiteY33" fmla="*/ 2000652 h 3749245"/>
              <a:gd name="connsiteX34" fmla="*/ 0 w 4366182"/>
              <a:gd name="connsiteY34" fmla="*/ 1877237 h 3749245"/>
              <a:gd name="connsiteX35" fmla="*/ 445299 w 4366182"/>
              <a:gd name="connsiteY35" fmla="*/ 1748811 h 3749245"/>
              <a:gd name="connsiteX36" fmla="*/ 450333 w 4366182"/>
              <a:gd name="connsiteY36" fmla="*/ 1474696 h 3749245"/>
              <a:gd name="connsiteX37" fmla="*/ 684506 w 4366182"/>
              <a:gd name="connsiteY37" fmla="*/ 1299032 h 3749245"/>
              <a:gd name="connsiteX38" fmla="*/ 898091 w 4366182"/>
              <a:gd name="connsiteY38" fmla="*/ 1152064 h 3749245"/>
              <a:gd name="connsiteX39" fmla="*/ 1088590 w 4366182"/>
              <a:gd name="connsiteY39" fmla="*/ 1027887 h 3749245"/>
              <a:gd name="connsiteX40" fmla="*/ 1279091 w 4366182"/>
              <a:gd name="connsiteY40" fmla="*/ 904219 h 3749245"/>
              <a:gd name="connsiteX41" fmla="*/ 1448424 w 4366182"/>
              <a:gd name="connsiteY41" fmla="*/ 1322771 h 3749245"/>
              <a:gd name="connsiteX42" fmla="*/ 1668557 w 4366182"/>
              <a:gd name="connsiteY42" fmla="*/ 1200794 h 3749245"/>
              <a:gd name="connsiteX43" fmla="*/ 1952190 w 4366182"/>
              <a:gd name="connsiteY43" fmla="*/ 866775 h 3749245"/>
              <a:gd name="connsiteX44" fmla="*/ 2162004 w 4366182"/>
              <a:gd name="connsiteY44" fmla="*/ 794501 h 3749245"/>
              <a:gd name="connsiteX45" fmla="*/ 2366452 w 4366182"/>
              <a:gd name="connsiteY45" fmla="*/ 632299 h 3749245"/>
              <a:gd name="connsiteX46" fmla="*/ 2592923 w 4366182"/>
              <a:gd name="connsiteY46" fmla="*/ 631314 h 3749245"/>
              <a:gd name="connsiteX47" fmla="*/ 2824908 w 4366182"/>
              <a:gd name="connsiteY47" fmla="*/ 501260 h 3749245"/>
              <a:gd name="connsiteX0" fmla="*/ 2824908 w 4366182"/>
              <a:gd name="connsiteY0" fmla="*/ 501260 h 3749245"/>
              <a:gd name="connsiteX1" fmla="*/ 3179058 w 4366182"/>
              <a:gd name="connsiteY1" fmla="*/ 451226 h 3749245"/>
              <a:gd name="connsiteX2" fmla="*/ 3471158 w 4366182"/>
              <a:gd name="connsiteY2" fmla="*/ 265560 h 3749245"/>
              <a:gd name="connsiteX3" fmla="*/ 4206191 w 4366182"/>
              <a:gd name="connsiteY3" fmla="*/ 0 h 3749245"/>
              <a:gd name="connsiteX4" fmla="*/ 4364456 w 4366182"/>
              <a:gd name="connsiteY4" fmla="*/ 1154 h 3749245"/>
              <a:gd name="connsiteX5" fmla="*/ 4360157 w 4366182"/>
              <a:gd name="connsiteY5" fmla="*/ 834595 h 3749245"/>
              <a:gd name="connsiteX6" fmla="*/ 4360157 w 4366182"/>
              <a:gd name="connsiteY6" fmla="*/ 860721 h 3749245"/>
              <a:gd name="connsiteX7" fmla="*/ 4360157 w 4366182"/>
              <a:gd name="connsiteY7" fmla="*/ 908646 h 3749245"/>
              <a:gd name="connsiteX8" fmla="*/ 4360157 w 4366182"/>
              <a:gd name="connsiteY8" fmla="*/ 945970 h 3749245"/>
              <a:gd name="connsiteX9" fmla="*/ 4360157 w 4366182"/>
              <a:gd name="connsiteY9" fmla="*/ 974018 h 3749245"/>
              <a:gd name="connsiteX10" fmla="*/ 4360157 w 4366182"/>
              <a:gd name="connsiteY10" fmla="*/ 994115 h 3749245"/>
              <a:gd name="connsiteX11" fmla="*/ 4360157 w 4366182"/>
              <a:gd name="connsiteY11" fmla="*/ 1007587 h 3749245"/>
              <a:gd name="connsiteX12" fmla="*/ 4360157 w 4366182"/>
              <a:gd name="connsiteY12" fmla="*/ 1019955 h 3749245"/>
              <a:gd name="connsiteX13" fmla="*/ 4360157 w 4366182"/>
              <a:gd name="connsiteY13" fmla="*/ 1021722 h 3749245"/>
              <a:gd name="connsiteX14" fmla="*/ 4360157 w 4366182"/>
              <a:gd name="connsiteY14" fmla="*/ 3749245 h 3749245"/>
              <a:gd name="connsiteX15" fmla="*/ 4093457 w 4366182"/>
              <a:gd name="connsiteY15" fmla="*/ 3740135 h 3749245"/>
              <a:gd name="connsiteX16" fmla="*/ 3835226 w 4366182"/>
              <a:gd name="connsiteY16" fmla="*/ 3716930 h 3749245"/>
              <a:gd name="connsiteX17" fmla="*/ 3593923 w 4366182"/>
              <a:gd name="connsiteY17" fmla="*/ 3687088 h 3749245"/>
              <a:gd name="connsiteX18" fmla="*/ 3399191 w 4366182"/>
              <a:gd name="connsiteY18" fmla="*/ 3657249 h 3749245"/>
              <a:gd name="connsiteX19" fmla="*/ 3179057 w 4366182"/>
              <a:gd name="connsiteY19" fmla="*/ 3610834 h 3749245"/>
              <a:gd name="connsiteX20" fmla="*/ 2967391 w 4366182"/>
              <a:gd name="connsiteY20" fmla="*/ 3561104 h 3749245"/>
              <a:gd name="connsiteX21" fmla="*/ 2692224 w 4366182"/>
              <a:gd name="connsiteY21" fmla="*/ 3484848 h 3749245"/>
              <a:gd name="connsiteX22" fmla="*/ 2463623 w 4366182"/>
              <a:gd name="connsiteY22" fmla="*/ 3411907 h 3749245"/>
              <a:gd name="connsiteX23" fmla="*/ 2222323 w 4366182"/>
              <a:gd name="connsiteY23" fmla="*/ 3325707 h 3749245"/>
              <a:gd name="connsiteX24" fmla="*/ 1981023 w 4366182"/>
              <a:gd name="connsiteY24" fmla="*/ 3222927 h 3749245"/>
              <a:gd name="connsiteX25" fmla="*/ 1718557 w 4366182"/>
              <a:gd name="connsiteY25" fmla="*/ 3090310 h 3749245"/>
              <a:gd name="connsiteX26" fmla="*/ 1481491 w 4366182"/>
              <a:gd name="connsiteY26" fmla="*/ 2961007 h 3749245"/>
              <a:gd name="connsiteX27" fmla="*/ 1235958 w 4366182"/>
              <a:gd name="connsiteY27" fmla="*/ 2808498 h 3749245"/>
              <a:gd name="connsiteX28" fmla="*/ 969257 w 4366182"/>
              <a:gd name="connsiteY28" fmla="*/ 2636095 h 3749245"/>
              <a:gd name="connsiteX29" fmla="*/ 804957 w 4366182"/>
              <a:gd name="connsiteY29" fmla="*/ 2525850 h 3749245"/>
              <a:gd name="connsiteX30" fmla="*/ 669490 w 4366182"/>
              <a:gd name="connsiteY30" fmla="*/ 2421767 h 3749245"/>
              <a:gd name="connsiteX31" fmla="*/ 474757 w 4366182"/>
              <a:gd name="connsiteY31" fmla="*/ 2274737 h 3749245"/>
              <a:gd name="connsiteX32" fmla="*/ 335057 w 4366182"/>
              <a:gd name="connsiteY32" fmla="*/ 2152760 h 3749245"/>
              <a:gd name="connsiteX33" fmla="*/ 148790 w 4366182"/>
              <a:gd name="connsiteY33" fmla="*/ 2000652 h 3749245"/>
              <a:gd name="connsiteX34" fmla="*/ 0 w 4366182"/>
              <a:gd name="connsiteY34" fmla="*/ 1877237 h 3749245"/>
              <a:gd name="connsiteX35" fmla="*/ 445299 w 4366182"/>
              <a:gd name="connsiteY35" fmla="*/ 1748811 h 3749245"/>
              <a:gd name="connsiteX36" fmla="*/ 708566 w 4366182"/>
              <a:gd name="connsiteY36" fmla="*/ 1531058 h 3749245"/>
              <a:gd name="connsiteX37" fmla="*/ 684506 w 4366182"/>
              <a:gd name="connsiteY37" fmla="*/ 1299032 h 3749245"/>
              <a:gd name="connsiteX38" fmla="*/ 898091 w 4366182"/>
              <a:gd name="connsiteY38" fmla="*/ 1152064 h 3749245"/>
              <a:gd name="connsiteX39" fmla="*/ 1088590 w 4366182"/>
              <a:gd name="connsiteY39" fmla="*/ 1027887 h 3749245"/>
              <a:gd name="connsiteX40" fmla="*/ 1279091 w 4366182"/>
              <a:gd name="connsiteY40" fmla="*/ 904219 h 3749245"/>
              <a:gd name="connsiteX41" fmla="*/ 1448424 w 4366182"/>
              <a:gd name="connsiteY41" fmla="*/ 1322771 h 3749245"/>
              <a:gd name="connsiteX42" fmla="*/ 1668557 w 4366182"/>
              <a:gd name="connsiteY42" fmla="*/ 1200794 h 3749245"/>
              <a:gd name="connsiteX43" fmla="*/ 1952190 w 4366182"/>
              <a:gd name="connsiteY43" fmla="*/ 866775 h 3749245"/>
              <a:gd name="connsiteX44" fmla="*/ 2162004 w 4366182"/>
              <a:gd name="connsiteY44" fmla="*/ 794501 h 3749245"/>
              <a:gd name="connsiteX45" fmla="*/ 2366452 w 4366182"/>
              <a:gd name="connsiteY45" fmla="*/ 632299 h 3749245"/>
              <a:gd name="connsiteX46" fmla="*/ 2592923 w 4366182"/>
              <a:gd name="connsiteY46" fmla="*/ 631314 h 3749245"/>
              <a:gd name="connsiteX47" fmla="*/ 2824908 w 4366182"/>
              <a:gd name="connsiteY47" fmla="*/ 501260 h 3749245"/>
              <a:gd name="connsiteX0" fmla="*/ 2824908 w 4366182"/>
              <a:gd name="connsiteY0" fmla="*/ 501260 h 3749245"/>
              <a:gd name="connsiteX1" fmla="*/ 3179058 w 4366182"/>
              <a:gd name="connsiteY1" fmla="*/ 451226 h 3749245"/>
              <a:gd name="connsiteX2" fmla="*/ 3471158 w 4366182"/>
              <a:gd name="connsiteY2" fmla="*/ 265560 h 3749245"/>
              <a:gd name="connsiteX3" fmla="*/ 4206191 w 4366182"/>
              <a:gd name="connsiteY3" fmla="*/ 0 h 3749245"/>
              <a:gd name="connsiteX4" fmla="*/ 4364456 w 4366182"/>
              <a:gd name="connsiteY4" fmla="*/ 1154 h 3749245"/>
              <a:gd name="connsiteX5" fmla="*/ 4360157 w 4366182"/>
              <a:gd name="connsiteY5" fmla="*/ 834595 h 3749245"/>
              <a:gd name="connsiteX6" fmla="*/ 4360157 w 4366182"/>
              <a:gd name="connsiteY6" fmla="*/ 860721 h 3749245"/>
              <a:gd name="connsiteX7" fmla="*/ 4360157 w 4366182"/>
              <a:gd name="connsiteY7" fmla="*/ 908646 h 3749245"/>
              <a:gd name="connsiteX8" fmla="*/ 4360157 w 4366182"/>
              <a:gd name="connsiteY8" fmla="*/ 945970 h 3749245"/>
              <a:gd name="connsiteX9" fmla="*/ 4360157 w 4366182"/>
              <a:gd name="connsiteY9" fmla="*/ 974018 h 3749245"/>
              <a:gd name="connsiteX10" fmla="*/ 4360157 w 4366182"/>
              <a:gd name="connsiteY10" fmla="*/ 994115 h 3749245"/>
              <a:gd name="connsiteX11" fmla="*/ 4360157 w 4366182"/>
              <a:gd name="connsiteY11" fmla="*/ 1007587 h 3749245"/>
              <a:gd name="connsiteX12" fmla="*/ 4360157 w 4366182"/>
              <a:gd name="connsiteY12" fmla="*/ 1019955 h 3749245"/>
              <a:gd name="connsiteX13" fmla="*/ 4360157 w 4366182"/>
              <a:gd name="connsiteY13" fmla="*/ 1021722 h 3749245"/>
              <a:gd name="connsiteX14" fmla="*/ 4360157 w 4366182"/>
              <a:gd name="connsiteY14" fmla="*/ 3749245 h 3749245"/>
              <a:gd name="connsiteX15" fmla="*/ 4093457 w 4366182"/>
              <a:gd name="connsiteY15" fmla="*/ 3740135 h 3749245"/>
              <a:gd name="connsiteX16" fmla="*/ 3835226 w 4366182"/>
              <a:gd name="connsiteY16" fmla="*/ 3716930 h 3749245"/>
              <a:gd name="connsiteX17" fmla="*/ 3593923 w 4366182"/>
              <a:gd name="connsiteY17" fmla="*/ 3687088 h 3749245"/>
              <a:gd name="connsiteX18" fmla="*/ 3399191 w 4366182"/>
              <a:gd name="connsiteY18" fmla="*/ 3657249 h 3749245"/>
              <a:gd name="connsiteX19" fmla="*/ 3179057 w 4366182"/>
              <a:gd name="connsiteY19" fmla="*/ 3610834 h 3749245"/>
              <a:gd name="connsiteX20" fmla="*/ 2967391 w 4366182"/>
              <a:gd name="connsiteY20" fmla="*/ 3561104 h 3749245"/>
              <a:gd name="connsiteX21" fmla="*/ 2692224 w 4366182"/>
              <a:gd name="connsiteY21" fmla="*/ 3484848 h 3749245"/>
              <a:gd name="connsiteX22" fmla="*/ 2463623 w 4366182"/>
              <a:gd name="connsiteY22" fmla="*/ 3411907 h 3749245"/>
              <a:gd name="connsiteX23" fmla="*/ 2222323 w 4366182"/>
              <a:gd name="connsiteY23" fmla="*/ 3325707 h 3749245"/>
              <a:gd name="connsiteX24" fmla="*/ 1981023 w 4366182"/>
              <a:gd name="connsiteY24" fmla="*/ 3222927 h 3749245"/>
              <a:gd name="connsiteX25" fmla="*/ 1718557 w 4366182"/>
              <a:gd name="connsiteY25" fmla="*/ 3090310 h 3749245"/>
              <a:gd name="connsiteX26" fmla="*/ 1481491 w 4366182"/>
              <a:gd name="connsiteY26" fmla="*/ 2961007 h 3749245"/>
              <a:gd name="connsiteX27" fmla="*/ 1235958 w 4366182"/>
              <a:gd name="connsiteY27" fmla="*/ 2808498 h 3749245"/>
              <a:gd name="connsiteX28" fmla="*/ 969257 w 4366182"/>
              <a:gd name="connsiteY28" fmla="*/ 2636095 h 3749245"/>
              <a:gd name="connsiteX29" fmla="*/ 804957 w 4366182"/>
              <a:gd name="connsiteY29" fmla="*/ 2525850 h 3749245"/>
              <a:gd name="connsiteX30" fmla="*/ 669490 w 4366182"/>
              <a:gd name="connsiteY30" fmla="*/ 2421767 h 3749245"/>
              <a:gd name="connsiteX31" fmla="*/ 474757 w 4366182"/>
              <a:gd name="connsiteY31" fmla="*/ 2274737 h 3749245"/>
              <a:gd name="connsiteX32" fmla="*/ 335057 w 4366182"/>
              <a:gd name="connsiteY32" fmla="*/ 2152760 h 3749245"/>
              <a:gd name="connsiteX33" fmla="*/ 148790 w 4366182"/>
              <a:gd name="connsiteY33" fmla="*/ 2000652 h 3749245"/>
              <a:gd name="connsiteX34" fmla="*/ 0 w 4366182"/>
              <a:gd name="connsiteY34" fmla="*/ 1877237 h 3749245"/>
              <a:gd name="connsiteX35" fmla="*/ 445299 w 4366182"/>
              <a:gd name="connsiteY35" fmla="*/ 1748811 h 3749245"/>
              <a:gd name="connsiteX36" fmla="*/ 708566 w 4366182"/>
              <a:gd name="connsiteY36" fmla="*/ 1531058 h 3749245"/>
              <a:gd name="connsiteX37" fmla="*/ 921572 w 4366182"/>
              <a:gd name="connsiteY37" fmla="*/ 1405125 h 3749245"/>
              <a:gd name="connsiteX38" fmla="*/ 898091 w 4366182"/>
              <a:gd name="connsiteY38" fmla="*/ 1152064 h 3749245"/>
              <a:gd name="connsiteX39" fmla="*/ 1088590 w 4366182"/>
              <a:gd name="connsiteY39" fmla="*/ 1027887 h 3749245"/>
              <a:gd name="connsiteX40" fmla="*/ 1279091 w 4366182"/>
              <a:gd name="connsiteY40" fmla="*/ 904219 h 3749245"/>
              <a:gd name="connsiteX41" fmla="*/ 1448424 w 4366182"/>
              <a:gd name="connsiteY41" fmla="*/ 1322771 h 3749245"/>
              <a:gd name="connsiteX42" fmla="*/ 1668557 w 4366182"/>
              <a:gd name="connsiteY42" fmla="*/ 1200794 h 3749245"/>
              <a:gd name="connsiteX43" fmla="*/ 1952190 w 4366182"/>
              <a:gd name="connsiteY43" fmla="*/ 866775 h 3749245"/>
              <a:gd name="connsiteX44" fmla="*/ 2162004 w 4366182"/>
              <a:gd name="connsiteY44" fmla="*/ 794501 h 3749245"/>
              <a:gd name="connsiteX45" fmla="*/ 2366452 w 4366182"/>
              <a:gd name="connsiteY45" fmla="*/ 632299 h 3749245"/>
              <a:gd name="connsiteX46" fmla="*/ 2592923 w 4366182"/>
              <a:gd name="connsiteY46" fmla="*/ 631314 h 3749245"/>
              <a:gd name="connsiteX47" fmla="*/ 2824908 w 4366182"/>
              <a:gd name="connsiteY47" fmla="*/ 501260 h 3749245"/>
              <a:gd name="connsiteX0" fmla="*/ 2824908 w 4366182"/>
              <a:gd name="connsiteY0" fmla="*/ 501260 h 3749245"/>
              <a:gd name="connsiteX1" fmla="*/ 3179058 w 4366182"/>
              <a:gd name="connsiteY1" fmla="*/ 451226 h 3749245"/>
              <a:gd name="connsiteX2" fmla="*/ 3471158 w 4366182"/>
              <a:gd name="connsiteY2" fmla="*/ 265560 h 3749245"/>
              <a:gd name="connsiteX3" fmla="*/ 4206191 w 4366182"/>
              <a:gd name="connsiteY3" fmla="*/ 0 h 3749245"/>
              <a:gd name="connsiteX4" fmla="*/ 4364456 w 4366182"/>
              <a:gd name="connsiteY4" fmla="*/ 1154 h 3749245"/>
              <a:gd name="connsiteX5" fmla="*/ 4360157 w 4366182"/>
              <a:gd name="connsiteY5" fmla="*/ 834595 h 3749245"/>
              <a:gd name="connsiteX6" fmla="*/ 4360157 w 4366182"/>
              <a:gd name="connsiteY6" fmla="*/ 860721 h 3749245"/>
              <a:gd name="connsiteX7" fmla="*/ 4360157 w 4366182"/>
              <a:gd name="connsiteY7" fmla="*/ 908646 h 3749245"/>
              <a:gd name="connsiteX8" fmla="*/ 4360157 w 4366182"/>
              <a:gd name="connsiteY8" fmla="*/ 945970 h 3749245"/>
              <a:gd name="connsiteX9" fmla="*/ 4360157 w 4366182"/>
              <a:gd name="connsiteY9" fmla="*/ 974018 h 3749245"/>
              <a:gd name="connsiteX10" fmla="*/ 4360157 w 4366182"/>
              <a:gd name="connsiteY10" fmla="*/ 994115 h 3749245"/>
              <a:gd name="connsiteX11" fmla="*/ 4360157 w 4366182"/>
              <a:gd name="connsiteY11" fmla="*/ 1007587 h 3749245"/>
              <a:gd name="connsiteX12" fmla="*/ 4360157 w 4366182"/>
              <a:gd name="connsiteY12" fmla="*/ 1019955 h 3749245"/>
              <a:gd name="connsiteX13" fmla="*/ 4360157 w 4366182"/>
              <a:gd name="connsiteY13" fmla="*/ 1021722 h 3749245"/>
              <a:gd name="connsiteX14" fmla="*/ 4360157 w 4366182"/>
              <a:gd name="connsiteY14" fmla="*/ 3749245 h 3749245"/>
              <a:gd name="connsiteX15" fmla="*/ 4093457 w 4366182"/>
              <a:gd name="connsiteY15" fmla="*/ 3740135 h 3749245"/>
              <a:gd name="connsiteX16" fmla="*/ 3835226 w 4366182"/>
              <a:gd name="connsiteY16" fmla="*/ 3716930 h 3749245"/>
              <a:gd name="connsiteX17" fmla="*/ 3593923 w 4366182"/>
              <a:gd name="connsiteY17" fmla="*/ 3687088 h 3749245"/>
              <a:gd name="connsiteX18" fmla="*/ 3399191 w 4366182"/>
              <a:gd name="connsiteY18" fmla="*/ 3657249 h 3749245"/>
              <a:gd name="connsiteX19" fmla="*/ 3179057 w 4366182"/>
              <a:gd name="connsiteY19" fmla="*/ 3610834 h 3749245"/>
              <a:gd name="connsiteX20" fmla="*/ 2967391 w 4366182"/>
              <a:gd name="connsiteY20" fmla="*/ 3561104 h 3749245"/>
              <a:gd name="connsiteX21" fmla="*/ 2692224 w 4366182"/>
              <a:gd name="connsiteY21" fmla="*/ 3484848 h 3749245"/>
              <a:gd name="connsiteX22" fmla="*/ 2463623 w 4366182"/>
              <a:gd name="connsiteY22" fmla="*/ 3411907 h 3749245"/>
              <a:gd name="connsiteX23" fmla="*/ 2222323 w 4366182"/>
              <a:gd name="connsiteY23" fmla="*/ 3325707 h 3749245"/>
              <a:gd name="connsiteX24" fmla="*/ 1981023 w 4366182"/>
              <a:gd name="connsiteY24" fmla="*/ 3222927 h 3749245"/>
              <a:gd name="connsiteX25" fmla="*/ 1718557 w 4366182"/>
              <a:gd name="connsiteY25" fmla="*/ 3090310 h 3749245"/>
              <a:gd name="connsiteX26" fmla="*/ 1481491 w 4366182"/>
              <a:gd name="connsiteY26" fmla="*/ 2961007 h 3749245"/>
              <a:gd name="connsiteX27" fmla="*/ 1235958 w 4366182"/>
              <a:gd name="connsiteY27" fmla="*/ 2808498 h 3749245"/>
              <a:gd name="connsiteX28" fmla="*/ 969257 w 4366182"/>
              <a:gd name="connsiteY28" fmla="*/ 2636095 h 3749245"/>
              <a:gd name="connsiteX29" fmla="*/ 804957 w 4366182"/>
              <a:gd name="connsiteY29" fmla="*/ 2525850 h 3749245"/>
              <a:gd name="connsiteX30" fmla="*/ 669490 w 4366182"/>
              <a:gd name="connsiteY30" fmla="*/ 2421767 h 3749245"/>
              <a:gd name="connsiteX31" fmla="*/ 474757 w 4366182"/>
              <a:gd name="connsiteY31" fmla="*/ 2274737 h 3749245"/>
              <a:gd name="connsiteX32" fmla="*/ 335057 w 4366182"/>
              <a:gd name="connsiteY32" fmla="*/ 2152760 h 3749245"/>
              <a:gd name="connsiteX33" fmla="*/ 148790 w 4366182"/>
              <a:gd name="connsiteY33" fmla="*/ 2000652 h 3749245"/>
              <a:gd name="connsiteX34" fmla="*/ 0 w 4366182"/>
              <a:gd name="connsiteY34" fmla="*/ 1877237 h 3749245"/>
              <a:gd name="connsiteX35" fmla="*/ 445299 w 4366182"/>
              <a:gd name="connsiteY35" fmla="*/ 1748811 h 3749245"/>
              <a:gd name="connsiteX36" fmla="*/ 708566 w 4366182"/>
              <a:gd name="connsiteY36" fmla="*/ 1531058 h 3749245"/>
              <a:gd name="connsiteX37" fmla="*/ 921572 w 4366182"/>
              <a:gd name="connsiteY37" fmla="*/ 1405125 h 3749245"/>
              <a:gd name="connsiteX38" fmla="*/ 1156325 w 4366182"/>
              <a:gd name="connsiteY38" fmla="*/ 1350991 h 3749245"/>
              <a:gd name="connsiteX39" fmla="*/ 1088590 w 4366182"/>
              <a:gd name="connsiteY39" fmla="*/ 1027887 h 3749245"/>
              <a:gd name="connsiteX40" fmla="*/ 1279091 w 4366182"/>
              <a:gd name="connsiteY40" fmla="*/ 904219 h 3749245"/>
              <a:gd name="connsiteX41" fmla="*/ 1448424 w 4366182"/>
              <a:gd name="connsiteY41" fmla="*/ 1322771 h 3749245"/>
              <a:gd name="connsiteX42" fmla="*/ 1668557 w 4366182"/>
              <a:gd name="connsiteY42" fmla="*/ 1200794 h 3749245"/>
              <a:gd name="connsiteX43" fmla="*/ 1952190 w 4366182"/>
              <a:gd name="connsiteY43" fmla="*/ 866775 h 3749245"/>
              <a:gd name="connsiteX44" fmla="*/ 2162004 w 4366182"/>
              <a:gd name="connsiteY44" fmla="*/ 794501 h 3749245"/>
              <a:gd name="connsiteX45" fmla="*/ 2366452 w 4366182"/>
              <a:gd name="connsiteY45" fmla="*/ 632299 h 3749245"/>
              <a:gd name="connsiteX46" fmla="*/ 2592923 w 4366182"/>
              <a:gd name="connsiteY46" fmla="*/ 631314 h 3749245"/>
              <a:gd name="connsiteX47" fmla="*/ 2824908 w 4366182"/>
              <a:gd name="connsiteY47" fmla="*/ 501260 h 3749245"/>
              <a:gd name="connsiteX0" fmla="*/ 2824908 w 4366182"/>
              <a:gd name="connsiteY0" fmla="*/ 501260 h 3749245"/>
              <a:gd name="connsiteX1" fmla="*/ 3179058 w 4366182"/>
              <a:gd name="connsiteY1" fmla="*/ 451226 h 3749245"/>
              <a:gd name="connsiteX2" fmla="*/ 3471158 w 4366182"/>
              <a:gd name="connsiteY2" fmla="*/ 265560 h 3749245"/>
              <a:gd name="connsiteX3" fmla="*/ 4206191 w 4366182"/>
              <a:gd name="connsiteY3" fmla="*/ 0 h 3749245"/>
              <a:gd name="connsiteX4" fmla="*/ 4364456 w 4366182"/>
              <a:gd name="connsiteY4" fmla="*/ 1154 h 3749245"/>
              <a:gd name="connsiteX5" fmla="*/ 4360157 w 4366182"/>
              <a:gd name="connsiteY5" fmla="*/ 834595 h 3749245"/>
              <a:gd name="connsiteX6" fmla="*/ 4360157 w 4366182"/>
              <a:gd name="connsiteY6" fmla="*/ 860721 h 3749245"/>
              <a:gd name="connsiteX7" fmla="*/ 4360157 w 4366182"/>
              <a:gd name="connsiteY7" fmla="*/ 908646 h 3749245"/>
              <a:gd name="connsiteX8" fmla="*/ 4360157 w 4366182"/>
              <a:gd name="connsiteY8" fmla="*/ 945970 h 3749245"/>
              <a:gd name="connsiteX9" fmla="*/ 4360157 w 4366182"/>
              <a:gd name="connsiteY9" fmla="*/ 974018 h 3749245"/>
              <a:gd name="connsiteX10" fmla="*/ 4360157 w 4366182"/>
              <a:gd name="connsiteY10" fmla="*/ 994115 h 3749245"/>
              <a:gd name="connsiteX11" fmla="*/ 4360157 w 4366182"/>
              <a:gd name="connsiteY11" fmla="*/ 1007587 h 3749245"/>
              <a:gd name="connsiteX12" fmla="*/ 4360157 w 4366182"/>
              <a:gd name="connsiteY12" fmla="*/ 1019955 h 3749245"/>
              <a:gd name="connsiteX13" fmla="*/ 4360157 w 4366182"/>
              <a:gd name="connsiteY13" fmla="*/ 1021722 h 3749245"/>
              <a:gd name="connsiteX14" fmla="*/ 4360157 w 4366182"/>
              <a:gd name="connsiteY14" fmla="*/ 3749245 h 3749245"/>
              <a:gd name="connsiteX15" fmla="*/ 4093457 w 4366182"/>
              <a:gd name="connsiteY15" fmla="*/ 3740135 h 3749245"/>
              <a:gd name="connsiteX16" fmla="*/ 3835226 w 4366182"/>
              <a:gd name="connsiteY16" fmla="*/ 3716930 h 3749245"/>
              <a:gd name="connsiteX17" fmla="*/ 3593923 w 4366182"/>
              <a:gd name="connsiteY17" fmla="*/ 3687088 h 3749245"/>
              <a:gd name="connsiteX18" fmla="*/ 3399191 w 4366182"/>
              <a:gd name="connsiteY18" fmla="*/ 3657249 h 3749245"/>
              <a:gd name="connsiteX19" fmla="*/ 3179057 w 4366182"/>
              <a:gd name="connsiteY19" fmla="*/ 3610834 h 3749245"/>
              <a:gd name="connsiteX20" fmla="*/ 2967391 w 4366182"/>
              <a:gd name="connsiteY20" fmla="*/ 3561104 h 3749245"/>
              <a:gd name="connsiteX21" fmla="*/ 2692224 w 4366182"/>
              <a:gd name="connsiteY21" fmla="*/ 3484848 h 3749245"/>
              <a:gd name="connsiteX22" fmla="*/ 2463623 w 4366182"/>
              <a:gd name="connsiteY22" fmla="*/ 3411907 h 3749245"/>
              <a:gd name="connsiteX23" fmla="*/ 2222323 w 4366182"/>
              <a:gd name="connsiteY23" fmla="*/ 3325707 h 3749245"/>
              <a:gd name="connsiteX24" fmla="*/ 1981023 w 4366182"/>
              <a:gd name="connsiteY24" fmla="*/ 3222927 h 3749245"/>
              <a:gd name="connsiteX25" fmla="*/ 1718557 w 4366182"/>
              <a:gd name="connsiteY25" fmla="*/ 3090310 h 3749245"/>
              <a:gd name="connsiteX26" fmla="*/ 1481491 w 4366182"/>
              <a:gd name="connsiteY26" fmla="*/ 2961007 h 3749245"/>
              <a:gd name="connsiteX27" fmla="*/ 1235958 w 4366182"/>
              <a:gd name="connsiteY27" fmla="*/ 2808498 h 3749245"/>
              <a:gd name="connsiteX28" fmla="*/ 969257 w 4366182"/>
              <a:gd name="connsiteY28" fmla="*/ 2636095 h 3749245"/>
              <a:gd name="connsiteX29" fmla="*/ 804957 w 4366182"/>
              <a:gd name="connsiteY29" fmla="*/ 2525850 h 3749245"/>
              <a:gd name="connsiteX30" fmla="*/ 669490 w 4366182"/>
              <a:gd name="connsiteY30" fmla="*/ 2421767 h 3749245"/>
              <a:gd name="connsiteX31" fmla="*/ 474757 w 4366182"/>
              <a:gd name="connsiteY31" fmla="*/ 2274737 h 3749245"/>
              <a:gd name="connsiteX32" fmla="*/ 335057 w 4366182"/>
              <a:gd name="connsiteY32" fmla="*/ 2152760 h 3749245"/>
              <a:gd name="connsiteX33" fmla="*/ 148790 w 4366182"/>
              <a:gd name="connsiteY33" fmla="*/ 2000652 h 3749245"/>
              <a:gd name="connsiteX34" fmla="*/ 0 w 4366182"/>
              <a:gd name="connsiteY34" fmla="*/ 1877237 h 3749245"/>
              <a:gd name="connsiteX35" fmla="*/ 445299 w 4366182"/>
              <a:gd name="connsiteY35" fmla="*/ 1748811 h 3749245"/>
              <a:gd name="connsiteX36" fmla="*/ 708566 w 4366182"/>
              <a:gd name="connsiteY36" fmla="*/ 1531058 h 3749245"/>
              <a:gd name="connsiteX37" fmla="*/ 921572 w 4366182"/>
              <a:gd name="connsiteY37" fmla="*/ 1405125 h 3749245"/>
              <a:gd name="connsiteX38" fmla="*/ 1156325 w 4366182"/>
              <a:gd name="connsiteY38" fmla="*/ 1350991 h 3749245"/>
              <a:gd name="connsiteX39" fmla="*/ 1334123 w 4366182"/>
              <a:gd name="connsiteY39" fmla="*/ 1246705 h 3749245"/>
              <a:gd name="connsiteX40" fmla="*/ 1279091 w 4366182"/>
              <a:gd name="connsiteY40" fmla="*/ 904219 h 3749245"/>
              <a:gd name="connsiteX41" fmla="*/ 1448424 w 4366182"/>
              <a:gd name="connsiteY41" fmla="*/ 1322771 h 3749245"/>
              <a:gd name="connsiteX42" fmla="*/ 1668557 w 4366182"/>
              <a:gd name="connsiteY42" fmla="*/ 1200794 h 3749245"/>
              <a:gd name="connsiteX43" fmla="*/ 1952190 w 4366182"/>
              <a:gd name="connsiteY43" fmla="*/ 866775 h 3749245"/>
              <a:gd name="connsiteX44" fmla="*/ 2162004 w 4366182"/>
              <a:gd name="connsiteY44" fmla="*/ 794501 h 3749245"/>
              <a:gd name="connsiteX45" fmla="*/ 2366452 w 4366182"/>
              <a:gd name="connsiteY45" fmla="*/ 632299 h 3749245"/>
              <a:gd name="connsiteX46" fmla="*/ 2592923 w 4366182"/>
              <a:gd name="connsiteY46" fmla="*/ 631314 h 3749245"/>
              <a:gd name="connsiteX47" fmla="*/ 2824908 w 4366182"/>
              <a:gd name="connsiteY47" fmla="*/ 501260 h 3749245"/>
              <a:gd name="connsiteX0" fmla="*/ 2824908 w 4366182"/>
              <a:gd name="connsiteY0" fmla="*/ 501260 h 3749245"/>
              <a:gd name="connsiteX1" fmla="*/ 3179058 w 4366182"/>
              <a:gd name="connsiteY1" fmla="*/ 451226 h 3749245"/>
              <a:gd name="connsiteX2" fmla="*/ 3471158 w 4366182"/>
              <a:gd name="connsiteY2" fmla="*/ 265560 h 3749245"/>
              <a:gd name="connsiteX3" fmla="*/ 4206191 w 4366182"/>
              <a:gd name="connsiteY3" fmla="*/ 0 h 3749245"/>
              <a:gd name="connsiteX4" fmla="*/ 4364456 w 4366182"/>
              <a:gd name="connsiteY4" fmla="*/ 1154 h 3749245"/>
              <a:gd name="connsiteX5" fmla="*/ 4360157 w 4366182"/>
              <a:gd name="connsiteY5" fmla="*/ 834595 h 3749245"/>
              <a:gd name="connsiteX6" fmla="*/ 4360157 w 4366182"/>
              <a:gd name="connsiteY6" fmla="*/ 860721 h 3749245"/>
              <a:gd name="connsiteX7" fmla="*/ 4360157 w 4366182"/>
              <a:gd name="connsiteY7" fmla="*/ 908646 h 3749245"/>
              <a:gd name="connsiteX8" fmla="*/ 4360157 w 4366182"/>
              <a:gd name="connsiteY8" fmla="*/ 945970 h 3749245"/>
              <a:gd name="connsiteX9" fmla="*/ 4360157 w 4366182"/>
              <a:gd name="connsiteY9" fmla="*/ 974018 h 3749245"/>
              <a:gd name="connsiteX10" fmla="*/ 4360157 w 4366182"/>
              <a:gd name="connsiteY10" fmla="*/ 994115 h 3749245"/>
              <a:gd name="connsiteX11" fmla="*/ 4360157 w 4366182"/>
              <a:gd name="connsiteY11" fmla="*/ 1007587 h 3749245"/>
              <a:gd name="connsiteX12" fmla="*/ 4360157 w 4366182"/>
              <a:gd name="connsiteY12" fmla="*/ 1019955 h 3749245"/>
              <a:gd name="connsiteX13" fmla="*/ 4360157 w 4366182"/>
              <a:gd name="connsiteY13" fmla="*/ 1021722 h 3749245"/>
              <a:gd name="connsiteX14" fmla="*/ 4360157 w 4366182"/>
              <a:gd name="connsiteY14" fmla="*/ 3749245 h 3749245"/>
              <a:gd name="connsiteX15" fmla="*/ 4093457 w 4366182"/>
              <a:gd name="connsiteY15" fmla="*/ 3740135 h 3749245"/>
              <a:gd name="connsiteX16" fmla="*/ 3835226 w 4366182"/>
              <a:gd name="connsiteY16" fmla="*/ 3716930 h 3749245"/>
              <a:gd name="connsiteX17" fmla="*/ 3593923 w 4366182"/>
              <a:gd name="connsiteY17" fmla="*/ 3687088 h 3749245"/>
              <a:gd name="connsiteX18" fmla="*/ 3399191 w 4366182"/>
              <a:gd name="connsiteY18" fmla="*/ 3657249 h 3749245"/>
              <a:gd name="connsiteX19" fmla="*/ 3179057 w 4366182"/>
              <a:gd name="connsiteY19" fmla="*/ 3610834 h 3749245"/>
              <a:gd name="connsiteX20" fmla="*/ 2967391 w 4366182"/>
              <a:gd name="connsiteY20" fmla="*/ 3561104 h 3749245"/>
              <a:gd name="connsiteX21" fmla="*/ 2692224 w 4366182"/>
              <a:gd name="connsiteY21" fmla="*/ 3484848 h 3749245"/>
              <a:gd name="connsiteX22" fmla="*/ 2463623 w 4366182"/>
              <a:gd name="connsiteY22" fmla="*/ 3411907 h 3749245"/>
              <a:gd name="connsiteX23" fmla="*/ 2222323 w 4366182"/>
              <a:gd name="connsiteY23" fmla="*/ 3325707 h 3749245"/>
              <a:gd name="connsiteX24" fmla="*/ 1981023 w 4366182"/>
              <a:gd name="connsiteY24" fmla="*/ 3222927 h 3749245"/>
              <a:gd name="connsiteX25" fmla="*/ 1718557 w 4366182"/>
              <a:gd name="connsiteY25" fmla="*/ 3090310 h 3749245"/>
              <a:gd name="connsiteX26" fmla="*/ 1481491 w 4366182"/>
              <a:gd name="connsiteY26" fmla="*/ 2961007 h 3749245"/>
              <a:gd name="connsiteX27" fmla="*/ 1235958 w 4366182"/>
              <a:gd name="connsiteY27" fmla="*/ 2808498 h 3749245"/>
              <a:gd name="connsiteX28" fmla="*/ 969257 w 4366182"/>
              <a:gd name="connsiteY28" fmla="*/ 2636095 h 3749245"/>
              <a:gd name="connsiteX29" fmla="*/ 804957 w 4366182"/>
              <a:gd name="connsiteY29" fmla="*/ 2525850 h 3749245"/>
              <a:gd name="connsiteX30" fmla="*/ 669490 w 4366182"/>
              <a:gd name="connsiteY30" fmla="*/ 2421767 h 3749245"/>
              <a:gd name="connsiteX31" fmla="*/ 474757 w 4366182"/>
              <a:gd name="connsiteY31" fmla="*/ 2274737 h 3749245"/>
              <a:gd name="connsiteX32" fmla="*/ 335057 w 4366182"/>
              <a:gd name="connsiteY32" fmla="*/ 2152760 h 3749245"/>
              <a:gd name="connsiteX33" fmla="*/ 148790 w 4366182"/>
              <a:gd name="connsiteY33" fmla="*/ 2000652 h 3749245"/>
              <a:gd name="connsiteX34" fmla="*/ 0 w 4366182"/>
              <a:gd name="connsiteY34" fmla="*/ 1877237 h 3749245"/>
              <a:gd name="connsiteX35" fmla="*/ 445299 w 4366182"/>
              <a:gd name="connsiteY35" fmla="*/ 1748811 h 3749245"/>
              <a:gd name="connsiteX36" fmla="*/ 708566 w 4366182"/>
              <a:gd name="connsiteY36" fmla="*/ 1531058 h 3749245"/>
              <a:gd name="connsiteX37" fmla="*/ 921572 w 4366182"/>
              <a:gd name="connsiteY37" fmla="*/ 1405125 h 3749245"/>
              <a:gd name="connsiteX38" fmla="*/ 1156325 w 4366182"/>
              <a:gd name="connsiteY38" fmla="*/ 1350991 h 3749245"/>
              <a:gd name="connsiteX39" fmla="*/ 1334123 w 4366182"/>
              <a:gd name="connsiteY39" fmla="*/ 1246705 h 3749245"/>
              <a:gd name="connsiteX40" fmla="*/ 1351058 w 4366182"/>
              <a:gd name="connsiteY40" fmla="*/ 1444635 h 3749245"/>
              <a:gd name="connsiteX41" fmla="*/ 1448424 w 4366182"/>
              <a:gd name="connsiteY41" fmla="*/ 1322771 h 3749245"/>
              <a:gd name="connsiteX42" fmla="*/ 1668557 w 4366182"/>
              <a:gd name="connsiteY42" fmla="*/ 1200794 h 3749245"/>
              <a:gd name="connsiteX43" fmla="*/ 1952190 w 4366182"/>
              <a:gd name="connsiteY43" fmla="*/ 866775 h 3749245"/>
              <a:gd name="connsiteX44" fmla="*/ 2162004 w 4366182"/>
              <a:gd name="connsiteY44" fmla="*/ 794501 h 3749245"/>
              <a:gd name="connsiteX45" fmla="*/ 2366452 w 4366182"/>
              <a:gd name="connsiteY45" fmla="*/ 632299 h 3749245"/>
              <a:gd name="connsiteX46" fmla="*/ 2592923 w 4366182"/>
              <a:gd name="connsiteY46" fmla="*/ 631314 h 3749245"/>
              <a:gd name="connsiteX47" fmla="*/ 2824908 w 4366182"/>
              <a:gd name="connsiteY47" fmla="*/ 501260 h 3749245"/>
              <a:gd name="connsiteX0" fmla="*/ 2824908 w 4366182"/>
              <a:gd name="connsiteY0" fmla="*/ 501260 h 3749245"/>
              <a:gd name="connsiteX1" fmla="*/ 3179058 w 4366182"/>
              <a:gd name="connsiteY1" fmla="*/ 451226 h 3749245"/>
              <a:gd name="connsiteX2" fmla="*/ 3471158 w 4366182"/>
              <a:gd name="connsiteY2" fmla="*/ 265560 h 3749245"/>
              <a:gd name="connsiteX3" fmla="*/ 4206191 w 4366182"/>
              <a:gd name="connsiteY3" fmla="*/ 0 h 3749245"/>
              <a:gd name="connsiteX4" fmla="*/ 4364456 w 4366182"/>
              <a:gd name="connsiteY4" fmla="*/ 1154 h 3749245"/>
              <a:gd name="connsiteX5" fmla="*/ 4360157 w 4366182"/>
              <a:gd name="connsiteY5" fmla="*/ 834595 h 3749245"/>
              <a:gd name="connsiteX6" fmla="*/ 4360157 w 4366182"/>
              <a:gd name="connsiteY6" fmla="*/ 860721 h 3749245"/>
              <a:gd name="connsiteX7" fmla="*/ 4360157 w 4366182"/>
              <a:gd name="connsiteY7" fmla="*/ 908646 h 3749245"/>
              <a:gd name="connsiteX8" fmla="*/ 4360157 w 4366182"/>
              <a:gd name="connsiteY8" fmla="*/ 945970 h 3749245"/>
              <a:gd name="connsiteX9" fmla="*/ 4360157 w 4366182"/>
              <a:gd name="connsiteY9" fmla="*/ 974018 h 3749245"/>
              <a:gd name="connsiteX10" fmla="*/ 4360157 w 4366182"/>
              <a:gd name="connsiteY10" fmla="*/ 994115 h 3749245"/>
              <a:gd name="connsiteX11" fmla="*/ 4360157 w 4366182"/>
              <a:gd name="connsiteY11" fmla="*/ 1007587 h 3749245"/>
              <a:gd name="connsiteX12" fmla="*/ 4360157 w 4366182"/>
              <a:gd name="connsiteY12" fmla="*/ 1019955 h 3749245"/>
              <a:gd name="connsiteX13" fmla="*/ 4360157 w 4366182"/>
              <a:gd name="connsiteY13" fmla="*/ 1021722 h 3749245"/>
              <a:gd name="connsiteX14" fmla="*/ 4360157 w 4366182"/>
              <a:gd name="connsiteY14" fmla="*/ 3749245 h 3749245"/>
              <a:gd name="connsiteX15" fmla="*/ 4093457 w 4366182"/>
              <a:gd name="connsiteY15" fmla="*/ 3740135 h 3749245"/>
              <a:gd name="connsiteX16" fmla="*/ 3835226 w 4366182"/>
              <a:gd name="connsiteY16" fmla="*/ 3716930 h 3749245"/>
              <a:gd name="connsiteX17" fmla="*/ 3593923 w 4366182"/>
              <a:gd name="connsiteY17" fmla="*/ 3687088 h 3749245"/>
              <a:gd name="connsiteX18" fmla="*/ 3399191 w 4366182"/>
              <a:gd name="connsiteY18" fmla="*/ 3657249 h 3749245"/>
              <a:gd name="connsiteX19" fmla="*/ 3179057 w 4366182"/>
              <a:gd name="connsiteY19" fmla="*/ 3610834 h 3749245"/>
              <a:gd name="connsiteX20" fmla="*/ 2967391 w 4366182"/>
              <a:gd name="connsiteY20" fmla="*/ 3561104 h 3749245"/>
              <a:gd name="connsiteX21" fmla="*/ 2692224 w 4366182"/>
              <a:gd name="connsiteY21" fmla="*/ 3484848 h 3749245"/>
              <a:gd name="connsiteX22" fmla="*/ 2463623 w 4366182"/>
              <a:gd name="connsiteY22" fmla="*/ 3411907 h 3749245"/>
              <a:gd name="connsiteX23" fmla="*/ 2222323 w 4366182"/>
              <a:gd name="connsiteY23" fmla="*/ 3325707 h 3749245"/>
              <a:gd name="connsiteX24" fmla="*/ 1981023 w 4366182"/>
              <a:gd name="connsiteY24" fmla="*/ 3222927 h 3749245"/>
              <a:gd name="connsiteX25" fmla="*/ 1718557 w 4366182"/>
              <a:gd name="connsiteY25" fmla="*/ 3090310 h 3749245"/>
              <a:gd name="connsiteX26" fmla="*/ 1481491 w 4366182"/>
              <a:gd name="connsiteY26" fmla="*/ 2961007 h 3749245"/>
              <a:gd name="connsiteX27" fmla="*/ 1235958 w 4366182"/>
              <a:gd name="connsiteY27" fmla="*/ 2808498 h 3749245"/>
              <a:gd name="connsiteX28" fmla="*/ 969257 w 4366182"/>
              <a:gd name="connsiteY28" fmla="*/ 2636095 h 3749245"/>
              <a:gd name="connsiteX29" fmla="*/ 804957 w 4366182"/>
              <a:gd name="connsiteY29" fmla="*/ 2525850 h 3749245"/>
              <a:gd name="connsiteX30" fmla="*/ 669490 w 4366182"/>
              <a:gd name="connsiteY30" fmla="*/ 2421767 h 3749245"/>
              <a:gd name="connsiteX31" fmla="*/ 474757 w 4366182"/>
              <a:gd name="connsiteY31" fmla="*/ 2274737 h 3749245"/>
              <a:gd name="connsiteX32" fmla="*/ 335057 w 4366182"/>
              <a:gd name="connsiteY32" fmla="*/ 2152760 h 3749245"/>
              <a:gd name="connsiteX33" fmla="*/ 148790 w 4366182"/>
              <a:gd name="connsiteY33" fmla="*/ 2000652 h 3749245"/>
              <a:gd name="connsiteX34" fmla="*/ 0 w 4366182"/>
              <a:gd name="connsiteY34" fmla="*/ 1877237 h 3749245"/>
              <a:gd name="connsiteX35" fmla="*/ 178599 w 4366182"/>
              <a:gd name="connsiteY35" fmla="*/ 1709025 h 3749245"/>
              <a:gd name="connsiteX36" fmla="*/ 708566 w 4366182"/>
              <a:gd name="connsiteY36" fmla="*/ 1531058 h 3749245"/>
              <a:gd name="connsiteX37" fmla="*/ 921572 w 4366182"/>
              <a:gd name="connsiteY37" fmla="*/ 1405125 h 3749245"/>
              <a:gd name="connsiteX38" fmla="*/ 1156325 w 4366182"/>
              <a:gd name="connsiteY38" fmla="*/ 1350991 h 3749245"/>
              <a:gd name="connsiteX39" fmla="*/ 1334123 w 4366182"/>
              <a:gd name="connsiteY39" fmla="*/ 1246705 h 3749245"/>
              <a:gd name="connsiteX40" fmla="*/ 1351058 w 4366182"/>
              <a:gd name="connsiteY40" fmla="*/ 1444635 h 3749245"/>
              <a:gd name="connsiteX41" fmla="*/ 1448424 w 4366182"/>
              <a:gd name="connsiteY41" fmla="*/ 1322771 h 3749245"/>
              <a:gd name="connsiteX42" fmla="*/ 1668557 w 4366182"/>
              <a:gd name="connsiteY42" fmla="*/ 1200794 h 3749245"/>
              <a:gd name="connsiteX43" fmla="*/ 1952190 w 4366182"/>
              <a:gd name="connsiteY43" fmla="*/ 866775 h 3749245"/>
              <a:gd name="connsiteX44" fmla="*/ 2162004 w 4366182"/>
              <a:gd name="connsiteY44" fmla="*/ 794501 h 3749245"/>
              <a:gd name="connsiteX45" fmla="*/ 2366452 w 4366182"/>
              <a:gd name="connsiteY45" fmla="*/ 632299 h 3749245"/>
              <a:gd name="connsiteX46" fmla="*/ 2592923 w 4366182"/>
              <a:gd name="connsiteY46" fmla="*/ 631314 h 3749245"/>
              <a:gd name="connsiteX47" fmla="*/ 2824908 w 4366182"/>
              <a:gd name="connsiteY47" fmla="*/ 501260 h 3749245"/>
              <a:gd name="connsiteX0" fmla="*/ 2824908 w 4366182"/>
              <a:gd name="connsiteY0" fmla="*/ 501260 h 3749245"/>
              <a:gd name="connsiteX1" fmla="*/ 3179058 w 4366182"/>
              <a:gd name="connsiteY1" fmla="*/ 451226 h 3749245"/>
              <a:gd name="connsiteX2" fmla="*/ 3471158 w 4366182"/>
              <a:gd name="connsiteY2" fmla="*/ 265560 h 3749245"/>
              <a:gd name="connsiteX3" fmla="*/ 4206191 w 4366182"/>
              <a:gd name="connsiteY3" fmla="*/ 0 h 3749245"/>
              <a:gd name="connsiteX4" fmla="*/ 4364456 w 4366182"/>
              <a:gd name="connsiteY4" fmla="*/ 1154 h 3749245"/>
              <a:gd name="connsiteX5" fmla="*/ 4360157 w 4366182"/>
              <a:gd name="connsiteY5" fmla="*/ 834595 h 3749245"/>
              <a:gd name="connsiteX6" fmla="*/ 4360157 w 4366182"/>
              <a:gd name="connsiteY6" fmla="*/ 860721 h 3749245"/>
              <a:gd name="connsiteX7" fmla="*/ 4360157 w 4366182"/>
              <a:gd name="connsiteY7" fmla="*/ 908646 h 3749245"/>
              <a:gd name="connsiteX8" fmla="*/ 4360157 w 4366182"/>
              <a:gd name="connsiteY8" fmla="*/ 945970 h 3749245"/>
              <a:gd name="connsiteX9" fmla="*/ 4360157 w 4366182"/>
              <a:gd name="connsiteY9" fmla="*/ 974018 h 3749245"/>
              <a:gd name="connsiteX10" fmla="*/ 4360157 w 4366182"/>
              <a:gd name="connsiteY10" fmla="*/ 994115 h 3749245"/>
              <a:gd name="connsiteX11" fmla="*/ 4360157 w 4366182"/>
              <a:gd name="connsiteY11" fmla="*/ 1007587 h 3749245"/>
              <a:gd name="connsiteX12" fmla="*/ 4360157 w 4366182"/>
              <a:gd name="connsiteY12" fmla="*/ 1019955 h 3749245"/>
              <a:gd name="connsiteX13" fmla="*/ 4360157 w 4366182"/>
              <a:gd name="connsiteY13" fmla="*/ 1021722 h 3749245"/>
              <a:gd name="connsiteX14" fmla="*/ 4360157 w 4366182"/>
              <a:gd name="connsiteY14" fmla="*/ 3749245 h 3749245"/>
              <a:gd name="connsiteX15" fmla="*/ 4093457 w 4366182"/>
              <a:gd name="connsiteY15" fmla="*/ 3740135 h 3749245"/>
              <a:gd name="connsiteX16" fmla="*/ 3835226 w 4366182"/>
              <a:gd name="connsiteY16" fmla="*/ 3716930 h 3749245"/>
              <a:gd name="connsiteX17" fmla="*/ 3593923 w 4366182"/>
              <a:gd name="connsiteY17" fmla="*/ 3687088 h 3749245"/>
              <a:gd name="connsiteX18" fmla="*/ 3399191 w 4366182"/>
              <a:gd name="connsiteY18" fmla="*/ 3657249 h 3749245"/>
              <a:gd name="connsiteX19" fmla="*/ 3179057 w 4366182"/>
              <a:gd name="connsiteY19" fmla="*/ 3610834 h 3749245"/>
              <a:gd name="connsiteX20" fmla="*/ 2967391 w 4366182"/>
              <a:gd name="connsiteY20" fmla="*/ 3561104 h 3749245"/>
              <a:gd name="connsiteX21" fmla="*/ 2692224 w 4366182"/>
              <a:gd name="connsiteY21" fmla="*/ 3484848 h 3749245"/>
              <a:gd name="connsiteX22" fmla="*/ 2463623 w 4366182"/>
              <a:gd name="connsiteY22" fmla="*/ 3411907 h 3749245"/>
              <a:gd name="connsiteX23" fmla="*/ 2222323 w 4366182"/>
              <a:gd name="connsiteY23" fmla="*/ 3325707 h 3749245"/>
              <a:gd name="connsiteX24" fmla="*/ 1981023 w 4366182"/>
              <a:gd name="connsiteY24" fmla="*/ 3222927 h 3749245"/>
              <a:gd name="connsiteX25" fmla="*/ 1718557 w 4366182"/>
              <a:gd name="connsiteY25" fmla="*/ 3090310 h 3749245"/>
              <a:gd name="connsiteX26" fmla="*/ 1481491 w 4366182"/>
              <a:gd name="connsiteY26" fmla="*/ 2961007 h 3749245"/>
              <a:gd name="connsiteX27" fmla="*/ 1235958 w 4366182"/>
              <a:gd name="connsiteY27" fmla="*/ 2808498 h 3749245"/>
              <a:gd name="connsiteX28" fmla="*/ 969257 w 4366182"/>
              <a:gd name="connsiteY28" fmla="*/ 2636095 h 3749245"/>
              <a:gd name="connsiteX29" fmla="*/ 804957 w 4366182"/>
              <a:gd name="connsiteY29" fmla="*/ 2525850 h 3749245"/>
              <a:gd name="connsiteX30" fmla="*/ 669490 w 4366182"/>
              <a:gd name="connsiteY30" fmla="*/ 2421767 h 3749245"/>
              <a:gd name="connsiteX31" fmla="*/ 474757 w 4366182"/>
              <a:gd name="connsiteY31" fmla="*/ 2274737 h 3749245"/>
              <a:gd name="connsiteX32" fmla="*/ 335057 w 4366182"/>
              <a:gd name="connsiteY32" fmla="*/ 2152760 h 3749245"/>
              <a:gd name="connsiteX33" fmla="*/ 148790 w 4366182"/>
              <a:gd name="connsiteY33" fmla="*/ 2000652 h 3749245"/>
              <a:gd name="connsiteX34" fmla="*/ 0 w 4366182"/>
              <a:gd name="connsiteY34" fmla="*/ 1877237 h 3749245"/>
              <a:gd name="connsiteX35" fmla="*/ 178599 w 4366182"/>
              <a:gd name="connsiteY35" fmla="*/ 1709025 h 3749245"/>
              <a:gd name="connsiteX36" fmla="*/ 395300 w 4366182"/>
              <a:gd name="connsiteY36" fmla="*/ 1514480 h 3749245"/>
              <a:gd name="connsiteX37" fmla="*/ 921572 w 4366182"/>
              <a:gd name="connsiteY37" fmla="*/ 1405125 h 3749245"/>
              <a:gd name="connsiteX38" fmla="*/ 1156325 w 4366182"/>
              <a:gd name="connsiteY38" fmla="*/ 1350991 h 3749245"/>
              <a:gd name="connsiteX39" fmla="*/ 1334123 w 4366182"/>
              <a:gd name="connsiteY39" fmla="*/ 1246705 h 3749245"/>
              <a:gd name="connsiteX40" fmla="*/ 1351058 w 4366182"/>
              <a:gd name="connsiteY40" fmla="*/ 1444635 h 3749245"/>
              <a:gd name="connsiteX41" fmla="*/ 1448424 w 4366182"/>
              <a:gd name="connsiteY41" fmla="*/ 1322771 h 3749245"/>
              <a:gd name="connsiteX42" fmla="*/ 1668557 w 4366182"/>
              <a:gd name="connsiteY42" fmla="*/ 1200794 h 3749245"/>
              <a:gd name="connsiteX43" fmla="*/ 1952190 w 4366182"/>
              <a:gd name="connsiteY43" fmla="*/ 866775 h 3749245"/>
              <a:gd name="connsiteX44" fmla="*/ 2162004 w 4366182"/>
              <a:gd name="connsiteY44" fmla="*/ 794501 h 3749245"/>
              <a:gd name="connsiteX45" fmla="*/ 2366452 w 4366182"/>
              <a:gd name="connsiteY45" fmla="*/ 632299 h 3749245"/>
              <a:gd name="connsiteX46" fmla="*/ 2592923 w 4366182"/>
              <a:gd name="connsiteY46" fmla="*/ 631314 h 3749245"/>
              <a:gd name="connsiteX47" fmla="*/ 2824908 w 4366182"/>
              <a:gd name="connsiteY47" fmla="*/ 501260 h 3749245"/>
              <a:gd name="connsiteX0" fmla="*/ 2824908 w 4366182"/>
              <a:gd name="connsiteY0" fmla="*/ 501260 h 3749245"/>
              <a:gd name="connsiteX1" fmla="*/ 3179058 w 4366182"/>
              <a:gd name="connsiteY1" fmla="*/ 451226 h 3749245"/>
              <a:gd name="connsiteX2" fmla="*/ 3471158 w 4366182"/>
              <a:gd name="connsiteY2" fmla="*/ 265560 h 3749245"/>
              <a:gd name="connsiteX3" fmla="*/ 4206191 w 4366182"/>
              <a:gd name="connsiteY3" fmla="*/ 0 h 3749245"/>
              <a:gd name="connsiteX4" fmla="*/ 4364456 w 4366182"/>
              <a:gd name="connsiteY4" fmla="*/ 1154 h 3749245"/>
              <a:gd name="connsiteX5" fmla="*/ 4360157 w 4366182"/>
              <a:gd name="connsiteY5" fmla="*/ 834595 h 3749245"/>
              <a:gd name="connsiteX6" fmla="*/ 4360157 w 4366182"/>
              <a:gd name="connsiteY6" fmla="*/ 860721 h 3749245"/>
              <a:gd name="connsiteX7" fmla="*/ 4360157 w 4366182"/>
              <a:gd name="connsiteY7" fmla="*/ 908646 h 3749245"/>
              <a:gd name="connsiteX8" fmla="*/ 4360157 w 4366182"/>
              <a:gd name="connsiteY8" fmla="*/ 945970 h 3749245"/>
              <a:gd name="connsiteX9" fmla="*/ 4360157 w 4366182"/>
              <a:gd name="connsiteY9" fmla="*/ 974018 h 3749245"/>
              <a:gd name="connsiteX10" fmla="*/ 4360157 w 4366182"/>
              <a:gd name="connsiteY10" fmla="*/ 994115 h 3749245"/>
              <a:gd name="connsiteX11" fmla="*/ 4360157 w 4366182"/>
              <a:gd name="connsiteY11" fmla="*/ 1007587 h 3749245"/>
              <a:gd name="connsiteX12" fmla="*/ 4360157 w 4366182"/>
              <a:gd name="connsiteY12" fmla="*/ 1019955 h 3749245"/>
              <a:gd name="connsiteX13" fmla="*/ 4360157 w 4366182"/>
              <a:gd name="connsiteY13" fmla="*/ 1021722 h 3749245"/>
              <a:gd name="connsiteX14" fmla="*/ 4360157 w 4366182"/>
              <a:gd name="connsiteY14" fmla="*/ 3749245 h 3749245"/>
              <a:gd name="connsiteX15" fmla="*/ 4093457 w 4366182"/>
              <a:gd name="connsiteY15" fmla="*/ 3740135 h 3749245"/>
              <a:gd name="connsiteX16" fmla="*/ 3835226 w 4366182"/>
              <a:gd name="connsiteY16" fmla="*/ 3716930 h 3749245"/>
              <a:gd name="connsiteX17" fmla="*/ 3593923 w 4366182"/>
              <a:gd name="connsiteY17" fmla="*/ 3687088 h 3749245"/>
              <a:gd name="connsiteX18" fmla="*/ 3399191 w 4366182"/>
              <a:gd name="connsiteY18" fmla="*/ 3657249 h 3749245"/>
              <a:gd name="connsiteX19" fmla="*/ 3179057 w 4366182"/>
              <a:gd name="connsiteY19" fmla="*/ 3610834 h 3749245"/>
              <a:gd name="connsiteX20" fmla="*/ 2967391 w 4366182"/>
              <a:gd name="connsiteY20" fmla="*/ 3561104 h 3749245"/>
              <a:gd name="connsiteX21" fmla="*/ 2692224 w 4366182"/>
              <a:gd name="connsiteY21" fmla="*/ 3484848 h 3749245"/>
              <a:gd name="connsiteX22" fmla="*/ 2463623 w 4366182"/>
              <a:gd name="connsiteY22" fmla="*/ 3411907 h 3749245"/>
              <a:gd name="connsiteX23" fmla="*/ 2222323 w 4366182"/>
              <a:gd name="connsiteY23" fmla="*/ 3325707 h 3749245"/>
              <a:gd name="connsiteX24" fmla="*/ 1981023 w 4366182"/>
              <a:gd name="connsiteY24" fmla="*/ 3222927 h 3749245"/>
              <a:gd name="connsiteX25" fmla="*/ 1718557 w 4366182"/>
              <a:gd name="connsiteY25" fmla="*/ 3090310 h 3749245"/>
              <a:gd name="connsiteX26" fmla="*/ 1481491 w 4366182"/>
              <a:gd name="connsiteY26" fmla="*/ 2961007 h 3749245"/>
              <a:gd name="connsiteX27" fmla="*/ 1235958 w 4366182"/>
              <a:gd name="connsiteY27" fmla="*/ 2808498 h 3749245"/>
              <a:gd name="connsiteX28" fmla="*/ 969257 w 4366182"/>
              <a:gd name="connsiteY28" fmla="*/ 2636095 h 3749245"/>
              <a:gd name="connsiteX29" fmla="*/ 804957 w 4366182"/>
              <a:gd name="connsiteY29" fmla="*/ 2525850 h 3749245"/>
              <a:gd name="connsiteX30" fmla="*/ 669490 w 4366182"/>
              <a:gd name="connsiteY30" fmla="*/ 2421767 h 3749245"/>
              <a:gd name="connsiteX31" fmla="*/ 474757 w 4366182"/>
              <a:gd name="connsiteY31" fmla="*/ 2274737 h 3749245"/>
              <a:gd name="connsiteX32" fmla="*/ 335057 w 4366182"/>
              <a:gd name="connsiteY32" fmla="*/ 2152760 h 3749245"/>
              <a:gd name="connsiteX33" fmla="*/ 148790 w 4366182"/>
              <a:gd name="connsiteY33" fmla="*/ 2000652 h 3749245"/>
              <a:gd name="connsiteX34" fmla="*/ 0 w 4366182"/>
              <a:gd name="connsiteY34" fmla="*/ 1877237 h 3749245"/>
              <a:gd name="connsiteX35" fmla="*/ 178599 w 4366182"/>
              <a:gd name="connsiteY35" fmla="*/ 1709025 h 3749245"/>
              <a:gd name="connsiteX36" fmla="*/ 395300 w 4366182"/>
              <a:gd name="connsiteY36" fmla="*/ 1514480 h 3749245"/>
              <a:gd name="connsiteX37" fmla="*/ 667572 w 4366182"/>
              <a:gd name="connsiteY37" fmla="*/ 1318923 h 3749245"/>
              <a:gd name="connsiteX38" fmla="*/ 1156325 w 4366182"/>
              <a:gd name="connsiteY38" fmla="*/ 1350991 h 3749245"/>
              <a:gd name="connsiteX39" fmla="*/ 1334123 w 4366182"/>
              <a:gd name="connsiteY39" fmla="*/ 1246705 h 3749245"/>
              <a:gd name="connsiteX40" fmla="*/ 1351058 w 4366182"/>
              <a:gd name="connsiteY40" fmla="*/ 1444635 h 3749245"/>
              <a:gd name="connsiteX41" fmla="*/ 1448424 w 4366182"/>
              <a:gd name="connsiteY41" fmla="*/ 1322771 h 3749245"/>
              <a:gd name="connsiteX42" fmla="*/ 1668557 w 4366182"/>
              <a:gd name="connsiteY42" fmla="*/ 1200794 h 3749245"/>
              <a:gd name="connsiteX43" fmla="*/ 1952190 w 4366182"/>
              <a:gd name="connsiteY43" fmla="*/ 866775 h 3749245"/>
              <a:gd name="connsiteX44" fmla="*/ 2162004 w 4366182"/>
              <a:gd name="connsiteY44" fmla="*/ 794501 h 3749245"/>
              <a:gd name="connsiteX45" fmla="*/ 2366452 w 4366182"/>
              <a:gd name="connsiteY45" fmla="*/ 632299 h 3749245"/>
              <a:gd name="connsiteX46" fmla="*/ 2592923 w 4366182"/>
              <a:gd name="connsiteY46" fmla="*/ 631314 h 3749245"/>
              <a:gd name="connsiteX47" fmla="*/ 2824908 w 4366182"/>
              <a:gd name="connsiteY47" fmla="*/ 501260 h 3749245"/>
              <a:gd name="connsiteX0" fmla="*/ 2824908 w 4366182"/>
              <a:gd name="connsiteY0" fmla="*/ 501260 h 3749245"/>
              <a:gd name="connsiteX1" fmla="*/ 3179058 w 4366182"/>
              <a:gd name="connsiteY1" fmla="*/ 451226 h 3749245"/>
              <a:gd name="connsiteX2" fmla="*/ 3471158 w 4366182"/>
              <a:gd name="connsiteY2" fmla="*/ 265560 h 3749245"/>
              <a:gd name="connsiteX3" fmla="*/ 4206191 w 4366182"/>
              <a:gd name="connsiteY3" fmla="*/ 0 h 3749245"/>
              <a:gd name="connsiteX4" fmla="*/ 4364456 w 4366182"/>
              <a:gd name="connsiteY4" fmla="*/ 1154 h 3749245"/>
              <a:gd name="connsiteX5" fmla="*/ 4360157 w 4366182"/>
              <a:gd name="connsiteY5" fmla="*/ 834595 h 3749245"/>
              <a:gd name="connsiteX6" fmla="*/ 4360157 w 4366182"/>
              <a:gd name="connsiteY6" fmla="*/ 860721 h 3749245"/>
              <a:gd name="connsiteX7" fmla="*/ 4360157 w 4366182"/>
              <a:gd name="connsiteY7" fmla="*/ 908646 h 3749245"/>
              <a:gd name="connsiteX8" fmla="*/ 4360157 w 4366182"/>
              <a:gd name="connsiteY8" fmla="*/ 945970 h 3749245"/>
              <a:gd name="connsiteX9" fmla="*/ 4360157 w 4366182"/>
              <a:gd name="connsiteY9" fmla="*/ 974018 h 3749245"/>
              <a:gd name="connsiteX10" fmla="*/ 4360157 w 4366182"/>
              <a:gd name="connsiteY10" fmla="*/ 994115 h 3749245"/>
              <a:gd name="connsiteX11" fmla="*/ 4360157 w 4366182"/>
              <a:gd name="connsiteY11" fmla="*/ 1007587 h 3749245"/>
              <a:gd name="connsiteX12" fmla="*/ 4360157 w 4366182"/>
              <a:gd name="connsiteY12" fmla="*/ 1019955 h 3749245"/>
              <a:gd name="connsiteX13" fmla="*/ 4360157 w 4366182"/>
              <a:gd name="connsiteY13" fmla="*/ 1021722 h 3749245"/>
              <a:gd name="connsiteX14" fmla="*/ 4360157 w 4366182"/>
              <a:gd name="connsiteY14" fmla="*/ 3749245 h 3749245"/>
              <a:gd name="connsiteX15" fmla="*/ 4093457 w 4366182"/>
              <a:gd name="connsiteY15" fmla="*/ 3740135 h 3749245"/>
              <a:gd name="connsiteX16" fmla="*/ 3835226 w 4366182"/>
              <a:gd name="connsiteY16" fmla="*/ 3716930 h 3749245"/>
              <a:gd name="connsiteX17" fmla="*/ 3593923 w 4366182"/>
              <a:gd name="connsiteY17" fmla="*/ 3687088 h 3749245"/>
              <a:gd name="connsiteX18" fmla="*/ 3399191 w 4366182"/>
              <a:gd name="connsiteY18" fmla="*/ 3657249 h 3749245"/>
              <a:gd name="connsiteX19" fmla="*/ 3179057 w 4366182"/>
              <a:gd name="connsiteY19" fmla="*/ 3610834 h 3749245"/>
              <a:gd name="connsiteX20" fmla="*/ 2967391 w 4366182"/>
              <a:gd name="connsiteY20" fmla="*/ 3561104 h 3749245"/>
              <a:gd name="connsiteX21" fmla="*/ 2692224 w 4366182"/>
              <a:gd name="connsiteY21" fmla="*/ 3484848 h 3749245"/>
              <a:gd name="connsiteX22" fmla="*/ 2463623 w 4366182"/>
              <a:gd name="connsiteY22" fmla="*/ 3411907 h 3749245"/>
              <a:gd name="connsiteX23" fmla="*/ 2222323 w 4366182"/>
              <a:gd name="connsiteY23" fmla="*/ 3325707 h 3749245"/>
              <a:gd name="connsiteX24" fmla="*/ 1981023 w 4366182"/>
              <a:gd name="connsiteY24" fmla="*/ 3222927 h 3749245"/>
              <a:gd name="connsiteX25" fmla="*/ 1718557 w 4366182"/>
              <a:gd name="connsiteY25" fmla="*/ 3090310 h 3749245"/>
              <a:gd name="connsiteX26" fmla="*/ 1481491 w 4366182"/>
              <a:gd name="connsiteY26" fmla="*/ 2961007 h 3749245"/>
              <a:gd name="connsiteX27" fmla="*/ 1235958 w 4366182"/>
              <a:gd name="connsiteY27" fmla="*/ 2808498 h 3749245"/>
              <a:gd name="connsiteX28" fmla="*/ 969257 w 4366182"/>
              <a:gd name="connsiteY28" fmla="*/ 2636095 h 3749245"/>
              <a:gd name="connsiteX29" fmla="*/ 804957 w 4366182"/>
              <a:gd name="connsiteY29" fmla="*/ 2525850 h 3749245"/>
              <a:gd name="connsiteX30" fmla="*/ 669490 w 4366182"/>
              <a:gd name="connsiteY30" fmla="*/ 2421767 h 3749245"/>
              <a:gd name="connsiteX31" fmla="*/ 474757 w 4366182"/>
              <a:gd name="connsiteY31" fmla="*/ 2274737 h 3749245"/>
              <a:gd name="connsiteX32" fmla="*/ 335057 w 4366182"/>
              <a:gd name="connsiteY32" fmla="*/ 2152760 h 3749245"/>
              <a:gd name="connsiteX33" fmla="*/ 148790 w 4366182"/>
              <a:gd name="connsiteY33" fmla="*/ 2000652 h 3749245"/>
              <a:gd name="connsiteX34" fmla="*/ 0 w 4366182"/>
              <a:gd name="connsiteY34" fmla="*/ 1877237 h 3749245"/>
              <a:gd name="connsiteX35" fmla="*/ 178599 w 4366182"/>
              <a:gd name="connsiteY35" fmla="*/ 1709025 h 3749245"/>
              <a:gd name="connsiteX36" fmla="*/ 395300 w 4366182"/>
              <a:gd name="connsiteY36" fmla="*/ 1514480 h 3749245"/>
              <a:gd name="connsiteX37" fmla="*/ 667572 w 4366182"/>
              <a:gd name="connsiteY37" fmla="*/ 1318923 h 3749245"/>
              <a:gd name="connsiteX38" fmla="*/ 881158 w 4366182"/>
              <a:gd name="connsiteY38" fmla="*/ 1171958 h 3749245"/>
              <a:gd name="connsiteX39" fmla="*/ 1334123 w 4366182"/>
              <a:gd name="connsiteY39" fmla="*/ 1246705 h 3749245"/>
              <a:gd name="connsiteX40" fmla="*/ 1351058 w 4366182"/>
              <a:gd name="connsiteY40" fmla="*/ 1444635 h 3749245"/>
              <a:gd name="connsiteX41" fmla="*/ 1448424 w 4366182"/>
              <a:gd name="connsiteY41" fmla="*/ 1322771 h 3749245"/>
              <a:gd name="connsiteX42" fmla="*/ 1668557 w 4366182"/>
              <a:gd name="connsiteY42" fmla="*/ 1200794 h 3749245"/>
              <a:gd name="connsiteX43" fmla="*/ 1952190 w 4366182"/>
              <a:gd name="connsiteY43" fmla="*/ 866775 h 3749245"/>
              <a:gd name="connsiteX44" fmla="*/ 2162004 w 4366182"/>
              <a:gd name="connsiteY44" fmla="*/ 794501 h 3749245"/>
              <a:gd name="connsiteX45" fmla="*/ 2366452 w 4366182"/>
              <a:gd name="connsiteY45" fmla="*/ 632299 h 3749245"/>
              <a:gd name="connsiteX46" fmla="*/ 2592923 w 4366182"/>
              <a:gd name="connsiteY46" fmla="*/ 631314 h 3749245"/>
              <a:gd name="connsiteX47" fmla="*/ 2824908 w 4366182"/>
              <a:gd name="connsiteY47" fmla="*/ 501260 h 3749245"/>
              <a:gd name="connsiteX0" fmla="*/ 2824908 w 4366182"/>
              <a:gd name="connsiteY0" fmla="*/ 501260 h 3749245"/>
              <a:gd name="connsiteX1" fmla="*/ 3179058 w 4366182"/>
              <a:gd name="connsiteY1" fmla="*/ 451226 h 3749245"/>
              <a:gd name="connsiteX2" fmla="*/ 3471158 w 4366182"/>
              <a:gd name="connsiteY2" fmla="*/ 265560 h 3749245"/>
              <a:gd name="connsiteX3" fmla="*/ 4206191 w 4366182"/>
              <a:gd name="connsiteY3" fmla="*/ 0 h 3749245"/>
              <a:gd name="connsiteX4" fmla="*/ 4364456 w 4366182"/>
              <a:gd name="connsiteY4" fmla="*/ 1154 h 3749245"/>
              <a:gd name="connsiteX5" fmla="*/ 4360157 w 4366182"/>
              <a:gd name="connsiteY5" fmla="*/ 834595 h 3749245"/>
              <a:gd name="connsiteX6" fmla="*/ 4360157 w 4366182"/>
              <a:gd name="connsiteY6" fmla="*/ 860721 h 3749245"/>
              <a:gd name="connsiteX7" fmla="*/ 4360157 w 4366182"/>
              <a:gd name="connsiteY7" fmla="*/ 908646 h 3749245"/>
              <a:gd name="connsiteX8" fmla="*/ 4360157 w 4366182"/>
              <a:gd name="connsiteY8" fmla="*/ 945970 h 3749245"/>
              <a:gd name="connsiteX9" fmla="*/ 4360157 w 4366182"/>
              <a:gd name="connsiteY9" fmla="*/ 974018 h 3749245"/>
              <a:gd name="connsiteX10" fmla="*/ 4360157 w 4366182"/>
              <a:gd name="connsiteY10" fmla="*/ 994115 h 3749245"/>
              <a:gd name="connsiteX11" fmla="*/ 4360157 w 4366182"/>
              <a:gd name="connsiteY11" fmla="*/ 1007587 h 3749245"/>
              <a:gd name="connsiteX12" fmla="*/ 4360157 w 4366182"/>
              <a:gd name="connsiteY12" fmla="*/ 1019955 h 3749245"/>
              <a:gd name="connsiteX13" fmla="*/ 4360157 w 4366182"/>
              <a:gd name="connsiteY13" fmla="*/ 1021722 h 3749245"/>
              <a:gd name="connsiteX14" fmla="*/ 4360157 w 4366182"/>
              <a:gd name="connsiteY14" fmla="*/ 3749245 h 3749245"/>
              <a:gd name="connsiteX15" fmla="*/ 4093457 w 4366182"/>
              <a:gd name="connsiteY15" fmla="*/ 3740135 h 3749245"/>
              <a:gd name="connsiteX16" fmla="*/ 3835226 w 4366182"/>
              <a:gd name="connsiteY16" fmla="*/ 3716930 h 3749245"/>
              <a:gd name="connsiteX17" fmla="*/ 3593923 w 4366182"/>
              <a:gd name="connsiteY17" fmla="*/ 3687088 h 3749245"/>
              <a:gd name="connsiteX18" fmla="*/ 3399191 w 4366182"/>
              <a:gd name="connsiteY18" fmla="*/ 3657249 h 3749245"/>
              <a:gd name="connsiteX19" fmla="*/ 3179057 w 4366182"/>
              <a:gd name="connsiteY19" fmla="*/ 3610834 h 3749245"/>
              <a:gd name="connsiteX20" fmla="*/ 2967391 w 4366182"/>
              <a:gd name="connsiteY20" fmla="*/ 3561104 h 3749245"/>
              <a:gd name="connsiteX21" fmla="*/ 2692224 w 4366182"/>
              <a:gd name="connsiteY21" fmla="*/ 3484848 h 3749245"/>
              <a:gd name="connsiteX22" fmla="*/ 2463623 w 4366182"/>
              <a:gd name="connsiteY22" fmla="*/ 3411907 h 3749245"/>
              <a:gd name="connsiteX23" fmla="*/ 2222323 w 4366182"/>
              <a:gd name="connsiteY23" fmla="*/ 3325707 h 3749245"/>
              <a:gd name="connsiteX24" fmla="*/ 1981023 w 4366182"/>
              <a:gd name="connsiteY24" fmla="*/ 3222927 h 3749245"/>
              <a:gd name="connsiteX25" fmla="*/ 1718557 w 4366182"/>
              <a:gd name="connsiteY25" fmla="*/ 3090310 h 3749245"/>
              <a:gd name="connsiteX26" fmla="*/ 1481491 w 4366182"/>
              <a:gd name="connsiteY26" fmla="*/ 2961007 h 3749245"/>
              <a:gd name="connsiteX27" fmla="*/ 1235958 w 4366182"/>
              <a:gd name="connsiteY27" fmla="*/ 2808498 h 3749245"/>
              <a:gd name="connsiteX28" fmla="*/ 969257 w 4366182"/>
              <a:gd name="connsiteY28" fmla="*/ 2636095 h 3749245"/>
              <a:gd name="connsiteX29" fmla="*/ 804957 w 4366182"/>
              <a:gd name="connsiteY29" fmla="*/ 2525850 h 3749245"/>
              <a:gd name="connsiteX30" fmla="*/ 669490 w 4366182"/>
              <a:gd name="connsiteY30" fmla="*/ 2421767 h 3749245"/>
              <a:gd name="connsiteX31" fmla="*/ 474757 w 4366182"/>
              <a:gd name="connsiteY31" fmla="*/ 2274737 h 3749245"/>
              <a:gd name="connsiteX32" fmla="*/ 335057 w 4366182"/>
              <a:gd name="connsiteY32" fmla="*/ 2152760 h 3749245"/>
              <a:gd name="connsiteX33" fmla="*/ 148790 w 4366182"/>
              <a:gd name="connsiteY33" fmla="*/ 2000652 h 3749245"/>
              <a:gd name="connsiteX34" fmla="*/ 0 w 4366182"/>
              <a:gd name="connsiteY34" fmla="*/ 1877237 h 3749245"/>
              <a:gd name="connsiteX35" fmla="*/ 178599 w 4366182"/>
              <a:gd name="connsiteY35" fmla="*/ 1709025 h 3749245"/>
              <a:gd name="connsiteX36" fmla="*/ 395300 w 4366182"/>
              <a:gd name="connsiteY36" fmla="*/ 1514480 h 3749245"/>
              <a:gd name="connsiteX37" fmla="*/ 667572 w 4366182"/>
              <a:gd name="connsiteY37" fmla="*/ 1318923 h 3749245"/>
              <a:gd name="connsiteX38" fmla="*/ 881158 w 4366182"/>
              <a:gd name="connsiteY38" fmla="*/ 1171958 h 3749245"/>
              <a:gd name="connsiteX39" fmla="*/ 1054723 w 4366182"/>
              <a:gd name="connsiteY39" fmla="*/ 1054410 h 3749245"/>
              <a:gd name="connsiteX40" fmla="*/ 1351058 w 4366182"/>
              <a:gd name="connsiteY40" fmla="*/ 1444635 h 3749245"/>
              <a:gd name="connsiteX41" fmla="*/ 1448424 w 4366182"/>
              <a:gd name="connsiteY41" fmla="*/ 1322771 h 3749245"/>
              <a:gd name="connsiteX42" fmla="*/ 1668557 w 4366182"/>
              <a:gd name="connsiteY42" fmla="*/ 1200794 h 3749245"/>
              <a:gd name="connsiteX43" fmla="*/ 1952190 w 4366182"/>
              <a:gd name="connsiteY43" fmla="*/ 866775 h 3749245"/>
              <a:gd name="connsiteX44" fmla="*/ 2162004 w 4366182"/>
              <a:gd name="connsiteY44" fmla="*/ 794501 h 3749245"/>
              <a:gd name="connsiteX45" fmla="*/ 2366452 w 4366182"/>
              <a:gd name="connsiteY45" fmla="*/ 632299 h 3749245"/>
              <a:gd name="connsiteX46" fmla="*/ 2592923 w 4366182"/>
              <a:gd name="connsiteY46" fmla="*/ 631314 h 3749245"/>
              <a:gd name="connsiteX47" fmla="*/ 2824908 w 4366182"/>
              <a:gd name="connsiteY47" fmla="*/ 501260 h 3749245"/>
              <a:gd name="connsiteX0" fmla="*/ 2824908 w 4366182"/>
              <a:gd name="connsiteY0" fmla="*/ 501260 h 3749245"/>
              <a:gd name="connsiteX1" fmla="*/ 3179058 w 4366182"/>
              <a:gd name="connsiteY1" fmla="*/ 451226 h 3749245"/>
              <a:gd name="connsiteX2" fmla="*/ 3471158 w 4366182"/>
              <a:gd name="connsiteY2" fmla="*/ 265560 h 3749245"/>
              <a:gd name="connsiteX3" fmla="*/ 4206191 w 4366182"/>
              <a:gd name="connsiteY3" fmla="*/ 0 h 3749245"/>
              <a:gd name="connsiteX4" fmla="*/ 4364456 w 4366182"/>
              <a:gd name="connsiteY4" fmla="*/ 1154 h 3749245"/>
              <a:gd name="connsiteX5" fmla="*/ 4360157 w 4366182"/>
              <a:gd name="connsiteY5" fmla="*/ 834595 h 3749245"/>
              <a:gd name="connsiteX6" fmla="*/ 4360157 w 4366182"/>
              <a:gd name="connsiteY6" fmla="*/ 860721 h 3749245"/>
              <a:gd name="connsiteX7" fmla="*/ 4360157 w 4366182"/>
              <a:gd name="connsiteY7" fmla="*/ 908646 h 3749245"/>
              <a:gd name="connsiteX8" fmla="*/ 4360157 w 4366182"/>
              <a:gd name="connsiteY8" fmla="*/ 945970 h 3749245"/>
              <a:gd name="connsiteX9" fmla="*/ 4360157 w 4366182"/>
              <a:gd name="connsiteY9" fmla="*/ 974018 h 3749245"/>
              <a:gd name="connsiteX10" fmla="*/ 4360157 w 4366182"/>
              <a:gd name="connsiteY10" fmla="*/ 994115 h 3749245"/>
              <a:gd name="connsiteX11" fmla="*/ 4360157 w 4366182"/>
              <a:gd name="connsiteY11" fmla="*/ 1007587 h 3749245"/>
              <a:gd name="connsiteX12" fmla="*/ 4360157 w 4366182"/>
              <a:gd name="connsiteY12" fmla="*/ 1019955 h 3749245"/>
              <a:gd name="connsiteX13" fmla="*/ 4360157 w 4366182"/>
              <a:gd name="connsiteY13" fmla="*/ 1021722 h 3749245"/>
              <a:gd name="connsiteX14" fmla="*/ 4360157 w 4366182"/>
              <a:gd name="connsiteY14" fmla="*/ 3749245 h 3749245"/>
              <a:gd name="connsiteX15" fmla="*/ 4093457 w 4366182"/>
              <a:gd name="connsiteY15" fmla="*/ 3740135 h 3749245"/>
              <a:gd name="connsiteX16" fmla="*/ 3835226 w 4366182"/>
              <a:gd name="connsiteY16" fmla="*/ 3716930 h 3749245"/>
              <a:gd name="connsiteX17" fmla="*/ 3593923 w 4366182"/>
              <a:gd name="connsiteY17" fmla="*/ 3687088 h 3749245"/>
              <a:gd name="connsiteX18" fmla="*/ 3399191 w 4366182"/>
              <a:gd name="connsiteY18" fmla="*/ 3657249 h 3749245"/>
              <a:gd name="connsiteX19" fmla="*/ 3179057 w 4366182"/>
              <a:gd name="connsiteY19" fmla="*/ 3610834 h 3749245"/>
              <a:gd name="connsiteX20" fmla="*/ 2967391 w 4366182"/>
              <a:gd name="connsiteY20" fmla="*/ 3561104 h 3749245"/>
              <a:gd name="connsiteX21" fmla="*/ 2692224 w 4366182"/>
              <a:gd name="connsiteY21" fmla="*/ 3484848 h 3749245"/>
              <a:gd name="connsiteX22" fmla="*/ 2463623 w 4366182"/>
              <a:gd name="connsiteY22" fmla="*/ 3411907 h 3749245"/>
              <a:gd name="connsiteX23" fmla="*/ 2222323 w 4366182"/>
              <a:gd name="connsiteY23" fmla="*/ 3325707 h 3749245"/>
              <a:gd name="connsiteX24" fmla="*/ 1981023 w 4366182"/>
              <a:gd name="connsiteY24" fmla="*/ 3222927 h 3749245"/>
              <a:gd name="connsiteX25" fmla="*/ 1718557 w 4366182"/>
              <a:gd name="connsiteY25" fmla="*/ 3090310 h 3749245"/>
              <a:gd name="connsiteX26" fmla="*/ 1481491 w 4366182"/>
              <a:gd name="connsiteY26" fmla="*/ 2961007 h 3749245"/>
              <a:gd name="connsiteX27" fmla="*/ 1235958 w 4366182"/>
              <a:gd name="connsiteY27" fmla="*/ 2808498 h 3749245"/>
              <a:gd name="connsiteX28" fmla="*/ 969257 w 4366182"/>
              <a:gd name="connsiteY28" fmla="*/ 2636095 h 3749245"/>
              <a:gd name="connsiteX29" fmla="*/ 804957 w 4366182"/>
              <a:gd name="connsiteY29" fmla="*/ 2525850 h 3749245"/>
              <a:gd name="connsiteX30" fmla="*/ 669490 w 4366182"/>
              <a:gd name="connsiteY30" fmla="*/ 2421767 h 3749245"/>
              <a:gd name="connsiteX31" fmla="*/ 474757 w 4366182"/>
              <a:gd name="connsiteY31" fmla="*/ 2274737 h 3749245"/>
              <a:gd name="connsiteX32" fmla="*/ 335057 w 4366182"/>
              <a:gd name="connsiteY32" fmla="*/ 2152760 h 3749245"/>
              <a:gd name="connsiteX33" fmla="*/ 148790 w 4366182"/>
              <a:gd name="connsiteY33" fmla="*/ 2000652 h 3749245"/>
              <a:gd name="connsiteX34" fmla="*/ 0 w 4366182"/>
              <a:gd name="connsiteY34" fmla="*/ 1877237 h 3749245"/>
              <a:gd name="connsiteX35" fmla="*/ 178599 w 4366182"/>
              <a:gd name="connsiteY35" fmla="*/ 1709025 h 3749245"/>
              <a:gd name="connsiteX36" fmla="*/ 395300 w 4366182"/>
              <a:gd name="connsiteY36" fmla="*/ 1514480 h 3749245"/>
              <a:gd name="connsiteX37" fmla="*/ 667572 w 4366182"/>
              <a:gd name="connsiteY37" fmla="*/ 1318923 h 3749245"/>
              <a:gd name="connsiteX38" fmla="*/ 881158 w 4366182"/>
              <a:gd name="connsiteY38" fmla="*/ 1171958 h 3749245"/>
              <a:gd name="connsiteX39" fmla="*/ 1054723 w 4366182"/>
              <a:gd name="connsiteY39" fmla="*/ 1054410 h 3749245"/>
              <a:gd name="connsiteX40" fmla="*/ 1287558 w 4366182"/>
              <a:gd name="connsiteY40" fmla="*/ 900904 h 3749245"/>
              <a:gd name="connsiteX41" fmla="*/ 1448424 w 4366182"/>
              <a:gd name="connsiteY41" fmla="*/ 1322771 h 3749245"/>
              <a:gd name="connsiteX42" fmla="*/ 1668557 w 4366182"/>
              <a:gd name="connsiteY42" fmla="*/ 1200794 h 3749245"/>
              <a:gd name="connsiteX43" fmla="*/ 1952190 w 4366182"/>
              <a:gd name="connsiteY43" fmla="*/ 866775 h 3749245"/>
              <a:gd name="connsiteX44" fmla="*/ 2162004 w 4366182"/>
              <a:gd name="connsiteY44" fmla="*/ 794501 h 3749245"/>
              <a:gd name="connsiteX45" fmla="*/ 2366452 w 4366182"/>
              <a:gd name="connsiteY45" fmla="*/ 632299 h 3749245"/>
              <a:gd name="connsiteX46" fmla="*/ 2592923 w 4366182"/>
              <a:gd name="connsiteY46" fmla="*/ 631314 h 3749245"/>
              <a:gd name="connsiteX47" fmla="*/ 2824908 w 4366182"/>
              <a:gd name="connsiteY47" fmla="*/ 501260 h 3749245"/>
              <a:gd name="connsiteX0" fmla="*/ 2824908 w 4366182"/>
              <a:gd name="connsiteY0" fmla="*/ 501260 h 3749245"/>
              <a:gd name="connsiteX1" fmla="*/ 3179058 w 4366182"/>
              <a:gd name="connsiteY1" fmla="*/ 451226 h 3749245"/>
              <a:gd name="connsiteX2" fmla="*/ 3471158 w 4366182"/>
              <a:gd name="connsiteY2" fmla="*/ 265560 h 3749245"/>
              <a:gd name="connsiteX3" fmla="*/ 4206191 w 4366182"/>
              <a:gd name="connsiteY3" fmla="*/ 0 h 3749245"/>
              <a:gd name="connsiteX4" fmla="*/ 4364456 w 4366182"/>
              <a:gd name="connsiteY4" fmla="*/ 1154 h 3749245"/>
              <a:gd name="connsiteX5" fmla="*/ 4360157 w 4366182"/>
              <a:gd name="connsiteY5" fmla="*/ 834595 h 3749245"/>
              <a:gd name="connsiteX6" fmla="*/ 4360157 w 4366182"/>
              <a:gd name="connsiteY6" fmla="*/ 860721 h 3749245"/>
              <a:gd name="connsiteX7" fmla="*/ 4360157 w 4366182"/>
              <a:gd name="connsiteY7" fmla="*/ 908646 h 3749245"/>
              <a:gd name="connsiteX8" fmla="*/ 4360157 w 4366182"/>
              <a:gd name="connsiteY8" fmla="*/ 945970 h 3749245"/>
              <a:gd name="connsiteX9" fmla="*/ 4360157 w 4366182"/>
              <a:gd name="connsiteY9" fmla="*/ 974018 h 3749245"/>
              <a:gd name="connsiteX10" fmla="*/ 4360157 w 4366182"/>
              <a:gd name="connsiteY10" fmla="*/ 994115 h 3749245"/>
              <a:gd name="connsiteX11" fmla="*/ 4360157 w 4366182"/>
              <a:gd name="connsiteY11" fmla="*/ 1007587 h 3749245"/>
              <a:gd name="connsiteX12" fmla="*/ 4360157 w 4366182"/>
              <a:gd name="connsiteY12" fmla="*/ 1019955 h 3749245"/>
              <a:gd name="connsiteX13" fmla="*/ 4360157 w 4366182"/>
              <a:gd name="connsiteY13" fmla="*/ 1021722 h 3749245"/>
              <a:gd name="connsiteX14" fmla="*/ 4360157 w 4366182"/>
              <a:gd name="connsiteY14" fmla="*/ 3749245 h 3749245"/>
              <a:gd name="connsiteX15" fmla="*/ 4093457 w 4366182"/>
              <a:gd name="connsiteY15" fmla="*/ 3740135 h 3749245"/>
              <a:gd name="connsiteX16" fmla="*/ 3835226 w 4366182"/>
              <a:gd name="connsiteY16" fmla="*/ 3716930 h 3749245"/>
              <a:gd name="connsiteX17" fmla="*/ 3593923 w 4366182"/>
              <a:gd name="connsiteY17" fmla="*/ 3687088 h 3749245"/>
              <a:gd name="connsiteX18" fmla="*/ 3399191 w 4366182"/>
              <a:gd name="connsiteY18" fmla="*/ 3657249 h 3749245"/>
              <a:gd name="connsiteX19" fmla="*/ 3179057 w 4366182"/>
              <a:gd name="connsiteY19" fmla="*/ 3610834 h 3749245"/>
              <a:gd name="connsiteX20" fmla="*/ 2967391 w 4366182"/>
              <a:gd name="connsiteY20" fmla="*/ 3561104 h 3749245"/>
              <a:gd name="connsiteX21" fmla="*/ 2692224 w 4366182"/>
              <a:gd name="connsiteY21" fmla="*/ 3484848 h 3749245"/>
              <a:gd name="connsiteX22" fmla="*/ 2463623 w 4366182"/>
              <a:gd name="connsiteY22" fmla="*/ 3411907 h 3749245"/>
              <a:gd name="connsiteX23" fmla="*/ 2222323 w 4366182"/>
              <a:gd name="connsiteY23" fmla="*/ 3325707 h 3749245"/>
              <a:gd name="connsiteX24" fmla="*/ 1981023 w 4366182"/>
              <a:gd name="connsiteY24" fmla="*/ 3222927 h 3749245"/>
              <a:gd name="connsiteX25" fmla="*/ 1718557 w 4366182"/>
              <a:gd name="connsiteY25" fmla="*/ 3090310 h 3749245"/>
              <a:gd name="connsiteX26" fmla="*/ 1481491 w 4366182"/>
              <a:gd name="connsiteY26" fmla="*/ 2961007 h 3749245"/>
              <a:gd name="connsiteX27" fmla="*/ 1235958 w 4366182"/>
              <a:gd name="connsiteY27" fmla="*/ 2808498 h 3749245"/>
              <a:gd name="connsiteX28" fmla="*/ 969257 w 4366182"/>
              <a:gd name="connsiteY28" fmla="*/ 2636095 h 3749245"/>
              <a:gd name="connsiteX29" fmla="*/ 804957 w 4366182"/>
              <a:gd name="connsiteY29" fmla="*/ 2525850 h 3749245"/>
              <a:gd name="connsiteX30" fmla="*/ 669490 w 4366182"/>
              <a:gd name="connsiteY30" fmla="*/ 2421767 h 3749245"/>
              <a:gd name="connsiteX31" fmla="*/ 474757 w 4366182"/>
              <a:gd name="connsiteY31" fmla="*/ 2274737 h 3749245"/>
              <a:gd name="connsiteX32" fmla="*/ 335057 w 4366182"/>
              <a:gd name="connsiteY32" fmla="*/ 2152760 h 3749245"/>
              <a:gd name="connsiteX33" fmla="*/ 148790 w 4366182"/>
              <a:gd name="connsiteY33" fmla="*/ 2000652 h 3749245"/>
              <a:gd name="connsiteX34" fmla="*/ 0 w 4366182"/>
              <a:gd name="connsiteY34" fmla="*/ 1877237 h 3749245"/>
              <a:gd name="connsiteX35" fmla="*/ 178599 w 4366182"/>
              <a:gd name="connsiteY35" fmla="*/ 1709025 h 3749245"/>
              <a:gd name="connsiteX36" fmla="*/ 395300 w 4366182"/>
              <a:gd name="connsiteY36" fmla="*/ 1514480 h 3749245"/>
              <a:gd name="connsiteX37" fmla="*/ 667572 w 4366182"/>
              <a:gd name="connsiteY37" fmla="*/ 1318923 h 3749245"/>
              <a:gd name="connsiteX38" fmla="*/ 881158 w 4366182"/>
              <a:gd name="connsiteY38" fmla="*/ 1171958 h 3749245"/>
              <a:gd name="connsiteX39" fmla="*/ 1054723 w 4366182"/>
              <a:gd name="connsiteY39" fmla="*/ 1054410 h 3749245"/>
              <a:gd name="connsiteX40" fmla="*/ 1287558 w 4366182"/>
              <a:gd name="connsiteY40" fmla="*/ 900904 h 3749245"/>
              <a:gd name="connsiteX41" fmla="*/ 1554258 w 4366182"/>
              <a:gd name="connsiteY41" fmla="*/ 742570 h 3749245"/>
              <a:gd name="connsiteX42" fmla="*/ 1668557 w 4366182"/>
              <a:gd name="connsiteY42" fmla="*/ 1200794 h 3749245"/>
              <a:gd name="connsiteX43" fmla="*/ 1952190 w 4366182"/>
              <a:gd name="connsiteY43" fmla="*/ 866775 h 3749245"/>
              <a:gd name="connsiteX44" fmla="*/ 2162004 w 4366182"/>
              <a:gd name="connsiteY44" fmla="*/ 794501 h 3749245"/>
              <a:gd name="connsiteX45" fmla="*/ 2366452 w 4366182"/>
              <a:gd name="connsiteY45" fmla="*/ 632299 h 3749245"/>
              <a:gd name="connsiteX46" fmla="*/ 2592923 w 4366182"/>
              <a:gd name="connsiteY46" fmla="*/ 631314 h 3749245"/>
              <a:gd name="connsiteX47" fmla="*/ 2824908 w 4366182"/>
              <a:gd name="connsiteY47" fmla="*/ 501260 h 3749245"/>
              <a:gd name="connsiteX0" fmla="*/ 2824908 w 4366182"/>
              <a:gd name="connsiteY0" fmla="*/ 501260 h 3749245"/>
              <a:gd name="connsiteX1" fmla="*/ 3179058 w 4366182"/>
              <a:gd name="connsiteY1" fmla="*/ 451226 h 3749245"/>
              <a:gd name="connsiteX2" fmla="*/ 3471158 w 4366182"/>
              <a:gd name="connsiteY2" fmla="*/ 265560 h 3749245"/>
              <a:gd name="connsiteX3" fmla="*/ 4206191 w 4366182"/>
              <a:gd name="connsiteY3" fmla="*/ 0 h 3749245"/>
              <a:gd name="connsiteX4" fmla="*/ 4364456 w 4366182"/>
              <a:gd name="connsiteY4" fmla="*/ 1154 h 3749245"/>
              <a:gd name="connsiteX5" fmla="*/ 4360157 w 4366182"/>
              <a:gd name="connsiteY5" fmla="*/ 834595 h 3749245"/>
              <a:gd name="connsiteX6" fmla="*/ 4360157 w 4366182"/>
              <a:gd name="connsiteY6" fmla="*/ 860721 h 3749245"/>
              <a:gd name="connsiteX7" fmla="*/ 4360157 w 4366182"/>
              <a:gd name="connsiteY7" fmla="*/ 908646 h 3749245"/>
              <a:gd name="connsiteX8" fmla="*/ 4360157 w 4366182"/>
              <a:gd name="connsiteY8" fmla="*/ 945970 h 3749245"/>
              <a:gd name="connsiteX9" fmla="*/ 4360157 w 4366182"/>
              <a:gd name="connsiteY9" fmla="*/ 974018 h 3749245"/>
              <a:gd name="connsiteX10" fmla="*/ 4360157 w 4366182"/>
              <a:gd name="connsiteY10" fmla="*/ 994115 h 3749245"/>
              <a:gd name="connsiteX11" fmla="*/ 4360157 w 4366182"/>
              <a:gd name="connsiteY11" fmla="*/ 1007587 h 3749245"/>
              <a:gd name="connsiteX12" fmla="*/ 4360157 w 4366182"/>
              <a:gd name="connsiteY12" fmla="*/ 1019955 h 3749245"/>
              <a:gd name="connsiteX13" fmla="*/ 4360157 w 4366182"/>
              <a:gd name="connsiteY13" fmla="*/ 1021722 h 3749245"/>
              <a:gd name="connsiteX14" fmla="*/ 4360157 w 4366182"/>
              <a:gd name="connsiteY14" fmla="*/ 3749245 h 3749245"/>
              <a:gd name="connsiteX15" fmla="*/ 4093457 w 4366182"/>
              <a:gd name="connsiteY15" fmla="*/ 3740135 h 3749245"/>
              <a:gd name="connsiteX16" fmla="*/ 3835226 w 4366182"/>
              <a:gd name="connsiteY16" fmla="*/ 3716930 h 3749245"/>
              <a:gd name="connsiteX17" fmla="*/ 3593923 w 4366182"/>
              <a:gd name="connsiteY17" fmla="*/ 3687088 h 3749245"/>
              <a:gd name="connsiteX18" fmla="*/ 3399191 w 4366182"/>
              <a:gd name="connsiteY18" fmla="*/ 3657249 h 3749245"/>
              <a:gd name="connsiteX19" fmla="*/ 3179057 w 4366182"/>
              <a:gd name="connsiteY19" fmla="*/ 3610834 h 3749245"/>
              <a:gd name="connsiteX20" fmla="*/ 2967391 w 4366182"/>
              <a:gd name="connsiteY20" fmla="*/ 3561104 h 3749245"/>
              <a:gd name="connsiteX21" fmla="*/ 2692224 w 4366182"/>
              <a:gd name="connsiteY21" fmla="*/ 3484848 h 3749245"/>
              <a:gd name="connsiteX22" fmla="*/ 2463623 w 4366182"/>
              <a:gd name="connsiteY22" fmla="*/ 3411907 h 3749245"/>
              <a:gd name="connsiteX23" fmla="*/ 2222323 w 4366182"/>
              <a:gd name="connsiteY23" fmla="*/ 3325707 h 3749245"/>
              <a:gd name="connsiteX24" fmla="*/ 1981023 w 4366182"/>
              <a:gd name="connsiteY24" fmla="*/ 3222927 h 3749245"/>
              <a:gd name="connsiteX25" fmla="*/ 1718557 w 4366182"/>
              <a:gd name="connsiteY25" fmla="*/ 3090310 h 3749245"/>
              <a:gd name="connsiteX26" fmla="*/ 1481491 w 4366182"/>
              <a:gd name="connsiteY26" fmla="*/ 2961007 h 3749245"/>
              <a:gd name="connsiteX27" fmla="*/ 1235958 w 4366182"/>
              <a:gd name="connsiteY27" fmla="*/ 2808498 h 3749245"/>
              <a:gd name="connsiteX28" fmla="*/ 969257 w 4366182"/>
              <a:gd name="connsiteY28" fmla="*/ 2636095 h 3749245"/>
              <a:gd name="connsiteX29" fmla="*/ 804957 w 4366182"/>
              <a:gd name="connsiteY29" fmla="*/ 2525850 h 3749245"/>
              <a:gd name="connsiteX30" fmla="*/ 669490 w 4366182"/>
              <a:gd name="connsiteY30" fmla="*/ 2421767 h 3749245"/>
              <a:gd name="connsiteX31" fmla="*/ 474757 w 4366182"/>
              <a:gd name="connsiteY31" fmla="*/ 2274737 h 3749245"/>
              <a:gd name="connsiteX32" fmla="*/ 335057 w 4366182"/>
              <a:gd name="connsiteY32" fmla="*/ 2152760 h 3749245"/>
              <a:gd name="connsiteX33" fmla="*/ 148790 w 4366182"/>
              <a:gd name="connsiteY33" fmla="*/ 2000652 h 3749245"/>
              <a:gd name="connsiteX34" fmla="*/ 0 w 4366182"/>
              <a:gd name="connsiteY34" fmla="*/ 1877237 h 3749245"/>
              <a:gd name="connsiteX35" fmla="*/ 178599 w 4366182"/>
              <a:gd name="connsiteY35" fmla="*/ 1709025 h 3749245"/>
              <a:gd name="connsiteX36" fmla="*/ 395300 w 4366182"/>
              <a:gd name="connsiteY36" fmla="*/ 1514480 h 3749245"/>
              <a:gd name="connsiteX37" fmla="*/ 667572 w 4366182"/>
              <a:gd name="connsiteY37" fmla="*/ 1318923 h 3749245"/>
              <a:gd name="connsiteX38" fmla="*/ 881158 w 4366182"/>
              <a:gd name="connsiteY38" fmla="*/ 1171958 h 3749245"/>
              <a:gd name="connsiteX39" fmla="*/ 1054723 w 4366182"/>
              <a:gd name="connsiteY39" fmla="*/ 1054410 h 3749245"/>
              <a:gd name="connsiteX40" fmla="*/ 1287558 w 4366182"/>
              <a:gd name="connsiteY40" fmla="*/ 900904 h 3749245"/>
              <a:gd name="connsiteX41" fmla="*/ 1554258 w 4366182"/>
              <a:gd name="connsiteY41" fmla="*/ 742570 h 3749245"/>
              <a:gd name="connsiteX42" fmla="*/ 1753224 w 4366182"/>
              <a:gd name="connsiteY42" fmla="*/ 647117 h 3749245"/>
              <a:gd name="connsiteX43" fmla="*/ 1952190 w 4366182"/>
              <a:gd name="connsiteY43" fmla="*/ 866775 h 3749245"/>
              <a:gd name="connsiteX44" fmla="*/ 2162004 w 4366182"/>
              <a:gd name="connsiteY44" fmla="*/ 794501 h 3749245"/>
              <a:gd name="connsiteX45" fmla="*/ 2366452 w 4366182"/>
              <a:gd name="connsiteY45" fmla="*/ 632299 h 3749245"/>
              <a:gd name="connsiteX46" fmla="*/ 2592923 w 4366182"/>
              <a:gd name="connsiteY46" fmla="*/ 631314 h 3749245"/>
              <a:gd name="connsiteX47" fmla="*/ 2824908 w 4366182"/>
              <a:gd name="connsiteY47" fmla="*/ 501260 h 3749245"/>
              <a:gd name="connsiteX0" fmla="*/ 2824908 w 4366182"/>
              <a:gd name="connsiteY0" fmla="*/ 501260 h 3749245"/>
              <a:gd name="connsiteX1" fmla="*/ 3179058 w 4366182"/>
              <a:gd name="connsiteY1" fmla="*/ 451226 h 3749245"/>
              <a:gd name="connsiteX2" fmla="*/ 3471158 w 4366182"/>
              <a:gd name="connsiteY2" fmla="*/ 265560 h 3749245"/>
              <a:gd name="connsiteX3" fmla="*/ 4206191 w 4366182"/>
              <a:gd name="connsiteY3" fmla="*/ 0 h 3749245"/>
              <a:gd name="connsiteX4" fmla="*/ 4364456 w 4366182"/>
              <a:gd name="connsiteY4" fmla="*/ 1154 h 3749245"/>
              <a:gd name="connsiteX5" fmla="*/ 4360157 w 4366182"/>
              <a:gd name="connsiteY5" fmla="*/ 834595 h 3749245"/>
              <a:gd name="connsiteX6" fmla="*/ 4360157 w 4366182"/>
              <a:gd name="connsiteY6" fmla="*/ 860721 h 3749245"/>
              <a:gd name="connsiteX7" fmla="*/ 4360157 w 4366182"/>
              <a:gd name="connsiteY7" fmla="*/ 908646 h 3749245"/>
              <a:gd name="connsiteX8" fmla="*/ 4360157 w 4366182"/>
              <a:gd name="connsiteY8" fmla="*/ 945970 h 3749245"/>
              <a:gd name="connsiteX9" fmla="*/ 4360157 w 4366182"/>
              <a:gd name="connsiteY9" fmla="*/ 974018 h 3749245"/>
              <a:gd name="connsiteX10" fmla="*/ 4360157 w 4366182"/>
              <a:gd name="connsiteY10" fmla="*/ 994115 h 3749245"/>
              <a:gd name="connsiteX11" fmla="*/ 4360157 w 4366182"/>
              <a:gd name="connsiteY11" fmla="*/ 1007587 h 3749245"/>
              <a:gd name="connsiteX12" fmla="*/ 4360157 w 4366182"/>
              <a:gd name="connsiteY12" fmla="*/ 1019955 h 3749245"/>
              <a:gd name="connsiteX13" fmla="*/ 4360157 w 4366182"/>
              <a:gd name="connsiteY13" fmla="*/ 1021722 h 3749245"/>
              <a:gd name="connsiteX14" fmla="*/ 4360157 w 4366182"/>
              <a:gd name="connsiteY14" fmla="*/ 3749245 h 3749245"/>
              <a:gd name="connsiteX15" fmla="*/ 4093457 w 4366182"/>
              <a:gd name="connsiteY15" fmla="*/ 3740135 h 3749245"/>
              <a:gd name="connsiteX16" fmla="*/ 3835226 w 4366182"/>
              <a:gd name="connsiteY16" fmla="*/ 3716930 h 3749245"/>
              <a:gd name="connsiteX17" fmla="*/ 3593923 w 4366182"/>
              <a:gd name="connsiteY17" fmla="*/ 3687088 h 3749245"/>
              <a:gd name="connsiteX18" fmla="*/ 3399191 w 4366182"/>
              <a:gd name="connsiteY18" fmla="*/ 3657249 h 3749245"/>
              <a:gd name="connsiteX19" fmla="*/ 3179057 w 4366182"/>
              <a:gd name="connsiteY19" fmla="*/ 3610834 h 3749245"/>
              <a:gd name="connsiteX20" fmla="*/ 2967391 w 4366182"/>
              <a:gd name="connsiteY20" fmla="*/ 3561104 h 3749245"/>
              <a:gd name="connsiteX21" fmla="*/ 2692224 w 4366182"/>
              <a:gd name="connsiteY21" fmla="*/ 3484848 h 3749245"/>
              <a:gd name="connsiteX22" fmla="*/ 2463623 w 4366182"/>
              <a:gd name="connsiteY22" fmla="*/ 3411907 h 3749245"/>
              <a:gd name="connsiteX23" fmla="*/ 2222323 w 4366182"/>
              <a:gd name="connsiteY23" fmla="*/ 3325707 h 3749245"/>
              <a:gd name="connsiteX24" fmla="*/ 1981023 w 4366182"/>
              <a:gd name="connsiteY24" fmla="*/ 3222927 h 3749245"/>
              <a:gd name="connsiteX25" fmla="*/ 1718557 w 4366182"/>
              <a:gd name="connsiteY25" fmla="*/ 3090310 h 3749245"/>
              <a:gd name="connsiteX26" fmla="*/ 1481491 w 4366182"/>
              <a:gd name="connsiteY26" fmla="*/ 2961007 h 3749245"/>
              <a:gd name="connsiteX27" fmla="*/ 1235958 w 4366182"/>
              <a:gd name="connsiteY27" fmla="*/ 2808498 h 3749245"/>
              <a:gd name="connsiteX28" fmla="*/ 969257 w 4366182"/>
              <a:gd name="connsiteY28" fmla="*/ 2636095 h 3749245"/>
              <a:gd name="connsiteX29" fmla="*/ 804957 w 4366182"/>
              <a:gd name="connsiteY29" fmla="*/ 2525850 h 3749245"/>
              <a:gd name="connsiteX30" fmla="*/ 669490 w 4366182"/>
              <a:gd name="connsiteY30" fmla="*/ 2421767 h 3749245"/>
              <a:gd name="connsiteX31" fmla="*/ 474757 w 4366182"/>
              <a:gd name="connsiteY31" fmla="*/ 2274737 h 3749245"/>
              <a:gd name="connsiteX32" fmla="*/ 335057 w 4366182"/>
              <a:gd name="connsiteY32" fmla="*/ 2152760 h 3749245"/>
              <a:gd name="connsiteX33" fmla="*/ 148790 w 4366182"/>
              <a:gd name="connsiteY33" fmla="*/ 2000652 h 3749245"/>
              <a:gd name="connsiteX34" fmla="*/ 0 w 4366182"/>
              <a:gd name="connsiteY34" fmla="*/ 1877237 h 3749245"/>
              <a:gd name="connsiteX35" fmla="*/ 178599 w 4366182"/>
              <a:gd name="connsiteY35" fmla="*/ 1709025 h 3749245"/>
              <a:gd name="connsiteX36" fmla="*/ 395300 w 4366182"/>
              <a:gd name="connsiteY36" fmla="*/ 1514480 h 3749245"/>
              <a:gd name="connsiteX37" fmla="*/ 667572 w 4366182"/>
              <a:gd name="connsiteY37" fmla="*/ 1318923 h 3749245"/>
              <a:gd name="connsiteX38" fmla="*/ 881158 w 4366182"/>
              <a:gd name="connsiteY38" fmla="*/ 1171958 h 3749245"/>
              <a:gd name="connsiteX39" fmla="*/ 1054723 w 4366182"/>
              <a:gd name="connsiteY39" fmla="*/ 1054410 h 3749245"/>
              <a:gd name="connsiteX40" fmla="*/ 1287558 w 4366182"/>
              <a:gd name="connsiteY40" fmla="*/ 900904 h 3749245"/>
              <a:gd name="connsiteX41" fmla="*/ 1554258 w 4366182"/>
              <a:gd name="connsiteY41" fmla="*/ 742570 h 3749245"/>
              <a:gd name="connsiteX42" fmla="*/ 1753224 w 4366182"/>
              <a:gd name="connsiteY42" fmla="*/ 647117 h 3749245"/>
              <a:gd name="connsiteX43" fmla="*/ 1952190 w 4366182"/>
              <a:gd name="connsiteY43" fmla="*/ 866775 h 3749245"/>
              <a:gd name="connsiteX44" fmla="*/ 2162004 w 4366182"/>
              <a:gd name="connsiteY44" fmla="*/ 794501 h 3749245"/>
              <a:gd name="connsiteX45" fmla="*/ 2366452 w 4366182"/>
              <a:gd name="connsiteY45" fmla="*/ 632299 h 3749245"/>
              <a:gd name="connsiteX46" fmla="*/ 2592923 w 4366182"/>
              <a:gd name="connsiteY46" fmla="*/ 631314 h 3749245"/>
              <a:gd name="connsiteX47" fmla="*/ 2824908 w 4366182"/>
              <a:gd name="connsiteY47" fmla="*/ 501260 h 3749245"/>
              <a:gd name="connsiteX0" fmla="*/ 2824908 w 4366182"/>
              <a:gd name="connsiteY0" fmla="*/ 501260 h 3749245"/>
              <a:gd name="connsiteX1" fmla="*/ 3179058 w 4366182"/>
              <a:gd name="connsiteY1" fmla="*/ 451226 h 3749245"/>
              <a:gd name="connsiteX2" fmla="*/ 3471158 w 4366182"/>
              <a:gd name="connsiteY2" fmla="*/ 265560 h 3749245"/>
              <a:gd name="connsiteX3" fmla="*/ 4206191 w 4366182"/>
              <a:gd name="connsiteY3" fmla="*/ 0 h 3749245"/>
              <a:gd name="connsiteX4" fmla="*/ 4364456 w 4366182"/>
              <a:gd name="connsiteY4" fmla="*/ 1154 h 3749245"/>
              <a:gd name="connsiteX5" fmla="*/ 4360157 w 4366182"/>
              <a:gd name="connsiteY5" fmla="*/ 834595 h 3749245"/>
              <a:gd name="connsiteX6" fmla="*/ 4360157 w 4366182"/>
              <a:gd name="connsiteY6" fmla="*/ 860721 h 3749245"/>
              <a:gd name="connsiteX7" fmla="*/ 4360157 w 4366182"/>
              <a:gd name="connsiteY7" fmla="*/ 908646 h 3749245"/>
              <a:gd name="connsiteX8" fmla="*/ 4360157 w 4366182"/>
              <a:gd name="connsiteY8" fmla="*/ 945970 h 3749245"/>
              <a:gd name="connsiteX9" fmla="*/ 4360157 w 4366182"/>
              <a:gd name="connsiteY9" fmla="*/ 974018 h 3749245"/>
              <a:gd name="connsiteX10" fmla="*/ 4360157 w 4366182"/>
              <a:gd name="connsiteY10" fmla="*/ 994115 h 3749245"/>
              <a:gd name="connsiteX11" fmla="*/ 4360157 w 4366182"/>
              <a:gd name="connsiteY11" fmla="*/ 1007587 h 3749245"/>
              <a:gd name="connsiteX12" fmla="*/ 4360157 w 4366182"/>
              <a:gd name="connsiteY12" fmla="*/ 1019955 h 3749245"/>
              <a:gd name="connsiteX13" fmla="*/ 4360157 w 4366182"/>
              <a:gd name="connsiteY13" fmla="*/ 1021722 h 3749245"/>
              <a:gd name="connsiteX14" fmla="*/ 4360157 w 4366182"/>
              <a:gd name="connsiteY14" fmla="*/ 3749245 h 3749245"/>
              <a:gd name="connsiteX15" fmla="*/ 4093457 w 4366182"/>
              <a:gd name="connsiteY15" fmla="*/ 3740135 h 3749245"/>
              <a:gd name="connsiteX16" fmla="*/ 3835226 w 4366182"/>
              <a:gd name="connsiteY16" fmla="*/ 3716930 h 3749245"/>
              <a:gd name="connsiteX17" fmla="*/ 3593923 w 4366182"/>
              <a:gd name="connsiteY17" fmla="*/ 3687088 h 3749245"/>
              <a:gd name="connsiteX18" fmla="*/ 3399191 w 4366182"/>
              <a:gd name="connsiteY18" fmla="*/ 3657249 h 3749245"/>
              <a:gd name="connsiteX19" fmla="*/ 3179057 w 4366182"/>
              <a:gd name="connsiteY19" fmla="*/ 3610834 h 3749245"/>
              <a:gd name="connsiteX20" fmla="*/ 2967391 w 4366182"/>
              <a:gd name="connsiteY20" fmla="*/ 3561104 h 3749245"/>
              <a:gd name="connsiteX21" fmla="*/ 2692224 w 4366182"/>
              <a:gd name="connsiteY21" fmla="*/ 3484848 h 3749245"/>
              <a:gd name="connsiteX22" fmla="*/ 2463623 w 4366182"/>
              <a:gd name="connsiteY22" fmla="*/ 3411907 h 3749245"/>
              <a:gd name="connsiteX23" fmla="*/ 2222323 w 4366182"/>
              <a:gd name="connsiteY23" fmla="*/ 3325707 h 3749245"/>
              <a:gd name="connsiteX24" fmla="*/ 1981023 w 4366182"/>
              <a:gd name="connsiteY24" fmla="*/ 3222927 h 3749245"/>
              <a:gd name="connsiteX25" fmla="*/ 1718557 w 4366182"/>
              <a:gd name="connsiteY25" fmla="*/ 3090310 h 3749245"/>
              <a:gd name="connsiteX26" fmla="*/ 1481491 w 4366182"/>
              <a:gd name="connsiteY26" fmla="*/ 2961007 h 3749245"/>
              <a:gd name="connsiteX27" fmla="*/ 1235958 w 4366182"/>
              <a:gd name="connsiteY27" fmla="*/ 2808498 h 3749245"/>
              <a:gd name="connsiteX28" fmla="*/ 969257 w 4366182"/>
              <a:gd name="connsiteY28" fmla="*/ 2636095 h 3749245"/>
              <a:gd name="connsiteX29" fmla="*/ 804957 w 4366182"/>
              <a:gd name="connsiteY29" fmla="*/ 2525850 h 3749245"/>
              <a:gd name="connsiteX30" fmla="*/ 669490 w 4366182"/>
              <a:gd name="connsiteY30" fmla="*/ 2421767 h 3749245"/>
              <a:gd name="connsiteX31" fmla="*/ 474757 w 4366182"/>
              <a:gd name="connsiteY31" fmla="*/ 2274737 h 3749245"/>
              <a:gd name="connsiteX32" fmla="*/ 335057 w 4366182"/>
              <a:gd name="connsiteY32" fmla="*/ 2152760 h 3749245"/>
              <a:gd name="connsiteX33" fmla="*/ 148790 w 4366182"/>
              <a:gd name="connsiteY33" fmla="*/ 2000652 h 3749245"/>
              <a:gd name="connsiteX34" fmla="*/ 0 w 4366182"/>
              <a:gd name="connsiteY34" fmla="*/ 1877237 h 3749245"/>
              <a:gd name="connsiteX35" fmla="*/ 178599 w 4366182"/>
              <a:gd name="connsiteY35" fmla="*/ 1709025 h 3749245"/>
              <a:gd name="connsiteX36" fmla="*/ 395300 w 4366182"/>
              <a:gd name="connsiteY36" fmla="*/ 1514480 h 3749245"/>
              <a:gd name="connsiteX37" fmla="*/ 667572 w 4366182"/>
              <a:gd name="connsiteY37" fmla="*/ 1318923 h 3749245"/>
              <a:gd name="connsiteX38" fmla="*/ 881158 w 4366182"/>
              <a:gd name="connsiteY38" fmla="*/ 1171958 h 3749245"/>
              <a:gd name="connsiteX39" fmla="*/ 1054723 w 4366182"/>
              <a:gd name="connsiteY39" fmla="*/ 1054410 h 3749245"/>
              <a:gd name="connsiteX40" fmla="*/ 1287558 w 4366182"/>
              <a:gd name="connsiteY40" fmla="*/ 900904 h 3749245"/>
              <a:gd name="connsiteX41" fmla="*/ 1554258 w 4366182"/>
              <a:gd name="connsiteY41" fmla="*/ 742570 h 3749245"/>
              <a:gd name="connsiteX42" fmla="*/ 1753224 w 4366182"/>
              <a:gd name="connsiteY42" fmla="*/ 647117 h 3749245"/>
              <a:gd name="connsiteX43" fmla="*/ 1952190 w 4366182"/>
              <a:gd name="connsiteY43" fmla="*/ 866775 h 3749245"/>
              <a:gd name="connsiteX44" fmla="*/ 2162004 w 4366182"/>
              <a:gd name="connsiteY44" fmla="*/ 794501 h 3749245"/>
              <a:gd name="connsiteX45" fmla="*/ 2366452 w 4366182"/>
              <a:gd name="connsiteY45" fmla="*/ 632299 h 3749245"/>
              <a:gd name="connsiteX46" fmla="*/ 2592923 w 4366182"/>
              <a:gd name="connsiteY46" fmla="*/ 631314 h 3749245"/>
              <a:gd name="connsiteX47" fmla="*/ 2824908 w 4366182"/>
              <a:gd name="connsiteY47" fmla="*/ 501260 h 3749245"/>
              <a:gd name="connsiteX0" fmla="*/ 2824908 w 4366182"/>
              <a:gd name="connsiteY0" fmla="*/ 501260 h 3749245"/>
              <a:gd name="connsiteX1" fmla="*/ 3179058 w 4366182"/>
              <a:gd name="connsiteY1" fmla="*/ 451226 h 3749245"/>
              <a:gd name="connsiteX2" fmla="*/ 3471158 w 4366182"/>
              <a:gd name="connsiteY2" fmla="*/ 265560 h 3749245"/>
              <a:gd name="connsiteX3" fmla="*/ 4206191 w 4366182"/>
              <a:gd name="connsiteY3" fmla="*/ 0 h 3749245"/>
              <a:gd name="connsiteX4" fmla="*/ 4364456 w 4366182"/>
              <a:gd name="connsiteY4" fmla="*/ 1154 h 3749245"/>
              <a:gd name="connsiteX5" fmla="*/ 4360157 w 4366182"/>
              <a:gd name="connsiteY5" fmla="*/ 834595 h 3749245"/>
              <a:gd name="connsiteX6" fmla="*/ 4360157 w 4366182"/>
              <a:gd name="connsiteY6" fmla="*/ 860721 h 3749245"/>
              <a:gd name="connsiteX7" fmla="*/ 4360157 w 4366182"/>
              <a:gd name="connsiteY7" fmla="*/ 908646 h 3749245"/>
              <a:gd name="connsiteX8" fmla="*/ 4360157 w 4366182"/>
              <a:gd name="connsiteY8" fmla="*/ 945970 h 3749245"/>
              <a:gd name="connsiteX9" fmla="*/ 4360157 w 4366182"/>
              <a:gd name="connsiteY9" fmla="*/ 974018 h 3749245"/>
              <a:gd name="connsiteX10" fmla="*/ 4360157 w 4366182"/>
              <a:gd name="connsiteY10" fmla="*/ 994115 h 3749245"/>
              <a:gd name="connsiteX11" fmla="*/ 4360157 w 4366182"/>
              <a:gd name="connsiteY11" fmla="*/ 1007587 h 3749245"/>
              <a:gd name="connsiteX12" fmla="*/ 4360157 w 4366182"/>
              <a:gd name="connsiteY12" fmla="*/ 1019955 h 3749245"/>
              <a:gd name="connsiteX13" fmla="*/ 4360157 w 4366182"/>
              <a:gd name="connsiteY13" fmla="*/ 1021722 h 3749245"/>
              <a:gd name="connsiteX14" fmla="*/ 4360157 w 4366182"/>
              <a:gd name="connsiteY14" fmla="*/ 3749245 h 3749245"/>
              <a:gd name="connsiteX15" fmla="*/ 4093457 w 4366182"/>
              <a:gd name="connsiteY15" fmla="*/ 3740135 h 3749245"/>
              <a:gd name="connsiteX16" fmla="*/ 3835226 w 4366182"/>
              <a:gd name="connsiteY16" fmla="*/ 3716930 h 3749245"/>
              <a:gd name="connsiteX17" fmla="*/ 3593923 w 4366182"/>
              <a:gd name="connsiteY17" fmla="*/ 3687088 h 3749245"/>
              <a:gd name="connsiteX18" fmla="*/ 3399191 w 4366182"/>
              <a:gd name="connsiteY18" fmla="*/ 3657249 h 3749245"/>
              <a:gd name="connsiteX19" fmla="*/ 3179057 w 4366182"/>
              <a:gd name="connsiteY19" fmla="*/ 3610834 h 3749245"/>
              <a:gd name="connsiteX20" fmla="*/ 2967391 w 4366182"/>
              <a:gd name="connsiteY20" fmla="*/ 3561104 h 3749245"/>
              <a:gd name="connsiteX21" fmla="*/ 2692224 w 4366182"/>
              <a:gd name="connsiteY21" fmla="*/ 3484848 h 3749245"/>
              <a:gd name="connsiteX22" fmla="*/ 2463623 w 4366182"/>
              <a:gd name="connsiteY22" fmla="*/ 3411907 h 3749245"/>
              <a:gd name="connsiteX23" fmla="*/ 2222323 w 4366182"/>
              <a:gd name="connsiteY23" fmla="*/ 3325707 h 3749245"/>
              <a:gd name="connsiteX24" fmla="*/ 1981023 w 4366182"/>
              <a:gd name="connsiteY24" fmla="*/ 3222927 h 3749245"/>
              <a:gd name="connsiteX25" fmla="*/ 1718557 w 4366182"/>
              <a:gd name="connsiteY25" fmla="*/ 3090310 h 3749245"/>
              <a:gd name="connsiteX26" fmla="*/ 1481491 w 4366182"/>
              <a:gd name="connsiteY26" fmla="*/ 2961007 h 3749245"/>
              <a:gd name="connsiteX27" fmla="*/ 1235958 w 4366182"/>
              <a:gd name="connsiteY27" fmla="*/ 2808498 h 3749245"/>
              <a:gd name="connsiteX28" fmla="*/ 969257 w 4366182"/>
              <a:gd name="connsiteY28" fmla="*/ 2636095 h 3749245"/>
              <a:gd name="connsiteX29" fmla="*/ 804957 w 4366182"/>
              <a:gd name="connsiteY29" fmla="*/ 2525850 h 3749245"/>
              <a:gd name="connsiteX30" fmla="*/ 669490 w 4366182"/>
              <a:gd name="connsiteY30" fmla="*/ 2421767 h 3749245"/>
              <a:gd name="connsiteX31" fmla="*/ 474757 w 4366182"/>
              <a:gd name="connsiteY31" fmla="*/ 2274737 h 3749245"/>
              <a:gd name="connsiteX32" fmla="*/ 335057 w 4366182"/>
              <a:gd name="connsiteY32" fmla="*/ 2152760 h 3749245"/>
              <a:gd name="connsiteX33" fmla="*/ 148790 w 4366182"/>
              <a:gd name="connsiteY33" fmla="*/ 2000652 h 3749245"/>
              <a:gd name="connsiteX34" fmla="*/ 0 w 4366182"/>
              <a:gd name="connsiteY34" fmla="*/ 1877237 h 3749245"/>
              <a:gd name="connsiteX35" fmla="*/ 178599 w 4366182"/>
              <a:gd name="connsiteY35" fmla="*/ 1709025 h 3749245"/>
              <a:gd name="connsiteX36" fmla="*/ 395300 w 4366182"/>
              <a:gd name="connsiteY36" fmla="*/ 1514480 h 3749245"/>
              <a:gd name="connsiteX37" fmla="*/ 667572 w 4366182"/>
              <a:gd name="connsiteY37" fmla="*/ 1318923 h 3749245"/>
              <a:gd name="connsiteX38" fmla="*/ 881158 w 4366182"/>
              <a:gd name="connsiteY38" fmla="*/ 1171958 h 3749245"/>
              <a:gd name="connsiteX39" fmla="*/ 1054723 w 4366182"/>
              <a:gd name="connsiteY39" fmla="*/ 1054410 h 3749245"/>
              <a:gd name="connsiteX40" fmla="*/ 1287558 w 4366182"/>
              <a:gd name="connsiteY40" fmla="*/ 900904 h 3749245"/>
              <a:gd name="connsiteX41" fmla="*/ 1554258 w 4366182"/>
              <a:gd name="connsiteY41" fmla="*/ 742570 h 3749245"/>
              <a:gd name="connsiteX42" fmla="*/ 1765924 w 4366182"/>
              <a:gd name="connsiteY42" fmla="*/ 637171 h 3749245"/>
              <a:gd name="connsiteX43" fmla="*/ 1952190 w 4366182"/>
              <a:gd name="connsiteY43" fmla="*/ 866775 h 3749245"/>
              <a:gd name="connsiteX44" fmla="*/ 2162004 w 4366182"/>
              <a:gd name="connsiteY44" fmla="*/ 794501 h 3749245"/>
              <a:gd name="connsiteX45" fmla="*/ 2366452 w 4366182"/>
              <a:gd name="connsiteY45" fmla="*/ 632299 h 3749245"/>
              <a:gd name="connsiteX46" fmla="*/ 2592923 w 4366182"/>
              <a:gd name="connsiteY46" fmla="*/ 631314 h 3749245"/>
              <a:gd name="connsiteX47" fmla="*/ 2824908 w 4366182"/>
              <a:gd name="connsiteY47" fmla="*/ 501260 h 3749245"/>
              <a:gd name="connsiteX0" fmla="*/ 2824908 w 4366182"/>
              <a:gd name="connsiteY0" fmla="*/ 501260 h 3749245"/>
              <a:gd name="connsiteX1" fmla="*/ 3179058 w 4366182"/>
              <a:gd name="connsiteY1" fmla="*/ 451226 h 3749245"/>
              <a:gd name="connsiteX2" fmla="*/ 3471158 w 4366182"/>
              <a:gd name="connsiteY2" fmla="*/ 265560 h 3749245"/>
              <a:gd name="connsiteX3" fmla="*/ 4206191 w 4366182"/>
              <a:gd name="connsiteY3" fmla="*/ 0 h 3749245"/>
              <a:gd name="connsiteX4" fmla="*/ 4364456 w 4366182"/>
              <a:gd name="connsiteY4" fmla="*/ 1154 h 3749245"/>
              <a:gd name="connsiteX5" fmla="*/ 4360157 w 4366182"/>
              <a:gd name="connsiteY5" fmla="*/ 834595 h 3749245"/>
              <a:gd name="connsiteX6" fmla="*/ 4360157 w 4366182"/>
              <a:gd name="connsiteY6" fmla="*/ 860721 h 3749245"/>
              <a:gd name="connsiteX7" fmla="*/ 4360157 w 4366182"/>
              <a:gd name="connsiteY7" fmla="*/ 908646 h 3749245"/>
              <a:gd name="connsiteX8" fmla="*/ 4360157 w 4366182"/>
              <a:gd name="connsiteY8" fmla="*/ 945970 h 3749245"/>
              <a:gd name="connsiteX9" fmla="*/ 4360157 w 4366182"/>
              <a:gd name="connsiteY9" fmla="*/ 974018 h 3749245"/>
              <a:gd name="connsiteX10" fmla="*/ 4360157 w 4366182"/>
              <a:gd name="connsiteY10" fmla="*/ 994115 h 3749245"/>
              <a:gd name="connsiteX11" fmla="*/ 4360157 w 4366182"/>
              <a:gd name="connsiteY11" fmla="*/ 1007587 h 3749245"/>
              <a:gd name="connsiteX12" fmla="*/ 4360157 w 4366182"/>
              <a:gd name="connsiteY12" fmla="*/ 1019955 h 3749245"/>
              <a:gd name="connsiteX13" fmla="*/ 4360157 w 4366182"/>
              <a:gd name="connsiteY13" fmla="*/ 1021722 h 3749245"/>
              <a:gd name="connsiteX14" fmla="*/ 4360157 w 4366182"/>
              <a:gd name="connsiteY14" fmla="*/ 3749245 h 3749245"/>
              <a:gd name="connsiteX15" fmla="*/ 4093457 w 4366182"/>
              <a:gd name="connsiteY15" fmla="*/ 3740135 h 3749245"/>
              <a:gd name="connsiteX16" fmla="*/ 3835226 w 4366182"/>
              <a:gd name="connsiteY16" fmla="*/ 3716930 h 3749245"/>
              <a:gd name="connsiteX17" fmla="*/ 3593923 w 4366182"/>
              <a:gd name="connsiteY17" fmla="*/ 3687088 h 3749245"/>
              <a:gd name="connsiteX18" fmla="*/ 3399191 w 4366182"/>
              <a:gd name="connsiteY18" fmla="*/ 3657249 h 3749245"/>
              <a:gd name="connsiteX19" fmla="*/ 3179057 w 4366182"/>
              <a:gd name="connsiteY19" fmla="*/ 3610834 h 3749245"/>
              <a:gd name="connsiteX20" fmla="*/ 2967391 w 4366182"/>
              <a:gd name="connsiteY20" fmla="*/ 3561104 h 3749245"/>
              <a:gd name="connsiteX21" fmla="*/ 2692224 w 4366182"/>
              <a:gd name="connsiteY21" fmla="*/ 3484848 h 3749245"/>
              <a:gd name="connsiteX22" fmla="*/ 2463623 w 4366182"/>
              <a:gd name="connsiteY22" fmla="*/ 3411907 h 3749245"/>
              <a:gd name="connsiteX23" fmla="*/ 2222323 w 4366182"/>
              <a:gd name="connsiteY23" fmla="*/ 3325707 h 3749245"/>
              <a:gd name="connsiteX24" fmla="*/ 1981023 w 4366182"/>
              <a:gd name="connsiteY24" fmla="*/ 3222927 h 3749245"/>
              <a:gd name="connsiteX25" fmla="*/ 1718557 w 4366182"/>
              <a:gd name="connsiteY25" fmla="*/ 3090310 h 3749245"/>
              <a:gd name="connsiteX26" fmla="*/ 1481491 w 4366182"/>
              <a:gd name="connsiteY26" fmla="*/ 2961007 h 3749245"/>
              <a:gd name="connsiteX27" fmla="*/ 1235958 w 4366182"/>
              <a:gd name="connsiteY27" fmla="*/ 2808498 h 3749245"/>
              <a:gd name="connsiteX28" fmla="*/ 969257 w 4366182"/>
              <a:gd name="connsiteY28" fmla="*/ 2636095 h 3749245"/>
              <a:gd name="connsiteX29" fmla="*/ 804957 w 4366182"/>
              <a:gd name="connsiteY29" fmla="*/ 2525850 h 3749245"/>
              <a:gd name="connsiteX30" fmla="*/ 669490 w 4366182"/>
              <a:gd name="connsiteY30" fmla="*/ 2421767 h 3749245"/>
              <a:gd name="connsiteX31" fmla="*/ 474757 w 4366182"/>
              <a:gd name="connsiteY31" fmla="*/ 2274737 h 3749245"/>
              <a:gd name="connsiteX32" fmla="*/ 335057 w 4366182"/>
              <a:gd name="connsiteY32" fmla="*/ 2152760 h 3749245"/>
              <a:gd name="connsiteX33" fmla="*/ 148790 w 4366182"/>
              <a:gd name="connsiteY33" fmla="*/ 2000652 h 3749245"/>
              <a:gd name="connsiteX34" fmla="*/ 0 w 4366182"/>
              <a:gd name="connsiteY34" fmla="*/ 1877237 h 3749245"/>
              <a:gd name="connsiteX35" fmla="*/ 178599 w 4366182"/>
              <a:gd name="connsiteY35" fmla="*/ 1709025 h 3749245"/>
              <a:gd name="connsiteX36" fmla="*/ 395300 w 4366182"/>
              <a:gd name="connsiteY36" fmla="*/ 1514480 h 3749245"/>
              <a:gd name="connsiteX37" fmla="*/ 667572 w 4366182"/>
              <a:gd name="connsiteY37" fmla="*/ 1318923 h 3749245"/>
              <a:gd name="connsiteX38" fmla="*/ 881158 w 4366182"/>
              <a:gd name="connsiteY38" fmla="*/ 1171958 h 3749245"/>
              <a:gd name="connsiteX39" fmla="*/ 1054723 w 4366182"/>
              <a:gd name="connsiteY39" fmla="*/ 1054410 h 3749245"/>
              <a:gd name="connsiteX40" fmla="*/ 1287558 w 4366182"/>
              <a:gd name="connsiteY40" fmla="*/ 900904 h 3749245"/>
              <a:gd name="connsiteX41" fmla="*/ 1554258 w 4366182"/>
              <a:gd name="connsiteY41" fmla="*/ 742570 h 3749245"/>
              <a:gd name="connsiteX42" fmla="*/ 1765924 w 4366182"/>
              <a:gd name="connsiteY42" fmla="*/ 637171 h 3749245"/>
              <a:gd name="connsiteX43" fmla="*/ 1952190 w 4366182"/>
              <a:gd name="connsiteY43" fmla="*/ 866775 h 3749245"/>
              <a:gd name="connsiteX44" fmla="*/ 2162004 w 4366182"/>
              <a:gd name="connsiteY44" fmla="*/ 794501 h 3749245"/>
              <a:gd name="connsiteX45" fmla="*/ 2366452 w 4366182"/>
              <a:gd name="connsiteY45" fmla="*/ 632299 h 3749245"/>
              <a:gd name="connsiteX46" fmla="*/ 2592923 w 4366182"/>
              <a:gd name="connsiteY46" fmla="*/ 631314 h 3749245"/>
              <a:gd name="connsiteX47" fmla="*/ 2824908 w 4366182"/>
              <a:gd name="connsiteY47" fmla="*/ 501260 h 3749245"/>
              <a:gd name="connsiteX0" fmla="*/ 2824908 w 4366182"/>
              <a:gd name="connsiteY0" fmla="*/ 501260 h 3749245"/>
              <a:gd name="connsiteX1" fmla="*/ 3179058 w 4366182"/>
              <a:gd name="connsiteY1" fmla="*/ 451226 h 3749245"/>
              <a:gd name="connsiteX2" fmla="*/ 3471158 w 4366182"/>
              <a:gd name="connsiteY2" fmla="*/ 265560 h 3749245"/>
              <a:gd name="connsiteX3" fmla="*/ 4206191 w 4366182"/>
              <a:gd name="connsiteY3" fmla="*/ 0 h 3749245"/>
              <a:gd name="connsiteX4" fmla="*/ 4364456 w 4366182"/>
              <a:gd name="connsiteY4" fmla="*/ 1154 h 3749245"/>
              <a:gd name="connsiteX5" fmla="*/ 4360157 w 4366182"/>
              <a:gd name="connsiteY5" fmla="*/ 834595 h 3749245"/>
              <a:gd name="connsiteX6" fmla="*/ 4360157 w 4366182"/>
              <a:gd name="connsiteY6" fmla="*/ 860721 h 3749245"/>
              <a:gd name="connsiteX7" fmla="*/ 4360157 w 4366182"/>
              <a:gd name="connsiteY7" fmla="*/ 908646 h 3749245"/>
              <a:gd name="connsiteX8" fmla="*/ 4360157 w 4366182"/>
              <a:gd name="connsiteY8" fmla="*/ 945970 h 3749245"/>
              <a:gd name="connsiteX9" fmla="*/ 4360157 w 4366182"/>
              <a:gd name="connsiteY9" fmla="*/ 974018 h 3749245"/>
              <a:gd name="connsiteX10" fmla="*/ 4360157 w 4366182"/>
              <a:gd name="connsiteY10" fmla="*/ 994115 h 3749245"/>
              <a:gd name="connsiteX11" fmla="*/ 4360157 w 4366182"/>
              <a:gd name="connsiteY11" fmla="*/ 1007587 h 3749245"/>
              <a:gd name="connsiteX12" fmla="*/ 4360157 w 4366182"/>
              <a:gd name="connsiteY12" fmla="*/ 1019955 h 3749245"/>
              <a:gd name="connsiteX13" fmla="*/ 4360157 w 4366182"/>
              <a:gd name="connsiteY13" fmla="*/ 1021722 h 3749245"/>
              <a:gd name="connsiteX14" fmla="*/ 4360157 w 4366182"/>
              <a:gd name="connsiteY14" fmla="*/ 3749245 h 3749245"/>
              <a:gd name="connsiteX15" fmla="*/ 4093457 w 4366182"/>
              <a:gd name="connsiteY15" fmla="*/ 3740135 h 3749245"/>
              <a:gd name="connsiteX16" fmla="*/ 3835226 w 4366182"/>
              <a:gd name="connsiteY16" fmla="*/ 3716930 h 3749245"/>
              <a:gd name="connsiteX17" fmla="*/ 3593923 w 4366182"/>
              <a:gd name="connsiteY17" fmla="*/ 3687088 h 3749245"/>
              <a:gd name="connsiteX18" fmla="*/ 3399191 w 4366182"/>
              <a:gd name="connsiteY18" fmla="*/ 3657249 h 3749245"/>
              <a:gd name="connsiteX19" fmla="*/ 3179057 w 4366182"/>
              <a:gd name="connsiteY19" fmla="*/ 3610834 h 3749245"/>
              <a:gd name="connsiteX20" fmla="*/ 2967391 w 4366182"/>
              <a:gd name="connsiteY20" fmla="*/ 3561104 h 3749245"/>
              <a:gd name="connsiteX21" fmla="*/ 2692224 w 4366182"/>
              <a:gd name="connsiteY21" fmla="*/ 3484848 h 3749245"/>
              <a:gd name="connsiteX22" fmla="*/ 2463623 w 4366182"/>
              <a:gd name="connsiteY22" fmla="*/ 3411907 h 3749245"/>
              <a:gd name="connsiteX23" fmla="*/ 2222323 w 4366182"/>
              <a:gd name="connsiteY23" fmla="*/ 3325707 h 3749245"/>
              <a:gd name="connsiteX24" fmla="*/ 1981023 w 4366182"/>
              <a:gd name="connsiteY24" fmla="*/ 3222927 h 3749245"/>
              <a:gd name="connsiteX25" fmla="*/ 1718557 w 4366182"/>
              <a:gd name="connsiteY25" fmla="*/ 3090310 h 3749245"/>
              <a:gd name="connsiteX26" fmla="*/ 1481491 w 4366182"/>
              <a:gd name="connsiteY26" fmla="*/ 2961007 h 3749245"/>
              <a:gd name="connsiteX27" fmla="*/ 1235958 w 4366182"/>
              <a:gd name="connsiteY27" fmla="*/ 2808498 h 3749245"/>
              <a:gd name="connsiteX28" fmla="*/ 969257 w 4366182"/>
              <a:gd name="connsiteY28" fmla="*/ 2636095 h 3749245"/>
              <a:gd name="connsiteX29" fmla="*/ 804957 w 4366182"/>
              <a:gd name="connsiteY29" fmla="*/ 2525850 h 3749245"/>
              <a:gd name="connsiteX30" fmla="*/ 669490 w 4366182"/>
              <a:gd name="connsiteY30" fmla="*/ 2421767 h 3749245"/>
              <a:gd name="connsiteX31" fmla="*/ 474757 w 4366182"/>
              <a:gd name="connsiteY31" fmla="*/ 2274737 h 3749245"/>
              <a:gd name="connsiteX32" fmla="*/ 335057 w 4366182"/>
              <a:gd name="connsiteY32" fmla="*/ 2152760 h 3749245"/>
              <a:gd name="connsiteX33" fmla="*/ 148790 w 4366182"/>
              <a:gd name="connsiteY33" fmla="*/ 2000652 h 3749245"/>
              <a:gd name="connsiteX34" fmla="*/ 0 w 4366182"/>
              <a:gd name="connsiteY34" fmla="*/ 1877237 h 3749245"/>
              <a:gd name="connsiteX35" fmla="*/ 178599 w 4366182"/>
              <a:gd name="connsiteY35" fmla="*/ 1709025 h 3749245"/>
              <a:gd name="connsiteX36" fmla="*/ 395300 w 4366182"/>
              <a:gd name="connsiteY36" fmla="*/ 1514480 h 3749245"/>
              <a:gd name="connsiteX37" fmla="*/ 667572 w 4366182"/>
              <a:gd name="connsiteY37" fmla="*/ 1318923 h 3749245"/>
              <a:gd name="connsiteX38" fmla="*/ 881158 w 4366182"/>
              <a:gd name="connsiteY38" fmla="*/ 1171958 h 3749245"/>
              <a:gd name="connsiteX39" fmla="*/ 1054723 w 4366182"/>
              <a:gd name="connsiteY39" fmla="*/ 1054410 h 3749245"/>
              <a:gd name="connsiteX40" fmla="*/ 1287558 w 4366182"/>
              <a:gd name="connsiteY40" fmla="*/ 900904 h 3749245"/>
              <a:gd name="connsiteX41" fmla="*/ 1554258 w 4366182"/>
              <a:gd name="connsiteY41" fmla="*/ 742570 h 3749245"/>
              <a:gd name="connsiteX42" fmla="*/ 1765924 w 4366182"/>
              <a:gd name="connsiteY42" fmla="*/ 637171 h 3749245"/>
              <a:gd name="connsiteX43" fmla="*/ 1952190 w 4366182"/>
              <a:gd name="connsiteY43" fmla="*/ 866775 h 3749245"/>
              <a:gd name="connsiteX44" fmla="*/ 2162004 w 4366182"/>
              <a:gd name="connsiteY44" fmla="*/ 794501 h 3749245"/>
              <a:gd name="connsiteX45" fmla="*/ 2366452 w 4366182"/>
              <a:gd name="connsiteY45" fmla="*/ 632299 h 3749245"/>
              <a:gd name="connsiteX46" fmla="*/ 2592923 w 4366182"/>
              <a:gd name="connsiteY46" fmla="*/ 631314 h 3749245"/>
              <a:gd name="connsiteX47" fmla="*/ 2824908 w 4366182"/>
              <a:gd name="connsiteY47" fmla="*/ 501260 h 3749245"/>
              <a:gd name="connsiteX0" fmla="*/ 2824908 w 4366182"/>
              <a:gd name="connsiteY0" fmla="*/ 501260 h 3749245"/>
              <a:gd name="connsiteX1" fmla="*/ 3179058 w 4366182"/>
              <a:gd name="connsiteY1" fmla="*/ 451226 h 3749245"/>
              <a:gd name="connsiteX2" fmla="*/ 3471158 w 4366182"/>
              <a:gd name="connsiteY2" fmla="*/ 265560 h 3749245"/>
              <a:gd name="connsiteX3" fmla="*/ 4206191 w 4366182"/>
              <a:gd name="connsiteY3" fmla="*/ 0 h 3749245"/>
              <a:gd name="connsiteX4" fmla="*/ 4364456 w 4366182"/>
              <a:gd name="connsiteY4" fmla="*/ 1154 h 3749245"/>
              <a:gd name="connsiteX5" fmla="*/ 4360157 w 4366182"/>
              <a:gd name="connsiteY5" fmla="*/ 834595 h 3749245"/>
              <a:gd name="connsiteX6" fmla="*/ 4360157 w 4366182"/>
              <a:gd name="connsiteY6" fmla="*/ 860721 h 3749245"/>
              <a:gd name="connsiteX7" fmla="*/ 4360157 w 4366182"/>
              <a:gd name="connsiteY7" fmla="*/ 908646 h 3749245"/>
              <a:gd name="connsiteX8" fmla="*/ 4360157 w 4366182"/>
              <a:gd name="connsiteY8" fmla="*/ 945970 h 3749245"/>
              <a:gd name="connsiteX9" fmla="*/ 4360157 w 4366182"/>
              <a:gd name="connsiteY9" fmla="*/ 974018 h 3749245"/>
              <a:gd name="connsiteX10" fmla="*/ 4360157 w 4366182"/>
              <a:gd name="connsiteY10" fmla="*/ 994115 h 3749245"/>
              <a:gd name="connsiteX11" fmla="*/ 4360157 w 4366182"/>
              <a:gd name="connsiteY11" fmla="*/ 1007587 h 3749245"/>
              <a:gd name="connsiteX12" fmla="*/ 4360157 w 4366182"/>
              <a:gd name="connsiteY12" fmla="*/ 1019955 h 3749245"/>
              <a:gd name="connsiteX13" fmla="*/ 4360157 w 4366182"/>
              <a:gd name="connsiteY13" fmla="*/ 1021722 h 3749245"/>
              <a:gd name="connsiteX14" fmla="*/ 4360157 w 4366182"/>
              <a:gd name="connsiteY14" fmla="*/ 3749245 h 3749245"/>
              <a:gd name="connsiteX15" fmla="*/ 4093457 w 4366182"/>
              <a:gd name="connsiteY15" fmla="*/ 3740135 h 3749245"/>
              <a:gd name="connsiteX16" fmla="*/ 3835226 w 4366182"/>
              <a:gd name="connsiteY16" fmla="*/ 3716930 h 3749245"/>
              <a:gd name="connsiteX17" fmla="*/ 3593923 w 4366182"/>
              <a:gd name="connsiteY17" fmla="*/ 3687088 h 3749245"/>
              <a:gd name="connsiteX18" fmla="*/ 3399191 w 4366182"/>
              <a:gd name="connsiteY18" fmla="*/ 3657249 h 3749245"/>
              <a:gd name="connsiteX19" fmla="*/ 3179057 w 4366182"/>
              <a:gd name="connsiteY19" fmla="*/ 3610834 h 3749245"/>
              <a:gd name="connsiteX20" fmla="*/ 2967391 w 4366182"/>
              <a:gd name="connsiteY20" fmla="*/ 3561104 h 3749245"/>
              <a:gd name="connsiteX21" fmla="*/ 2692224 w 4366182"/>
              <a:gd name="connsiteY21" fmla="*/ 3484848 h 3749245"/>
              <a:gd name="connsiteX22" fmla="*/ 2463623 w 4366182"/>
              <a:gd name="connsiteY22" fmla="*/ 3411907 h 3749245"/>
              <a:gd name="connsiteX23" fmla="*/ 2222323 w 4366182"/>
              <a:gd name="connsiteY23" fmla="*/ 3325707 h 3749245"/>
              <a:gd name="connsiteX24" fmla="*/ 1981023 w 4366182"/>
              <a:gd name="connsiteY24" fmla="*/ 3222927 h 3749245"/>
              <a:gd name="connsiteX25" fmla="*/ 1718557 w 4366182"/>
              <a:gd name="connsiteY25" fmla="*/ 3090310 h 3749245"/>
              <a:gd name="connsiteX26" fmla="*/ 1481491 w 4366182"/>
              <a:gd name="connsiteY26" fmla="*/ 2961007 h 3749245"/>
              <a:gd name="connsiteX27" fmla="*/ 1235958 w 4366182"/>
              <a:gd name="connsiteY27" fmla="*/ 2808498 h 3749245"/>
              <a:gd name="connsiteX28" fmla="*/ 969257 w 4366182"/>
              <a:gd name="connsiteY28" fmla="*/ 2636095 h 3749245"/>
              <a:gd name="connsiteX29" fmla="*/ 804957 w 4366182"/>
              <a:gd name="connsiteY29" fmla="*/ 2525850 h 3749245"/>
              <a:gd name="connsiteX30" fmla="*/ 669490 w 4366182"/>
              <a:gd name="connsiteY30" fmla="*/ 2421767 h 3749245"/>
              <a:gd name="connsiteX31" fmla="*/ 474757 w 4366182"/>
              <a:gd name="connsiteY31" fmla="*/ 2274737 h 3749245"/>
              <a:gd name="connsiteX32" fmla="*/ 335057 w 4366182"/>
              <a:gd name="connsiteY32" fmla="*/ 2152760 h 3749245"/>
              <a:gd name="connsiteX33" fmla="*/ 148790 w 4366182"/>
              <a:gd name="connsiteY33" fmla="*/ 2000652 h 3749245"/>
              <a:gd name="connsiteX34" fmla="*/ 0 w 4366182"/>
              <a:gd name="connsiteY34" fmla="*/ 1877237 h 3749245"/>
              <a:gd name="connsiteX35" fmla="*/ 178599 w 4366182"/>
              <a:gd name="connsiteY35" fmla="*/ 1709025 h 3749245"/>
              <a:gd name="connsiteX36" fmla="*/ 395300 w 4366182"/>
              <a:gd name="connsiteY36" fmla="*/ 1514480 h 3749245"/>
              <a:gd name="connsiteX37" fmla="*/ 667572 w 4366182"/>
              <a:gd name="connsiteY37" fmla="*/ 1318923 h 3749245"/>
              <a:gd name="connsiteX38" fmla="*/ 881158 w 4366182"/>
              <a:gd name="connsiteY38" fmla="*/ 1171958 h 3749245"/>
              <a:gd name="connsiteX39" fmla="*/ 1054723 w 4366182"/>
              <a:gd name="connsiteY39" fmla="*/ 1054410 h 3749245"/>
              <a:gd name="connsiteX40" fmla="*/ 1287558 w 4366182"/>
              <a:gd name="connsiteY40" fmla="*/ 900904 h 3749245"/>
              <a:gd name="connsiteX41" fmla="*/ 1554258 w 4366182"/>
              <a:gd name="connsiteY41" fmla="*/ 742570 h 3749245"/>
              <a:gd name="connsiteX42" fmla="*/ 1765924 w 4366182"/>
              <a:gd name="connsiteY42" fmla="*/ 637171 h 3749245"/>
              <a:gd name="connsiteX43" fmla="*/ 1969124 w 4366182"/>
              <a:gd name="connsiteY43" fmla="*/ 531916 h 3749245"/>
              <a:gd name="connsiteX44" fmla="*/ 2162004 w 4366182"/>
              <a:gd name="connsiteY44" fmla="*/ 794501 h 3749245"/>
              <a:gd name="connsiteX45" fmla="*/ 2366452 w 4366182"/>
              <a:gd name="connsiteY45" fmla="*/ 632299 h 3749245"/>
              <a:gd name="connsiteX46" fmla="*/ 2592923 w 4366182"/>
              <a:gd name="connsiteY46" fmla="*/ 631314 h 3749245"/>
              <a:gd name="connsiteX47" fmla="*/ 2824908 w 4366182"/>
              <a:gd name="connsiteY47" fmla="*/ 501260 h 3749245"/>
              <a:gd name="connsiteX0" fmla="*/ 2824908 w 4366182"/>
              <a:gd name="connsiteY0" fmla="*/ 501260 h 3749245"/>
              <a:gd name="connsiteX1" fmla="*/ 3179058 w 4366182"/>
              <a:gd name="connsiteY1" fmla="*/ 451226 h 3749245"/>
              <a:gd name="connsiteX2" fmla="*/ 3471158 w 4366182"/>
              <a:gd name="connsiteY2" fmla="*/ 265560 h 3749245"/>
              <a:gd name="connsiteX3" fmla="*/ 4206191 w 4366182"/>
              <a:gd name="connsiteY3" fmla="*/ 0 h 3749245"/>
              <a:gd name="connsiteX4" fmla="*/ 4364456 w 4366182"/>
              <a:gd name="connsiteY4" fmla="*/ 1154 h 3749245"/>
              <a:gd name="connsiteX5" fmla="*/ 4360157 w 4366182"/>
              <a:gd name="connsiteY5" fmla="*/ 834595 h 3749245"/>
              <a:gd name="connsiteX6" fmla="*/ 4360157 w 4366182"/>
              <a:gd name="connsiteY6" fmla="*/ 860721 h 3749245"/>
              <a:gd name="connsiteX7" fmla="*/ 4360157 w 4366182"/>
              <a:gd name="connsiteY7" fmla="*/ 908646 h 3749245"/>
              <a:gd name="connsiteX8" fmla="*/ 4360157 w 4366182"/>
              <a:gd name="connsiteY8" fmla="*/ 945970 h 3749245"/>
              <a:gd name="connsiteX9" fmla="*/ 4360157 w 4366182"/>
              <a:gd name="connsiteY9" fmla="*/ 974018 h 3749245"/>
              <a:gd name="connsiteX10" fmla="*/ 4360157 w 4366182"/>
              <a:gd name="connsiteY10" fmla="*/ 994115 h 3749245"/>
              <a:gd name="connsiteX11" fmla="*/ 4360157 w 4366182"/>
              <a:gd name="connsiteY11" fmla="*/ 1007587 h 3749245"/>
              <a:gd name="connsiteX12" fmla="*/ 4360157 w 4366182"/>
              <a:gd name="connsiteY12" fmla="*/ 1019955 h 3749245"/>
              <a:gd name="connsiteX13" fmla="*/ 4360157 w 4366182"/>
              <a:gd name="connsiteY13" fmla="*/ 1021722 h 3749245"/>
              <a:gd name="connsiteX14" fmla="*/ 4360157 w 4366182"/>
              <a:gd name="connsiteY14" fmla="*/ 3749245 h 3749245"/>
              <a:gd name="connsiteX15" fmla="*/ 4093457 w 4366182"/>
              <a:gd name="connsiteY15" fmla="*/ 3740135 h 3749245"/>
              <a:gd name="connsiteX16" fmla="*/ 3835226 w 4366182"/>
              <a:gd name="connsiteY16" fmla="*/ 3716930 h 3749245"/>
              <a:gd name="connsiteX17" fmla="*/ 3593923 w 4366182"/>
              <a:gd name="connsiteY17" fmla="*/ 3687088 h 3749245"/>
              <a:gd name="connsiteX18" fmla="*/ 3399191 w 4366182"/>
              <a:gd name="connsiteY18" fmla="*/ 3657249 h 3749245"/>
              <a:gd name="connsiteX19" fmla="*/ 3179057 w 4366182"/>
              <a:gd name="connsiteY19" fmla="*/ 3610834 h 3749245"/>
              <a:gd name="connsiteX20" fmla="*/ 2967391 w 4366182"/>
              <a:gd name="connsiteY20" fmla="*/ 3561104 h 3749245"/>
              <a:gd name="connsiteX21" fmla="*/ 2692224 w 4366182"/>
              <a:gd name="connsiteY21" fmla="*/ 3484848 h 3749245"/>
              <a:gd name="connsiteX22" fmla="*/ 2463623 w 4366182"/>
              <a:gd name="connsiteY22" fmla="*/ 3411907 h 3749245"/>
              <a:gd name="connsiteX23" fmla="*/ 2222323 w 4366182"/>
              <a:gd name="connsiteY23" fmla="*/ 3325707 h 3749245"/>
              <a:gd name="connsiteX24" fmla="*/ 1981023 w 4366182"/>
              <a:gd name="connsiteY24" fmla="*/ 3222927 h 3749245"/>
              <a:gd name="connsiteX25" fmla="*/ 1718557 w 4366182"/>
              <a:gd name="connsiteY25" fmla="*/ 3090310 h 3749245"/>
              <a:gd name="connsiteX26" fmla="*/ 1481491 w 4366182"/>
              <a:gd name="connsiteY26" fmla="*/ 2961007 h 3749245"/>
              <a:gd name="connsiteX27" fmla="*/ 1235958 w 4366182"/>
              <a:gd name="connsiteY27" fmla="*/ 2808498 h 3749245"/>
              <a:gd name="connsiteX28" fmla="*/ 969257 w 4366182"/>
              <a:gd name="connsiteY28" fmla="*/ 2636095 h 3749245"/>
              <a:gd name="connsiteX29" fmla="*/ 804957 w 4366182"/>
              <a:gd name="connsiteY29" fmla="*/ 2525850 h 3749245"/>
              <a:gd name="connsiteX30" fmla="*/ 669490 w 4366182"/>
              <a:gd name="connsiteY30" fmla="*/ 2421767 h 3749245"/>
              <a:gd name="connsiteX31" fmla="*/ 474757 w 4366182"/>
              <a:gd name="connsiteY31" fmla="*/ 2274737 h 3749245"/>
              <a:gd name="connsiteX32" fmla="*/ 335057 w 4366182"/>
              <a:gd name="connsiteY32" fmla="*/ 2152760 h 3749245"/>
              <a:gd name="connsiteX33" fmla="*/ 148790 w 4366182"/>
              <a:gd name="connsiteY33" fmla="*/ 2000652 h 3749245"/>
              <a:gd name="connsiteX34" fmla="*/ 0 w 4366182"/>
              <a:gd name="connsiteY34" fmla="*/ 1877237 h 3749245"/>
              <a:gd name="connsiteX35" fmla="*/ 178599 w 4366182"/>
              <a:gd name="connsiteY35" fmla="*/ 1709025 h 3749245"/>
              <a:gd name="connsiteX36" fmla="*/ 395300 w 4366182"/>
              <a:gd name="connsiteY36" fmla="*/ 1514480 h 3749245"/>
              <a:gd name="connsiteX37" fmla="*/ 667572 w 4366182"/>
              <a:gd name="connsiteY37" fmla="*/ 1318923 h 3749245"/>
              <a:gd name="connsiteX38" fmla="*/ 881158 w 4366182"/>
              <a:gd name="connsiteY38" fmla="*/ 1171958 h 3749245"/>
              <a:gd name="connsiteX39" fmla="*/ 1054723 w 4366182"/>
              <a:gd name="connsiteY39" fmla="*/ 1054410 h 3749245"/>
              <a:gd name="connsiteX40" fmla="*/ 1287558 w 4366182"/>
              <a:gd name="connsiteY40" fmla="*/ 900904 h 3749245"/>
              <a:gd name="connsiteX41" fmla="*/ 1554258 w 4366182"/>
              <a:gd name="connsiteY41" fmla="*/ 742570 h 3749245"/>
              <a:gd name="connsiteX42" fmla="*/ 1765924 w 4366182"/>
              <a:gd name="connsiteY42" fmla="*/ 637171 h 3749245"/>
              <a:gd name="connsiteX43" fmla="*/ 1969124 w 4366182"/>
              <a:gd name="connsiteY43" fmla="*/ 531916 h 3749245"/>
              <a:gd name="connsiteX44" fmla="*/ 2178937 w 4366182"/>
              <a:gd name="connsiteY44" fmla="*/ 439749 h 3749245"/>
              <a:gd name="connsiteX45" fmla="*/ 2366452 w 4366182"/>
              <a:gd name="connsiteY45" fmla="*/ 632299 h 3749245"/>
              <a:gd name="connsiteX46" fmla="*/ 2592923 w 4366182"/>
              <a:gd name="connsiteY46" fmla="*/ 631314 h 3749245"/>
              <a:gd name="connsiteX47" fmla="*/ 2824908 w 4366182"/>
              <a:gd name="connsiteY47" fmla="*/ 501260 h 3749245"/>
              <a:gd name="connsiteX0" fmla="*/ 2824908 w 4366182"/>
              <a:gd name="connsiteY0" fmla="*/ 501260 h 3749245"/>
              <a:gd name="connsiteX1" fmla="*/ 3179058 w 4366182"/>
              <a:gd name="connsiteY1" fmla="*/ 451226 h 3749245"/>
              <a:gd name="connsiteX2" fmla="*/ 3471158 w 4366182"/>
              <a:gd name="connsiteY2" fmla="*/ 265560 h 3749245"/>
              <a:gd name="connsiteX3" fmla="*/ 4206191 w 4366182"/>
              <a:gd name="connsiteY3" fmla="*/ 0 h 3749245"/>
              <a:gd name="connsiteX4" fmla="*/ 4364456 w 4366182"/>
              <a:gd name="connsiteY4" fmla="*/ 1154 h 3749245"/>
              <a:gd name="connsiteX5" fmla="*/ 4360157 w 4366182"/>
              <a:gd name="connsiteY5" fmla="*/ 834595 h 3749245"/>
              <a:gd name="connsiteX6" fmla="*/ 4360157 w 4366182"/>
              <a:gd name="connsiteY6" fmla="*/ 860721 h 3749245"/>
              <a:gd name="connsiteX7" fmla="*/ 4360157 w 4366182"/>
              <a:gd name="connsiteY7" fmla="*/ 908646 h 3749245"/>
              <a:gd name="connsiteX8" fmla="*/ 4360157 w 4366182"/>
              <a:gd name="connsiteY8" fmla="*/ 945970 h 3749245"/>
              <a:gd name="connsiteX9" fmla="*/ 4360157 w 4366182"/>
              <a:gd name="connsiteY9" fmla="*/ 974018 h 3749245"/>
              <a:gd name="connsiteX10" fmla="*/ 4360157 w 4366182"/>
              <a:gd name="connsiteY10" fmla="*/ 994115 h 3749245"/>
              <a:gd name="connsiteX11" fmla="*/ 4360157 w 4366182"/>
              <a:gd name="connsiteY11" fmla="*/ 1007587 h 3749245"/>
              <a:gd name="connsiteX12" fmla="*/ 4360157 w 4366182"/>
              <a:gd name="connsiteY12" fmla="*/ 1019955 h 3749245"/>
              <a:gd name="connsiteX13" fmla="*/ 4360157 w 4366182"/>
              <a:gd name="connsiteY13" fmla="*/ 1021722 h 3749245"/>
              <a:gd name="connsiteX14" fmla="*/ 4360157 w 4366182"/>
              <a:gd name="connsiteY14" fmla="*/ 3749245 h 3749245"/>
              <a:gd name="connsiteX15" fmla="*/ 4093457 w 4366182"/>
              <a:gd name="connsiteY15" fmla="*/ 3740135 h 3749245"/>
              <a:gd name="connsiteX16" fmla="*/ 3835226 w 4366182"/>
              <a:gd name="connsiteY16" fmla="*/ 3716930 h 3749245"/>
              <a:gd name="connsiteX17" fmla="*/ 3593923 w 4366182"/>
              <a:gd name="connsiteY17" fmla="*/ 3687088 h 3749245"/>
              <a:gd name="connsiteX18" fmla="*/ 3399191 w 4366182"/>
              <a:gd name="connsiteY18" fmla="*/ 3657249 h 3749245"/>
              <a:gd name="connsiteX19" fmla="*/ 3179057 w 4366182"/>
              <a:gd name="connsiteY19" fmla="*/ 3610834 h 3749245"/>
              <a:gd name="connsiteX20" fmla="*/ 2967391 w 4366182"/>
              <a:gd name="connsiteY20" fmla="*/ 3561104 h 3749245"/>
              <a:gd name="connsiteX21" fmla="*/ 2692224 w 4366182"/>
              <a:gd name="connsiteY21" fmla="*/ 3484848 h 3749245"/>
              <a:gd name="connsiteX22" fmla="*/ 2463623 w 4366182"/>
              <a:gd name="connsiteY22" fmla="*/ 3411907 h 3749245"/>
              <a:gd name="connsiteX23" fmla="*/ 2222323 w 4366182"/>
              <a:gd name="connsiteY23" fmla="*/ 3325707 h 3749245"/>
              <a:gd name="connsiteX24" fmla="*/ 1981023 w 4366182"/>
              <a:gd name="connsiteY24" fmla="*/ 3222927 h 3749245"/>
              <a:gd name="connsiteX25" fmla="*/ 1718557 w 4366182"/>
              <a:gd name="connsiteY25" fmla="*/ 3090310 h 3749245"/>
              <a:gd name="connsiteX26" fmla="*/ 1481491 w 4366182"/>
              <a:gd name="connsiteY26" fmla="*/ 2961007 h 3749245"/>
              <a:gd name="connsiteX27" fmla="*/ 1235958 w 4366182"/>
              <a:gd name="connsiteY27" fmla="*/ 2808498 h 3749245"/>
              <a:gd name="connsiteX28" fmla="*/ 969257 w 4366182"/>
              <a:gd name="connsiteY28" fmla="*/ 2636095 h 3749245"/>
              <a:gd name="connsiteX29" fmla="*/ 804957 w 4366182"/>
              <a:gd name="connsiteY29" fmla="*/ 2525850 h 3749245"/>
              <a:gd name="connsiteX30" fmla="*/ 669490 w 4366182"/>
              <a:gd name="connsiteY30" fmla="*/ 2421767 h 3749245"/>
              <a:gd name="connsiteX31" fmla="*/ 474757 w 4366182"/>
              <a:gd name="connsiteY31" fmla="*/ 2274737 h 3749245"/>
              <a:gd name="connsiteX32" fmla="*/ 335057 w 4366182"/>
              <a:gd name="connsiteY32" fmla="*/ 2152760 h 3749245"/>
              <a:gd name="connsiteX33" fmla="*/ 148790 w 4366182"/>
              <a:gd name="connsiteY33" fmla="*/ 2000652 h 3749245"/>
              <a:gd name="connsiteX34" fmla="*/ 0 w 4366182"/>
              <a:gd name="connsiteY34" fmla="*/ 1877237 h 3749245"/>
              <a:gd name="connsiteX35" fmla="*/ 178599 w 4366182"/>
              <a:gd name="connsiteY35" fmla="*/ 1709025 h 3749245"/>
              <a:gd name="connsiteX36" fmla="*/ 395300 w 4366182"/>
              <a:gd name="connsiteY36" fmla="*/ 1514480 h 3749245"/>
              <a:gd name="connsiteX37" fmla="*/ 667572 w 4366182"/>
              <a:gd name="connsiteY37" fmla="*/ 1318923 h 3749245"/>
              <a:gd name="connsiteX38" fmla="*/ 881158 w 4366182"/>
              <a:gd name="connsiteY38" fmla="*/ 1171958 h 3749245"/>
              <a:gd name="connsiteX39" fmla="*/ 1054723 w 4366182"/>
              <a:gd name="connsiteY39" fmla="*/ 1054410 h 3749245"/>
              <a:gd name="connsiteX40" fmla="*/ 1287558 w 4366182"/>
              <a:gd name="connsiteY40" fmla="*/ 900904 h 3749245"/>
              <a:gd name="connsiteX41" fmla="*/ 1554258 w 4366182"/>
              <a:gd name="connsiteY41" fmla="*/ 742570 h 3749245"/>
              <a:gd name="connsiteX42" fmla="*/ 1765924 w 4366182"/>
              <a:gd name="connsiteY42" fmla="*/ 637171 h 3749245"/>
              <a:gd name="connsiteX43" fmla="*/ 1969124 w 4366182"/>
              <a:gd name="connsiteY43" fmla="*/ 531916 h 3749245"/>
              <a:gd name="connsiteX44" fmla="*/ 2178937 w 4366182"/>
              <a:gd name="connsiteY44" fmla="*/ 439749 h 3749245"/>
              <a:gd name="connsiteX45" fmla="*/ 2396086 w 4366182"/>
              <a:gd name="connsiteY45" fmla="*/ 347172 h 3749245"/>
              <a:gd name="connsiteX46" fmla="*/ 2592923 w 4366182"/>
              <a:gd name="connsiteY46" fmla="*/ 631314 h 3749245"/>
              <a:gd name="connsiteX47" fmla="*/ 2824908 w 4366182"/>
              <a:gd name="connsiteY47" fmla="*/ 501260 h 3749245"/>
              <a:gd name="connsiteX0" fmla="*/ 2824908 w 4366182"/>
              <a:gd name="connsiteY0" fmla="*/ 501260 h 3749245"/>
              <a:gd name="connsiteX1" fmla="*/ 3179058 w 4366182"/>
              <a:gd name="connsiteY1" fmla="*/ 451226 h 3749245"/>
              <a:gd name="connsiteX2" fmla="*/ 3471158 w 4366182"/>
              <a:gd name="connsiteY2" fmla="*/ 265560 h 3749245"/>
              <a:gd name="connsiteX3" fmla="*/ 4206191 w 4366182"/>
              <a:gd name="connsiteY3" fmla="*/ 0 h 3749245"/>
              <a:gd name="connsiteX4" fmla="*/ 4364456 w 4366182"/>
              <a:gd name="connsiteY4" fmla="*/ 1154 h 3749245"/>
              <a:gd name="connsiteX5" fmla="*/ 4360157 w 4366182"/>
              <a:gd name="connsiteY5" fmla="*/ 834595 h 3749245"/>
              <a:gd name="connsiteX6" fmla="*/ 4360157 w 4366182"/>
              <a:gd name="connsiteY6" fmla="*/ 860721 h 3749245"/>
              <a:gd name="connsiteX7" fmla="*/ 4360157 w 4366182"/>
              <a:gd name="connsiteY7" fmla="*/ 908646 h 3749245"/>
              <a:gd name="connsiteX8" fmla="*/ 4360157 w 4366182"/>
              <a:gd name="connsiteY8" fmla="*/ 945970 h 3749245"/>
              <a:gd name="connsiteX9" fmla="*/ 4360157 w 4366182"/>
              <a:gd name="connsiteY9" fmla="*/ 974018 h 3749245"/>
              <a:gd name="connsiteX10" fmla="*/ 4360157 w 4366182"/>
              <a:gd name="connsiteY10" fmla="*/ 994115 h 3749245"/>
              <a:gd name="connsiteX11" fmla="*/ 4360157 w 4366182"/>
              <a:gd name="connsiteY11" fmla="*/ 1007587 h 3749245"/>
              <a:gd name="connsiteX12" fmla="*/ 4360157 w 4366182"/>
              <a:gd name="connsiteY12" fmla="*/ 1019955 h 3749245"/>
              <a:gd name="connsiteX13" fmla="*/ 4360157 w 4366182"/>
              <a:gd name="connsiteY13" fmla="*/ 1021722 h 3749245"/>
              <a:gd name="connsiteX14" fmla="*/ 4360157 w 4366182"/>
              <a:gd name="connsiteY14" fmla="*/ 3749245 h 3749245"/>
              <a:gd name="connsiteX15" fmla="*/ 4093457 w 4366182"/>
              <a:gd name="connsiteY15" fmla="*/ 3740135 h 3749245"/>
              <a:gd name="connsiteX16" fmla="*/ 3835226 w 4366182"/>
              <a:gd name="connsiteY16" fmla="*/ 3716930 h 3749245"/>
              <a:gd name="connsiteX17" fmla="*/ 3593923 w 4366182"/>
              <a:gd name="connsiteY17" fmla="*/ 3687088 h 3749245"/>
              <a:gd name="connsiteX18" fmla="*/ 3399191 w 4366182"/>
              <a:gd name="connsiteY18" fmla="*/ 3657249 h 3749245"/>
              <a:gd name="connsiteX19" fmla="*/ 3179057 w 4366182"/>
              <a:gd name="connsiteY19" fmla="*/ 3610834 h 3749245"/>
              <a:gd name="connsiteX20" fmla="*/ 2967391 w 4366182"/>
              <a:gd name="connsiteY20" fmla="*/ 3561104 h 3749245"/>
              <a:gd name="connsiteX21" fmla="*/ 2692224 w 4366182"/>
              <a:gd name="connsiteY21" fmla="*/ 3484848 h 3749245"/>
              <a:gd name="connsiteX22" fmla="*/ 2463623 w 4366182"/>
              <a:gd name="connsiteY22" fmla="*/ 3411907 h 3749245"/>
              <a:gd name="connsiteX23" fmla="*/ 2222323 w 4366182"/>
              <a:gd name="connsiteY23" fmla="*/ 3325707 h 3749245"/>
              <a:gd name="connsiteX24" fmla="*/ 1981023 w 4366182"/>
              <a:gd name="connsiteY24" fmla="*/ 3222927 h 3749245"/>
              <a:gd name="connsiteX25" fmla="*/ 1718557 w 4366182"/>
              <a:gd name="connsiteY25" fmla="*/ 3090310 h 3749245"/>
              <a:gd name="connsiteX26" fmla="*/ 1481491 w 4366182"/>
              <a:gd name="connsiteY26" fmla="*/ 2961007 h 3749245"/>
              <a:gd name="connsiteX27" fmla="*/ 1235958 w 4366182"/>
              <a:gd name="connsiteY27" fmla="*/ 2808498 h 3749245"/>
              <a:gd name="connsiteX28" fmla="*/ 969257 w 4366182"/>
              <a:gd name="connsiteY28" fmla="*/ 2636095 h 3749245"/>
              <a:gd name="connsiteX29" fmla="*/ 804957 w 4366182"/>
              <a:gd name="connsiteY29" fmla="*/ 2525850 h 3749245"/>
              <a:gd name="connsiteX30" fmla="*/ 669490 w 4366182"/>
              <a:gd name="connsiteY30" fmla="*/ 2421767 h 3749245"/>
              <a:gd name="connsiteX31" fmla="*/ 474757 w 4366182"/>
              <a:gd name="connsiteY31" fmla="*/ 2274737 h 3749245"/>
              <a:gd name="connsiteX32" fmla="*/ 335057 w 4366182"/>
              <a:gd name="connsiteY32" fmla="*/ 2152760 h 3749245"/>
              <a:gd name="connsiteX33" fmla="*/ 148790 w 4366182"/>
              <a:gd name="connsiteY33" fmla="*/ 2000652 h 3749245"/>
              <a:gd name="connsiteX34" fmla="*/ 0 w 4366182"/>
              <a:gd name="connsiteY34" fmla="*/ 1877237 h 3749245"/>
              <a:gd name="connsiteX35" fmla="*/ 178599 w 4366182"/>
              <a:gd name="connsiteY35" fmla="*/ 1709025 h 3749245"/>
              <a:gd name="connsiteX36" fmla="*/ 395300 w 4366182"/>
              <a:gd name="connsiteY36" fmla="*/ 1514480 h 3749245"/>
              <a:gd name="connsiteX37" fmla="*/ 667572 w 4366182"/>
              <a:gd name="connsiteY37" fmla="*/ 1318923 h 3749245"/>
              <a:gd name="connsiteX38" fmla="*/ 881158 w 4366182"/>
              <a:gd name="connsiteY38" fmla="*/ 1171958 h 3749245"/>
              <a:gd name="connsiteX39" fmla="*/ 1054723 w 4366182"/>
              <a:gd name="connsiteY39" fmla="*/ 1054410 h 3749245"/>
              <a:gd name="connsiteX40" fmla="*/ 1287558 w 4366182"/>
              <a:gd name="connsiteY40" fmla="*/ 900904 h 3749245"/>
              <a:gd name="connsiteX41" fmla="*/ 1554258 w 4366182"/>
              <a:gd name="connsiteY41" fmla="*/ 742570 h 3749245"/>
              <a:gd name="connsiteX42" fmla="*/ 1765924 w 4366182"/>
              <a:gd name="connsiteY42" fmla="*/ 637171 h 3749245"/>
              <a:gd name="connsiteX43" fmla="*/ 1969124 w 4366182"/>
              <a:gd name="connsiteY43" fmla="*/ 531916 h 3749245"/>
              <a:gd name="connsiteX44" fmla="*/ 2178937 w 4366182"/>
              <a:gd name="connsiteY44" fmla="*/ 439749 h 3749245"/>
              <a:gd name="connsiteX45" fmla="*/ 2396086 w 4366182"/>
              <a:gd name="connsiteY45" fmla="*/ 347172 h 3749245"/>
              <a:gd name="connsiteX46" fmla="*/ 2675290 w 4366182"/>
              <a:gd name="connsiteY46" fmla="*/ 391545 h 3749245"/>
              <a:gd name="connsiteX47" fmla="*/ 2592923 w 4366182"/>
              <a:gd name="connsiteY47" fmla="*/ 631314 h 3749245"/>
              <a:gd name="connsiteX48" fmla="*/ 2824908 w 4366182"/>
              <a:gd name="connsiteY48" fmla="*/ 501260 h 3749245"/>
              <a:gd name="connsiteX0" fmla="*/ 2824908 w 4366182"/>
              <a:gd name="connsiteY0" fmla="*/ 501260 h 3749245"/>
              <a:gd name="connsiteX1" fmla="*/ 3179058 w 4366182"/>
              <a:gd name="connsiteY1" fmla="*/ 451226 h 3749245"/>
              <a:gd name="connsiteX2" fmla="*/ 3471158 w 4366182"/>
              <a:gd name="connsiteY2" fmla="*/ 265560 h 3749245"/>
              <a:gd name="connsiteX3" fmla="*/ 4206191 w 4366182"/>
              <a:gd name="connsiteY3" fmla="*/ 0 h 3749245"/>
              <a:gd name="connsiteX4" fmla="*/ 4364456 w 4366182"/>
              <a:gd name="connsiteY4" fmla="*/ 1154 h 3749245"/>
              <a:gd name="connsiteX5" fmla="*/ 4360157 w 4366182"/>
              <a:gd name="connsiteY5" fmla="*/ 834595 h 3749245"/>
              <a:gd name="connsiteX6" fmla="*/ 4360157 w 4366182"/>
              <a:gd name="connsiteY6" fmla="*/ 860721 h 3749245"/>
              <a:gd name="connsiteX7" fmla="*/ 4360157 w 4366182"/>
              <a:gd name="connsiteY7" fmla="*/ 908646 h 3749245"/>
              <a:gd name="connsiteX8" fmla="*/ 4360157 w 4366182"/>
              <a:gd name="connsiteY8" fmla="*/ 945970 h 3749245"/>
              <a:gd name="connsiteX9" fmla="*/ 4360157 w 4366182"/>
              <a:gd name="connsiteY9" fmla="*/ 974018 h 3749245"/>
              <a:gd name="connsiteX10" fmla="*/ 4360157 w 4366182"/>
              <a:gd name="connsiteY10" fmla="*/ 994115 h 3749245"/>
              <a:gd name="connsiteX11" fmla="*/ 4360157 w 4366182"/>
              <a:gd name="connsiteY11" fmla="*/ 1007587 h 3749245"/>
              <a:gd name="connsiteX12" fmla="*/ 4360157 w 4366182"/>
              <a:gd name="connsiteY12" fmla="*/ 1019955 h 3749245"/>
              <a:gd name="connsiteX13" fmla="*/ 4360157 w 4366182"/>
              <a:gd name="connsiteY13" fmla="*/ 1021722 h 3749245"/>
              <a:gd name="connsiteX14" fmla="*/ 4360157 w 4366182"/>
              <a:gd name="connsiteY14" fmla="*/ 3749245 h 3749245"/>
              <a:gd name="connsiteX15" fmla="*/ 4093457 w 4366182"/>
              <a:gd name="connsiteY15" fmla="*/ 3740135 h 3749245"/>
              <a:gd name="connsiteX16" fmla="*/ 3835226 w 4366182"/>
              <a:gd name="connsiteY16" fmla="*/ 3716930 h 3749245"/>
              <a:gd name="connsiteX17" fmla="*/ 3593923 w 4366182"/>
              <a:gd name="connsiteY17" fmla="*/ 3687088 h 3749245"/>
              <a:gd name="connsiteX18" fmla="*/ 3399191 w 4366182"/>
              <a:gd name="connsiteY18" fmla="*/ 3657249 h 3749245"/>
              <a:gd name="connsiteX19" fmla="*/ 3179057 w 4366182"/>
              <a:gd name="connsiteY19" fmla="*/ 3610834 h 3749245"/>
              <a:gd name="connsiteX20" fmla="*/ 2967391 w 4366182"/>
              <a:gd name="connsiteY20" fmla="*/ 3561104 h 3749245"/>
              <a:gd name="connsiteX21" fmla="*/ 2692224 w 4366182"/>
              <a:gd name="connsiteY21" fmla="*/ 3484848 h 3749245"/>
              <a:gd name="connsiteX22" fmla="*/ 2463623 w 4366182"/>
              <a:gd name="connsiteY22" fmla="*/ 3411907 h 3749245"/>
              <a:gd name="connsiteX23" fmla="*/ 2222323 w 4366182"/>
              <a:gd name="connsiteY23" fmla="*/ 3325707 h 3749245"/>
              <a:gd name="connsiteX24" fmla="*/ 1981023 w 4366182"/>
              <a:gd name="connsiteY24" fmla="*/ 3222927 h 3749245"/>
              <a:gd name="connsiteX25" fmla="*/ 1718557 w 4366182"/>
              <a:gd name="connsiteY25" fmla="*/ 3090310 h 3749245"/>
              <a:gd name="connsiteX26" fmla="*/ 1481491 w 4366182"/>
              <a:gd name="connsiteY26" fmla="*/ 2961007 h 3749245"/>
              <a:gd name="connsiteX27" fmla="*/ 1235958 w 4366182"/>
              <a:gd name="connsiteY27" fmla="*/ 2808498 h 3749245"/>
              <a:gd name="connsiteX28" fmla="*/ 969257 w 4366182"/>
              <a:gd name="connsiteY28" fmla="*/ 2636095 h 3749245"/>
              <a:gd name="connsiteX29" fmla="*/ 804957 w 4366182"/>
              <a:gd name="connsiteY29" fmla="*/ 2525850 h 3749245"/>
              <a:gd name="connsiteX30" fmla="*/ 669490 w 4366182"/>
              <a:gd name="connsiteY30" fmla="*/ 2421767 h 3749245"/>
              <a:gd name="connsiteX31" fmla="*/ 474757 w 4366182"/>
              <a:gd name="connsiteY31" fmla="*/ 2274737 h 3749245"/>
              <a:gd name="connsiteX32" fmla="*/ 335057 w 4366182"/>
              <a:gd name="connsiteY32" fmla="*/ 2152760 h 3749245"/>
              <a:gd name="connsiteX33" fmla="*/ 148790 w 4366182"/>
              <a:gd name="connsiteY33" fmla="*/ 2000652 h 3749245"/>
              <a:gd name="connsiteX34" fmla="*/ 0 w 4366182"/>
              <a:gd name="connsiteY34" fmla="*/ 1877237 h 3749245"/>
              <a:gd name="connsiteX35" fmla="*/ 178599 w 4366182"/>
              <a:gd name="connsiteY35" fmla="*/ 1709025 h 3749245"/>
              <a:gd name="connsiteX36" fmla="*/ 395300 w 4366182"/>
              <a:gd name="connsiteY36" fmla="*/ 1514480 h 3749245"/>
              <a:gd name="connsiteX37" fmla="*/ 667572 w 4366182"/>
              <a:gd name="connsiteY37" fmla="*/ 1318923 h 3749245"/>
              <a:gd name="connsiteX38" fmla="*/ 881158 w 4366182"/>
              <a:gd name="connsiteY38" fmla="*/ 1171958 h 3749245"/>
              <a:gd name="connsiteX39" fmla="*/ 1054723 w 4366182"/>
              <a:gd name="connsiteY39" fmla="*/ 1054410 h 3749245"/>
              <a:gd name="connsiteX40" fmla="*/ 1287558 w 4366182"/>
              <a:gd name="connsiteY40" fmla="*/ 900904 h 3749245"/>
              <a:gd name="connsiteX41" fmla="*/ 1554258 w 4366182"/>
              <a:gd name="connsiteY41" fmla="*/ 742570 h 3749245"/>
              <a:gd name="connsiteX42" fmla="*/ 1765924 w 4366182"/>
              <a:gd name="connsiteY42" fmla="*/ 637171 h 3749245"/>
              <a:gd name="connsiteX43" fmla="*/ 1969124 w 4366182"/>
              <a:gd name="connsiteY43" fmla="*/ 531916 h 3749245"/>
              <a:gd name="connsiteX44" fmla="*/ 2178937 w 4366182"/>
              <a:gd name="connsiteY44" fmla="*/ 439749 h 3749245"/>
              <a:gd name="connsiteX45" fmla="*/ 2396086 w 4366182"/>
              <a:gd name="connsiteY45" fmla="*/ 347172 h 3749245"/>
              <a:gd name="connsiteX46" fmla="*/ 2675290 w 4366182"/>
              <a:gd name="connsiteY46" fmla="*/ 391545 h 3749245"/>
              <a:gd name="connsiteX47" fmla="*/ 2592923 w 4366182"/>
              <a:gd name="connsiteY47" fmla="*/ 631314 h 3749245"/>
              <a:gd name="connsiteX48" fmla="*/ 2824908 w 4366182"/>
              <a:gd name="connsiteY48" fmla="*/ 501260 h 3749245"/>
              <a:gd name="connsiteX0" fmla="*/ 2824908 w 4366182"/>
              <a:gd name="connsiteY0" fmla="*/ 501260 h 3749245"/>
              <a:gd name="connsiteX1" fmla="*/ 3179058 w 4366182"/>
              <a:gd name="connsiteY1" fmla="*/ 451226 h 3749245"/>
              <a:gd name="connsiteX2" fmla="*/ 3471158 w 4366182"/>
              <a:gd name="connsiteY2" fmla="*/ 265560 h 3749245"/>
              <a:gd name="connsiteX3" fmla="*/ 4206191 w 4366182"/>
              <a:gd name="connsiteY3" fmla="*/ 0 h 3749245"/>
              <a:gd name="connsiteX4" fmla="*/ 4364456 w 4366182"/>
              <a:gd name="connsiteY4" fmla="*/ 1154 h 3749245"/>
              <a:gd name="connsiteX5" fmla="*/ 4360157 w 4366182"/>
              <a:gd name="connsiteY5" fmla="*/ 834595 h 3749245"/>
              <a:gd name="connsiteX6" fmla="*/ 4360157 w 4366182"/>
              <a:gd name="connsiteY6" fmla="*/ 860721 h 3749245"/>
              <a:gd name="connsiteX7" fmla="*/ 4360157 w 4366182"/>
              <a:gd name="connsiteY7" fmla="*/ 908646 h 3749245"/>
              <a:gd name="connsiteX8" fmla="*/ 4360157 w 4366182"/>
              <a:gd name="connsiteY8" fmla="*/ 945970 h 3749245"/>
              <a:gd name="connsiteX9" fmla="*/ 4360157 w 4366182"/>
              <a:gd name="connsiteY9" fmla="*/ 974018 h 3749245"/>
              <a:gd name="connsiteX10" fmla="*/ 4360157 w 4366182"/>
              <a:gd name="connsiteY10" fmla="*/ 994115 h 3749245"/>
              <a:gd name="connsiteX11" fmla="*/ 4360157 w 4366182"/>
              <a:gd name="connsiteY11" fmla="*/ 1007587 h 3749245"/>
              <a:gd name="connsiteX12" fmla="*/ 4360157 w 4366182"/>
              <a:gd name="connsiteY12" fmla="*/ 1019955 h 3749245"/>
              <a:gd name="connsiteX13" fmla="*/ 4360157 w 4366182"/>
              <a:gd name="connsiteY13" fmla="*/ 1021722 h 3749245"/>
              <a:gd name="connsiteX14" fmla="*/ 4360157 w 4366182"/>
              <a:gd name="connsiteY14" fmla="*/ 3749245 h 3749245"/>
              <a:gd name="connsiteX15" fmla="*/ 4093457 w 4366182"/>
              <a:gd name="connsiteY15" fmla="*/ 3740135 h 3749245"/>
              <a:gd name="connsiteX16" fmla="*/ 3835226 w 4366182"/>
              <a:gd name="connsiteY16" fmla="*/ 3716930 h 3749245"/>
              <a:gd name="connsiteX17" fmla="*/ 3593923 w 4366182"/>
              <a:gd name="connsiteY17" fmla="*/ 3687088 h 3749245"/>
              <a:gd name="connsiteX18" fmla="*/ 3399191 w 4366182"/>
              <a:gd name="connsiteY18" fmla="*/ 3657249 h 3749245"/>
              <a:gd name="connsiteX19" fmla="*/ 3179057 w 4366182"/>
              <a:gd name="connsiteY19" fmla="*/ 3610834 h 3749245"/>
              <a:gd name="connsiteX20" fmla="*/ 2967391 w 4366182"/>
              <a:gd name="connsiteY20" fmla="*/ 3561104 h 3749245"/>
              <a:gd name="connsiteX21" fmla="*/ 2692224 w 4366182"/>
              <a:gd name="connsiteY21" fmla="*/ 3484848 h 3749245"/>
              <a:gd name="connsiteX22" fmla="*/ 2463623 w 4366182"/>
              <a:gd name="connsiteY22" fmla="*/ 3411907 h 3749245"/>
              <a:gd name="connsiteX23" fmla="*/ 2222323 w 4366182"/>
              <a:gd name="connsiteY23" fmla="*/ 3325707 h 3749245"/>
              <a:gd name="connsiteX24" fmla="*/ 1981023 w 4366182"/>
              <a:gd name="connsiteY24" fmla="*/ 3222927 h 3749245"/>
              <a:gd name="connsiteX25" fmla="*/ 1718557 w 4366182"/>
              <a:gd name="connsiteY25" fmla="*/ 3090310 h 3749245"/>
              <a:gd name="connsiteX26" fmla="*/ 1481491 w 4366182"/>
              <a:gd name="connsiteY26" fmla="*/ 2961007 h 3749245"/>
              <a:gd name="connsiteX27" fmla="*/ 1235958 w 4366182"/>
              <a:gd name="connsiteY27" fmla="*/ 2808498 h 3749245"/>
              <a:gd name="connsiteX28" fmla="*/ 969257 w 4366182"/>
              <a:gd name="connsiteY28" fmla="*/ 2636095 h 3749245"/>
              <a:gd name="connsiteX29" fmla="*/ 804957 w 4366182"/>
              <a:gd name="connsiteY29" fmla="*/ 2525850 h 3749245"/>
              <a:gd name="connsiteX30" fmla="*/ 669490 w 4366182"/>
              <a:gd name="connsiteY30" fmla="*/ 2421767 h 3749245"/>
              <a:gd name="connsiteX31" fmla="*/ 474757 w 4366182"/>
              <a:gd name="connsiteY31" fmla="*/ 2274737 h 3749245"/>
              <a:gd name="connsiteX32" fmla="*/ 335057 w 4366182"/>
              <a:gd name="connsiteY32" fmla="*/ 2152760 h 3749245"/>
              <a:gd name="connsiteX33" fmla="*/ 148790 w 4366182"/>
              <a:gd name="connsiteY33" fmla="*/ 2000652 h 3749245"/>
              <a:gd name="connsiteX34" fmla="*/ 0 w 4366182"/>
              <a:gd name="connsiteY34" fmla="*/ 1877237 h 3749245"/>
              <a:gd name="connsiteX35" fmla="*/ 178599 w 4366182"/>
              <a:gd name="connsiteY35" fmla="*/ 1709025 h 3749245"/>
              <a:gd name="connsiteX36" fmla="*/ 395300 w 4366182"/>
              <a:gd name="connsiteY36" fmla="*/ 1514480 h 3749245"/>
              <a:gd name="connsiteX37" fmla="*/ 667572 w 4366182"/>
              <a:gd name="connsiteY37" fmla="*/ 1318923 h 3749245"/>
              <a:gd name="connsiteX38" fmla="*/ 881158 w 4366182"/>
              <a:gd name="connsiteY38" fmla="*/ 1171958 h 3749245"/>
              <a:gd name="connsiteX39" fmla="*/ 1054723 w 4366182"/>
              <a:gd name="connsiteY39" fmla="*/ 1054410 h 3749245"/>
              <a:gd name="connsiteX40" fmla="*/ 1287558 w 4366182"/>
              <a:gd name="connsiteY40" fmla="*/ 900904 h 3749245"/>
              <a:gd name="connsiteX41" fmla="*/ 1554258 w 4366182"/>
              <a:gd name="connsiteY41" fmla="*/ 742570 h 3749245"/>
              <a:gd name="connsiteX42" fmla="*/ 1765924 w 4366182"/>
              <a:gd name="connsiteY42" fmla="*/ 637171 h 3749245"/>
              <a:gd name="connsiteX43" fmla="*/ 1969124 w 4366182"/>
              <a:gd name="connsiteY43" fmla="*/ 531916 h 3749245"/>
              <a:gd name="connsiteX44" fmla="*/ 2178937 w 4366182"/>
              <a:gd name="connsiteY44" fmla="*/ 439749 h 3749245"/>
              <a:gd name="connsiteX45" fmla="*/ 2396086 w 4366182"/>
              <a:gd name="connsiteY45" fmla="*/ 347172 h 3749245"/>
              <a:gd name="connsiteX46" fmla="*/ 2675290 w 4366182"/>
              <a:gd name="connsiteY46" fmla="*/ 262243 h 3749245"/>
              <a:gd name="connsiteX47" fmla="*/ 2592923 w 4366182"/>
              <a:gd name="connsiteY47" fmla="*/ 631314 h 3749245"/>
              <a:gd name="connsiteX48" fmla="*/ 2824908 w 4366182"/>
              <a:gd name="connsiteY48" fmla="*/ 501260 h 3749245"/>
              <a:gd name="connsiteX0" fmla="*/ 2824908 w 4366182"/>
              <a:gd name="connsiteY0" fmla="*/ 501260 h 3749245"/>
              <a:gd name="connsiteX1" fmla="*/ 3179058 w 4366182"/>
              <a:gd name="connsiteY1" fmla="*/ 451226 h 3749245"/>
              <a:gd name="connsiteX2" fmla="*/ 3471158 w 4366182"/>
              <a:gd name="connsiteY2" fmla="*/ 265560 h 3749245"/>
              <a:gd name="connsiteX3" fmla="*/ 4206191 w 4366182"/>
              <a:gd name="connsiteY3" fmla="*/ 0 h 3749245"/>
              <a:gd name="connsiteX4" fmla="*/ 4364456 w 4366182"/>
              <a:gd name="connsiteY4" fmla="*/ 1154 h 3749245"/>
              <a:gd name="connsiteX5" fmla="*/ 4360157 w 4366182"/>
              <a:gd name="connsiteY5" fmla="*/ 834595 h 3749245"/>
              <a:gd name="connsiteX6" fmla="*/ 4360157 w 4366182"/>
              <a:gd name="connsiteY6" fmla="*/ 860721 h 3749245"/>
              <a:gd name="connsiteX7" fmla="*/ 4360157 w 4366182"/>
              <a:gd name="connsiteY7" fmla="*/ 908646 h 3749245"/>
              <a:gd name="connsiteX8" fmla="*/ 4360157 w 4366182"/>
              <a:gd name="connsiteY8" fmla="*/ 945970 h 3749245"/>
              <a:gd name="connsiteX9" fmla="*/ 4360157 w 4366182"/>
              <a:gd name="connsiteY9" fmla="*/ 974018 h 3749245"/>
              <a:gd name="connsiteX10" fmla="*/ 4360157 w 4366182"/>
              <a:gd name="connsiteY10" fmla="*/ 994115 h 3749245"/>
              <a:gd name="connsiteX11" fmla="*/ 4360157 w 4366182"/>
              <a:gd name="connsiteY11" fmla="*/ 1007587 h 3749245"/>
              <a:gd name="connsiteX12" fmla="*/ 4360157 w 4366182"/>
              <a:gd name="connsiteY12" fmla="*/ 1019955 h 3749245"/>
              <a:gd name="connsiteX13" fmla="*/ 4360157 w 4366182"/>
              <a:gd name="connsiteY13" fmla="*/ 1021722 h 3749245"/>
              <a:gd name="connsiteX14" fmla="*/ 4360157 w 4366182"/>
              <a:gd name="connsiteY14" fmla="*/ 3749245 h 3749245"/>
              <a:gd name="connsiteX15" fmla="*/ 4093457 w 4366182"/>
              <a:gd name="connsiteY15" fmla="*/ 3740135 h 3749245"/>
              <a:gd name="connsiteX16" fmla="*/ 3835226 w 4366182"/>
              <a:gd name="connsiteY16" fmla="*/ 3716930 h 3749245"/>
              <a:gd name="connsiteX17" fmla="*/ 3593923 w 4366182"/>
              <a:gd name="connsiteY17" fmla="*/ 3687088 h 3749245"/>
              <a:gd name="connsiteX18" fmla="*/ 3399191 w 4366182"/>
              <a:gd name="connsiteY18" fmla="*/ 3657249 h 3749245"/>
              <a:gd name="connsiteX19" fmla="*/ 3179057 w 4366182"/>
              <a:gd name="connsiteY19" fmla="*/ 3610834 h 3749245"/>
              <a:gd name="connsiteX20" fmla="*/ 2967391 w 4366182"/>
              <a:gd name="connsiteY20" fmla="*/ 3561104 h 3749245"/>
              <a:gd name="connsiteX21" fmla="*/ 2692224 w 4366182"/>
              <a:gd name="connsiteY21" fmla="*/ 3484848 h 3749245"/>
              <a:gd name="connsiteX22" fmla="*/ 2463623 w 4366182"/>
              <a:gd name="connsiteY22" fmla="*/ 3411907 h 3749245"/>
              <a:gd name="connsiteX23" fmla="*/ 2222323 w 4366182"/>
              <a:gd name="connsiteY23" fmla="*/ 3325707 h 3749245"/>
              <a:gd name="connsiteX24" fmla="*/ 1981023 w 4366182"/>
              <a:gd name="connsiteY24" fmla="*/ 3222927 h 3749245"/>
              <a:gd name="connsiteX25" fmla="*/ 1718557 w 4366182"/>
              <a:gd name="connsiteY25" fmla="*/ 3090310 h 3749245"/>
              <a:gd name="connsiteX26" fmla="*/ 1481491 w 4366182"/>
              <a:gd name="connsiteY26" fmla="*/ 2961007 h 3749245"/>
              <a:gd name="connsiteX27" fmla="*/ 1235958 w 4366182"/>
              <a:gd name="connsiteY27" fmla="*/ 2808498 h 3749245"/>
              <a:gd name="connsiteX28" fmla="*/ 969257 w 4366182"/>
              <a:gd name="connsiteY28" fmla="*/ 2636095 h 3749245"/>
              <a:gd name="connsiteX29" fmla="*/ 804957 w 4366182"/>
              <a:gd name="connsiteY29" fmla="*/ 2525850 h 3749245"/>
              <a:gd name="connsiteX30" fmla="*/ 669490 w 4366182"/>
              <a:gd name="connsiteY30" fmla="*/ 2421767 h 3749245"/>
              <a:gd name="connsiteX31" fmla="*/ 474757 w 4366182"/>
              <a:gd name="connsiteY31" fmla="*/ 2274737 h 3749245"/>
              <a:gd name="connsiteX32" fmla="*/ 335057 w 4366182"/>
              <a:gd name="connsiteY32" fmla="*/ 2152760 h 3749245"/>
              <a:gd name="connsiteX33" fmla="*/ 148790 w 4366182"/>
              <a:gd name="connsiteY33" fmla="*/ 2000652 h 3749245"/>
              <a:gd name="connsiteX34" fmla="*/ 0 w 4366182"/>
              <a:gd name="connsiteY34" fmla="*/ 1877237 h 3749245"/>
              <a:gd name="connsiteX35" fmla="*/ 178599 w 4366182"/>
              <a:gd name="connsiteY35" fmla="*/ 1709025 h 3749245"/>
              <a:gd name="connsiteX36" fmla="*/ 395300 w 4366182"/>
              <a:gd name="connsiteY36" fmla="*/ 1514480 h 3749245"/>
              <a:gd name="connsiteX37" fmla="*/ 667572 w 4366182"/>
              <a:gd name="connsiteY37" fmla="*/ 1318923 h 3749245"/>
              <a:gd name="connsiteX38" fmla="*/ 881158 w 4366182"/>
              <a:gd name="connsiteY38" fmla="*/ 1171958 h 3749245"/>
              <a:gd name="connsiteX39" fmla="*/ 1054723 w 4366182"/>
              <a:gd name="connsiteY39" fmla="*/ 1054410 h 3749245"/>
              <a:gd name="connsiteX40" fmla="*/ 1287558 w 4366182"/>
              <a:gd name="connsiteY40" fmla="*/ 900904 h 3749245"/>
              <a:gd name="connsiteX41" fmla="*/ 1554258 w 4366182"/>
              <a:gd name="connsiteY41" fmla="*/ 742570 h 3749245"/>
              <a:gd name="connsiteX42" fmla="*/ 1765924 w 4366182"/>
              <a:gd name="connsiteY42" fmla="*/ 637171 h 3749245"/>
              <a:gd name="connsiteX43" fmla="*/ 1969124 w 4366182"/>
              <a:gd name="connsiteY43" fmla="*/ 531916 h 3749245"/>
              <a:gd name="connsiteX44" fmla="*/ 2178937 w 4366182"/>
              <a:gd name="connsiteY44" fmla="*/ 439749 h 3749245"/>
              <a:gd name="connsiteX45" fmla="*/ 2396086 w 4366182"/>
              <a:gd name="connsiteY45" fmla="*/ 347172 h 3749245"/>
              <a:gd name="connsiteX46" fmla="*/ 2675290 w 4366182"/>
              <a:gd name="connsiteY46" fmla="*/ 262243 h 3749245"/>
              <a:gd name="connsiteX47" fmla="*/ 2872323 w 4366182"/>
              <a:gd name="connsiteY47" fmla="*/ 213569 h 3749245"/>
              <a:gd name="connsiteX48" fmla="*/ 2824908 w 4366182"/>
              <a:gd name="connsiteY48" fmla="*/ 501260 h 3749245"/>
              <a:gd name="connsiteX0" fmla="*/ 3066208 w 4366182"/>
              <a:gd name="connsiteY0" fmla="*/ 163086 h 3749245"/>
              <a:gd name="connsiteX1" fmla="*/ 3179058 w 4366182"/>
              <a:gd name="connsiteY1" fmla="*/ 451226 h 3749245"/>
              <a:gd name="connsiteX2" fmla="*/ 3471158 w 4366182"/>
              <a:gd name="connsiteY2" fmla="*/ 265560 h 3749245"/>
              <a:gd name="connsiteX3" fmla="*/ 4206191 w 4366182"/>
              <a:gd name="connsiteY3" fmla="*/ 0 h 3749245"/>
              <a:gd name="connsiteX4" fmla="*/ 4364456 w 4366182"/>
              <a:gd name="connsiteY4" fmla="*/ 1154 h 3749245"/>
              <a:gd name="connsiteX5" fmla="*/ 4360157 w 4366182"/>
              <a:gd name="connsiteY5" fmla="*/ 834595 h 3749245"/>
              <a:gd name="connsiteX6" fmla="*/ 4360157 w 4366182"/>
              <a:gd name="connsiteY6" fmla="*/ 860721 h 3749245"/>
              <a:gd name="connsiteX7" fmla="*/ 4360157 w 4366182"/>
              <a:gd name="connsiteY7" fmla="*/ 908646 h 3749245"/>
              <a:gd name="connsiteX8" fmla="*/ 4360157 w 4366182"/>
              <a:gd name="connsiteY8" fmla="*/ 945970 h 3749245"/>
              <a:gd name="connsiteX9" fmla="*/ 4360157 w 4366182"/>
              <a:gd name="connsiteY9" fmla="*/ 974018 h 3749245"/>
              <a:gd name="connsiteX10" fmla="*/ 4360157 w 4366182"/>
              <a:gd name="connsiteY10" fmla="*/ 994115 h 3749245"/>
              <a:gd name="connsiteX11" fmla="*/ 4360157 w 4366182"/>
              <a:gd name="connsiteY11" fmla="*/ 1007587 h 3749245"/>
              <a:gd name="connsiteX12" fmla="*/ 4360157 w 4366182"/>
              <a:gd name="connsiteY12" fmla="*/ 1019955 h 3749245"/>
              <a:gd name="connsiteX13" fmla="*/ 4360157 w 4366182"/>
              <a:gd name="connsiteY13" fmla="*/ 1021722 h 3749245"/>
              <a:gd name="connsiteX14" fmla="*/ 4360157 w 4366182"/>
              <a:gd name="connsiteY14" fmla="*/ 3749245 h 3749245"/>
              <a:gd name="connsiteX15" fmla="*/ 4093457 w 4366182"/>
              <a:gd name="connsiteY15" fmla="*/ 3740135 h 3749245"/>
              <a:gd name="connsiteX16" fmla="*/ 3835226 w 4366182"/>
              <a:gd name="connsiteY16" fmla="*/ 3716930 h 3749245"/>
              <a:gd name="connsiteX17" fmla="*/ 3593923 w 4366182"/>
              <a:gd name="connsiteY17" fmla="*/ 3687088 h 3749245"/>
              <a:gd name="connsiteX18" fmla="*/ 3399191 w 4366182"/>
              <a:gd name="connsiteY18" fmla="*/ 3657249 h 3749245"/>
              <a:gd name="connsiteX19" fmla="*/ 3179057 w 4366182"/>
              <a:gd name="connsiteY19" fmla="*/ 3610834 h 3749245"/>
              <a:gd name="connsiteX20" fmla="*/ 2967391 w 4366182"/>
              <a:gd name="connsiteY20" fmla="*/ 3561104 h 3749245"/>
              <a:gd name="connsiteX21" fmla="*/ 2692224 w 4366182"/>
              <a:gd name="connsiteY21" fmla="*/ 3484848 h 3749245"/>
              <a:gd name="connsiteX22" fmla="*/ 2463623 w 4366182"/>
              <a:gd name="connsiteY22" fmla="*/ 3411907 h 3749245"/>
              <a:gd name="connsiteX23" fmla="*/ 2222323 w 4366182"/>
              <a:gd name="connsiteY23" fmla="*/ 3325707 h 3749245"/>
              <a:gd name="connsiteX24" fmla="*/ 1981023 w 4366182"/>
              <a:gd name="connsiteY24" fmla="*/ 3222927 h 3749245"/>
              <a:gd name="connsiteX25" fmla="*/ 1718557 w 4366182"/>
              <a:gd name="connsiteY25" fmla="*/ 3090310 h 3749245"/>
              <a:gd name="connsiteX26" fmla="*/ 1481491 w 4366182"/>
              <a:gd name="connsiteY26" fmla="*/ 2961007 h 3749245"/>
              <a:gd name="connsiteX27" fmla="*/ 1235958 w 4366182"/>
              <a:gd name="connsiteY27" fmla="*/ 2808498 h 3749245"/>
              <a:gd name="connsiteX28" fmla="*/ 969257 w 4366182"/>
              <a:gd name="connsiteY28" fmla="*/ 2636095 h 3749245"/>
              <a:gd name="connsiteX29" fmla="*/ 804957 w 4366182"/>
              <a:gd name="connsiteY29" fmla="*/ 2525850 h 3749245"/>
              <a:gd name="connsiteX30" fmla="*/ 669490 w 4366182"/>
              <a:gd name="connsiteY30" fmla="*/ 2421767 h 3749245"/>
              <a:gd name="connsiteX31" fmla="*/ 474757 w 4366182"/>
              <a:gd name="connsiteY31" fmla="*/ 2274737 h 3749245"/>
              <a:gd name="connsiteX32" fmla="*/ 335057 w 4366182"/>
              <a:gd name="connsiteY32" fmla="*/ 2152760 h 3749245"/>
              <a:gd name="connsiteX33" fmla="*/ 148790 w 4366182"/>
              <a:gd name="connsiteY33" fmla="*/ 2000652 h 3749245"/>
              <a:gd name="connsiteX34" fmla="*/ 0 w 4366182"/>
              <a:gd name="connsiteY34" fmla="*/ 1877237 h 3749245"/>
              <a:gd name="connsiteX35" fmla="*/ 178599 w 4366182"/>
              <a:gd name="connsiteY35" fmla="*/ 1709025 h 3749245"/>
              <a:gd name="connsiteX36" fmla="*/ 395300 w 4366182"/>
              <a:gd name="connsiteY36" fmla="*/ 1514480 h 3749245"/>
              <a:gd name="connsiteX37" fmla="*/ 667572 w 4366182"/>
              <a:gd name="connsiteY37" fmla="*/ 1318923 h 3749245"/>
              <a:gd name="connsiteX38" fmla="*/ 881158 w 4366182"/>
              <a:gd name="connsiteY38" fmla="*/ 1171958 h 3749245"/>
              <a:gd name="connsiteX39" fmla="*/ 1054723 w 4366182"/>
              <a:gd name="connsiteY39" fmla="*/ 1054410 h 3749245"/>
              <a:gd name="connsiteX40" fmla="*/ 1287558 w 4366182"/>
              <a:gd name="connsiteY40" fmla="*/ 900904 h 3749245"/>
              <a:gd name="connsiteX41" fmla="*/ 1554258 w 4366182"/>
              <a:gd name="connsiteY41" fmla="*/ 742570 h 3749245"/>
              <a:gd name="connsiteX42" fmla="*/ 1765924 w 4366182"/>
              <a:gd name="connsiteY42" fmla="*/ 637171 h 3749245"/>
              <a:gd name="connsiteX43" fmla="*/ 1969124 w 4366182"/>
              <a:gd name="connsiteY43" fmla="*/ 531916 h 3749245"/>
              <a:gd name="connsiteX44" fmla="*/ 2178937 w 4366182"/>
              <a:gd name="connsiteY44" fmla="*/ 439749 h 3749245"/>
              <a:gd name="connsiteX45" fmla="*/ 2396086 w 4366182"/>
              <a:gd name="connsiteY45" fmla="*/ 347172 h 3749245"/>
              <a:gd name="connsiteX46" fmla="*/ 2675290 w 4366182"/>
              <a:gd name="connsiteY46" fmla="*/ 262243 h 3749245"/>
              <a:gd name="connsiteX47" fmla="*/ 2872323 w 4366182"/>
              <a:gd name="connsiteY47" fmla="*/ 213569 h 3749245"/>
              <a:gd name="connsiteX48" fmla="*/ 3066208 w 4366182"/>
              <a:gd name="connsiteY48" fmla="*/ 163086 h 3749245"/>
              <a:gd name="connsiteX0" fmla="*/ 3066208 w 4366182"/>
              <a:gd name="connsiteY0" fmla="*/ 163086 h 3749245"/>
              <a:gd name="connsiteX1" fmla="*/ 3179058 w 4366182"/>
              <a:gd name="connsiteY1" fmla="*/ 451226 h 3749245"/>
              <a:gd name="connsiteX2" fmla="*/ 3471158 w 4366182"/>
              <a:gd name="connsiteY2" fmla="*/ 265560 h 3749245"/>
              <a:gd name="connsiteX3" fmla="*/ 4206191 w 4366182"/>
              <a:gd name="connsiteY3" fmla="*/ 0 h 3749245"/>
              <a:gd name="connsiteX4" fmla="*/ 4364456 w 4366182"/>
              <a:gd name="connsiteY4" fmla="*/ 1154 h 3749245"/>
              <a:gd name="connsiteX5" fmla="*/ 4360157 w 4366182"/>
              <a:gd name="connsiteY5" fmla="*/ 834595 h 3749245"/>
              <a:gd name="connsiteX6" fmla="*/ 4360157 w 4366182"/>
              <a:gd name="connsiteY6" fmla="*/ 860721 h 3749245"/>
              <a:gd name="connsiteX7" fmla="*/ 4360157 w 4366182"/>
              <a:gd name="connsiteY7" fmla="*/ 908646 h 3749245"/>
              <a:gd name="connsiteX8" fmla="*/ 4360157 w 4366182"/>
              <a:gd name="connsiteY8" fmla="*/ 945970 h 3749245"/>
              <a:gd name="connsiteX9" fmla="*/ 4360157 w 4366182"/>
              <a:gd name="connsiteY9" fmla="*/ 974018 h 3749245"/>
              <a:gd name="connsiteX10" fmla="*/ 4360157 w 4366182"/>
              <a:gd name="connsiteY10" fmla="*/ 994115 h 3749245"/>
              <a:gd name="connsiteX11" fmla="*/ 4360157 w 4366182"/>
              <a:gd name="connsiteY11" fmla="*/ 1007587 h 3749245"/>
              <a:gd name="connsiteX12" fmla="*/ 4360157 w 4366182"/>
              <a:gd name="connsiteY12" fmla="*/ 1019955 h 3749245"/>
              <a:gd name="connsiteX13" fmla="*/ 4360157 w 4366182"/>
              <a:gd name="connsiteY13" fmla="*/ 1021722 h 3749245"/>
              <a:gd name="connsiteX14" fmla="*/ 4360157 w 4366182"/>
              <a:gd name="connsiteY14" fmla="*/ 3749245 h 3749245"/>
              <a:gd name="connsiteX15" fmla="*/ 4093457 w 4366182"/>
              <a:gd name="connsiteY15" fmla="*/ 3740135 h 3749245"/>
              <a:gd name="connsiteX16" fmla="*/ 3835226 w 4366182"/>
              <a:gd name="connsiteY16" fmla="*/ 3716930 h 3749245"/>
              <a:gd name="connsiteX17" fmla="*/ 3593923 w 4366182"/>
              <a:gd name="connsiteY17" fmla="*/ 3687088 h 3749245"/>
              <a:gd name="connsiteX18" fmla="*/ 3399191 w 4366182"/>
              <a:gd name="connsiteY18" fmla="*/ 3657249 h 3749245"/>
              <a:gd name="connsiteX19" fmla="*/ 3179057 w 4366182"/>
              <a:gd name="connsiteY19" fmla="*/ 3610834 h 3749245"/>
              <a:gd name="connsiteX20" fmla="*/ 2967391 w 4366182"/>
              <a:gd name="connsiteY20" fmla="*/ 3561104 h 3749245"/>
              <a:gd name="connsiteX21" fmla="*/ 2692224 w 4366182"/>
              <a:gd name="connsiteY21" fmla="*/ 3484848 h 3749245"/>
              <a:gd name="connsiteX22" fmla="*/ 2463623 w 4366182"/>
              <a:gd name="connsiteY22" fmla="*/ 3411907 h 3749245"/>
              <a:gd name="connsiteX23" fmla="*/ 2222323 w 4366182"/>
              <a:gd name="connsiteY23" fmla="*/ 3325707 h 3749245"/>
              <a:gd name="connsiteX24" fmla="*/ 1981023 w 4366182"/>
              <a:gd name="connsiteY24" fmla="*/ 3222927 h 3749245"/>
              <a:gd name="connsiteX25" fmla="*/ 1718557 w 4366182"/>
              <a:gd name="connsiteY25" fmla="*/ 3090310 h 3749245"/>
              <a:gd name="connsiteX26" fmla="*/ 1481491 w 4366182"/>
              <a:gd name="connsiteY26" fmla="*/ 2961007 h 3749245"/>
              <a:gd name="connsiteX27" fmla="*/ 1235958 w 4366182"/>
              <a:gd name="connsiteY27" fmla="*/ 2808498 h 3749245"/>
              <a:gd name="connsiteX28" fmla="*/ 969257 w 4366182"/>
              <a:gd name="connsiteY28" fmla="*/ 2636095 h 3749245"/>
              <a:gd name="connsiteX29" fmla="*/ 804957 w 4366182"/>
              <a:gd name="connsiteY29" fmla="*/ 2525850 h 3749245"/>
              <a:gd name="connsiteX30" fmla="*/ 669490 w 4366182"/>
              <a:gd name="connsiteY30" fmla="*/ 2421767 h 3749245"/>
              <a:gd name="connsiteX31" fmla="*/ 474757 w 4366182"/>
              <a:gd name="connsiteY31" fmla="*/ 2274737 h 3749245"/>
              <a:gd name="connsiteX32" fmla="*/ 335057 w 4366182"/>
              <a:gd name="connsiteY32" fmla="*/ 2152760 h 3749245"/>
              <a:gd name="connsiteX33" fmla="*/ 148790 w 4366182"/>
              <a:gd name="connsiteY33" fmla="*/ 2000652 h 3749245"/>
              <a:gd name="connsiteX34" fmla="*/ 0 w 4366182"/>
              <a:gd name="connsiteY34" fmla="*/ 1877237 h 3749245"/>
              <a:gd name="connsiteX35" fmla="*/ 178599 w 4366182"/>
              <a:gd name="connsiteY35" fmla="*/ 1709025 h 3749245"/>
              <a:gd name="connsiteX36" fmla="*/ 395300 w 4366182"/>
              <a:gd name="connsiteY36" fmla="*/ 1514480 h 3749245"/>
              <a:gd name="connsiteX37" fmla="*/ 667572 w 4366182"/>
              <a:gd name="connsiteY37" fmla="*/ 1318923 h 3749245"/>
              <a:gd name="connsiteX38" fmla="*/ 881158 w 4366182"/>
              <a:gd name="connsiteY38" fmla="*/ 1171958 h 3749245"/>
              <a:gd name="connsiteX39" fmla="*/ 1054723 w 4366182"/>
              <a:gd name="connsiteY39" fmla="*/ 1054410 h 3749245"/>
              <a:gd name="connsiteX40" fmla="*/ 1287558 w 4366182"/>
              <a:gd name="connsiteY40" fmla="*/ 900904 h 3749245"/>
              <a:gd name="connsiteX41" fmla="*/ 1554258 w 4366182"/>
              <a:gd name="connsiteY41" fmla="*/ 742570 h 3749245"/>
              <a:gd name="connsiteX42" fmla="*/ 1765924 w 4366182"/>
              <a:gd name="connsiteY42" fmla="*/ 637171 h 3749245"/>
              <a:gd name="connsiteX43" fmla="*/ 1969124 w 4366182"/>
              <a:gd name="connsiteY43" fmla="*/ 531916 h 3749245"/>
              <a:gd name="connsiteX44" fmla="*/ 2178937 w 4366182"/>
              <a:gd name="connsiteY44" fmla="*/ 439749 h 3749245"/>
              <a:gd name="connsiteX45" fmla="*/ 2396086 w 4366182"/>
              <a:gd name="connsiteY45" fmla="*/ 347172 h 3749245"/>
              <a:gd name="connsiteX46" fmla="*/ 2675290 w 4366182"/>
              <a:gd name="connsiteY46" fmla="*/ 262243 h 3749245"/>
              <a:gd name="connsiteX47" fmla="*/ 2872323 w 4366182"/>
              <a:gd name="connsiteY47" fmla="*/ 213569 h 3749245"/>
              <a:gd name="connsiteX48" fmla="*/ 3066208 w 4366182"/>
              <a:gd name="connsiteY48" fmla="*/ 163086 h 3749245"/>
              <a:gd name="connsiteX0" fmla="*/ 3066208 w 4366182"/>
              <a:gd name="connsiteY0" fmla="*/ 163086 h 3749245"/>
              <a:gd name="connsiteX1" fmla="*/ 3179058 w 4366182"/>
              <a:gd name="connsiteY1" fmla="*/ 451226 h 3749245"/>
              <a:gd name="connsiteX2" fmla="*/ 3471158 w 4366182"/>
              <a:gd name="connsiteY2" fmla="*/ 265560 h 3749245"/>
              <a:gd name="connsiteX3" fmla="*/ 4206191 w 4366182"/>
              <a:gd name="connsiteY3" fmla="*/ 0 h 3749245"/>
              <a:gd name="connsiteX4" fmla="*/ 4364456 w 4366182"/>
              <a:gd name="connsiteY4" fmla="*/ 1154 h 3749245"/>
              <a:gd name="connsiteX5" fmla="*/ 4360157 w 4366182"/>
              <a:gd name="connsiteY5" fmla="*/ 834595 h 3749245"/>
              <a:gd name="connsiteX6" fmla="*/ 4360157 w 4366182"/>
              <a:gd name="connsiteY6" fmla="*/ 860721 h 3749245"/>
              <a:gd name="connsiteX7" fmla="*/ 4360157 w 4366182"/>
              <a:gd name="connsiteY7" fmla="*/ 908646 h 3749245"/>
              <a:gd name="connsiteX8" fmla="*/ 4360157 w 4366182"/>
              <a:gd name="connsiteY8" fmla="*/ 945970 h 3749245"/>
              <a:gd name="connsiteX9" fmla="*/ 4360157 w 4366182"/>
              <a:gd name="connsiteY9" fmla="*/ 974018 h 3749245"/>
              <a:gd name="connsiteX10" fmla="*/ 4360157 w 4366182"/>
              <a:gd name="connsiteY10" fmla="*/ 994115 h 3749245"/>
              <a:gd name="connsiteX11" fmla="*/ 4360157 w 4366182"/>
              <a:gd name="connsiteY11" fmla="*/ 1007587 h 3749245"/>
              <a:gd name="connsiteX12" fmla="*/ 4360157 w 4366182"/>
              <a:gd name="connsiteY12" fmla="*/ 1019955 h 3749245"/>
              <a:gd name="connsiteX13" fmla="*/ 4360157 w 4366182"/>
              <a:gd name="connsiteY13" fmla="*/ 1021722 h 3749245"/>
              <a:gd name="connsiteX14" fmla="*/ 4360157 w 4366182"/>
              <a:gd name="connsiteY14" fmla="*/ 3749245 h 3749245"/>
              <a:gd name="connsiteX15" fmla="*/ 4093457 w 4366182"/>
              <a:gd name="connsiteY15" fmla="*/ 3740135 h 3749245"/>
              <a:gd name="connsiteX16" fmla="*/ 3835226 w 4366182"/>
              <a:gd name="connsiteY16" fmla="*/ 3716930 h 3749245"/>
              <a:gd name="connsiteX17" fmla="*/ 3593923 w 4366182"/>
              <a:gd name="connsiteY17" fmla="*/ 3687088 h 3749245"/>
              <a:gd name="connsiteX18" fmla="*/ 3399191 w 4366182"/>
              <a:gd name="connsiteY18" fmla="*/ 3657249 h 3749245"/>
              <a:gd name="connsiteX19" fmla="*/ 3179057 w 4366182"/>
              <a:gd name="connsiteY19" fmla="*/ 3610834 h 3749245"/>
              <a:gd name="connsiteX20" fmla="*/ 2967391 w 4366182"/>
              <a:gd name="connsiteY20" fmla="*/ 3561104 h 3749245"/>
              <a:gd name="connsiteX21" fmla="*/ 2692224 w 4366182"/>
              <a:gd name="connsiteY21" fmla="*/ 3484848 h 3749245"/>
              <a:gd name="connsiteX22" fmla="*/ 2463623 w 4366182"/>
              <a:gd name="connsiteY22" fmla="*/ 3411907 h 3749245"/>
              <a:gd name="connsiteX23" fmla="*/ 2222323 w 4366182"/>
              <a:gd name="connsiteY23" fmla="*/ 3325707 h 3749245"/>
              <a:gd name="connsiteX24" fmla="*/ 1981023 w 4366182"/>
              <a:gd name="connsiteY24" fmla="*/ 3222927 h 3749245"/>
              <a:gd name="connsiteX25" fmla="*/ 1718557 w 4366182"/>
              <a:gd name="connsiteY25" fmla="*/ 3090310 h 3749245"/>
              <a:gd name="connsiteX26" fmla="*/ 1481491 w 4366182"/>
              <a:gd name="connsiteY26" fmla="*/ 2961007 h 3749245"/>
              <a:gd name="connsiteX27" fmla="*/ 1235958 w 4366182"/>
              <a:gd name="connsiteY27" fmla="*/ 2808498 h 3749245"/>
              <a:gd name="connsiteX28" fmla="*/ 969257 w 4366182"/>
              <a:gd name="connsiteY28" fmla="*/ 2636095 h 3749245"/>
              <a:gd name="connsiteX29" fmla="*/ 804957 w 4366182"/>
              <a:gd name="connsiteY29" fmla="*/ 2525850 h 3749245"/>
              <a:gd name="connsiteX30" fmla="*/ 669490 w 4366182"/>
              <a:gd name="connsiteY30" fmla="*/ 2421767 h 3749245"/>
              <a:gd name="connsiteX31" fmla="*/ 474757 w 4366182"/>
              <a:gd name="connsiteY31" fmla="*/ 2274737 h 3749245"/>
              <a:gd name="connsiteX32" fmla="*/ 335057 w 4366182"/>
              <a:gd name="connsiteY32" fmla="*/ 2152760 h 3749245"/>
              <a:gd name="connsiteX33" fmla="*/ 148790 w 4366182"/>
              <a:gd name="connsiteY33" fmla="*/ 2000652 h 3749245"/>
              <a:gd name="connsiteX34" fmla="*/ 0 w 4366182"/>
              <a:gd name="connsiteY34" fmla="*/ 1877237 h 3749245"/>
              <a:gd name="connsiteX35" fmla="*/ 178599 w 4366182"/>
              <a:gd name="connsiteY35" fmla="*/ 1709025 h 3749245"/>
              <a:gd name="connsiteX36" fmla="*/ 395300 w 4366182"/>
              <a:gd name="connsiteY36" fmla="*/ 1514480 h 3749245"/>
              <a:gd name="connsiteX37" fmla="*/ 667572 w 4366182"/>
              <a:gd name="connsiteY37" fmla="*/ 1318923 h 3749245"/>
              <a:gd name="connsiteX38" fmla="*/ 881158 w 4366182"/>
              <a:gd name="connsiteY38" fmla="*/ 1171958 h 3749245"/>
              <a:gd name="connsiteX39" fmla="*/ 1054723 w 4366182"/>
              <a:gd name="connsiteY39" fmla="*/ 1054410 h 3749245"/>
              <a:gd name="connsiteX40" fmla="*/ 1287558 w 4366182"/>
              <a:gd name="connsiteY40" fmla="*/ 900904 h 3749245"/>
              <a:gd name="connsiteX41" fmla="*/ 1554258 w 4366182"/>
              <a:gd name="connsiteY41" fmla="*/ 742570 h 3749245"/>
              <a:gd name="connsiteX42" fmla="*/ 1765924 w 4366182"/>
              <a:gd name="connsiteY42" fmla="*/ 637171 h 3749245"/>
              <a:gd name="connsiteX43" fmla="*/ 1969124 w 4366182"/>
              <a:gd name="connsiteY43" fmla="*/ 531916 h 3749245"/>
              <a:gd name="connsiteX44" fmla="*/ 2178937 w 4366182"/>
              <a:gd name="connsiteY44" fmla="*/ 439749 h 3749245"/>
              <a:gd name="connsiteX45" fmla="*/ 2396086 w 4366182"/>
              <a:gd name="connsiteY45" fmla="*/ 347172 h 3749245"/>
              <a:gd name="connsiteX46" fmla="*/ 2675290 w 4366182"/>
              <a:gd name="connsiteY46" fmla="*/ 262243 h 3749245"/>
              <a:gd name="connsiteX47" fmla="*/ 2872323 w 4366182"/>
              <a:gd name="connsiteY47" fmla="*/ 213569 h 3749245"/>
              <a:gd name="connsiteX48" fmla="*/ 3066208 w 4366182"/>
              <a:gd name="connsiteY48" fmla="*/ 163086 h 3749245"/>
              <a:gd name="connsiteX0" fmla="*/ 3066208 w 4366182"/>
              <a:gd name="connsiteY0" fmla="*/ 163086 h 3749245"/>
              <a:gd name="connsiteX1" fmla="*/ 3272192 w 4366182"/>
              <a:gd name="connsiteY1" fmla="*/ 126313 h 3749245"/>
              <a:gd name="connsiteX2" fmla="*/ 3471158 w 4366182"/>
              <a:gd name="connsiteY2" fmla="*/ 265560 h 3749245"/>
              <a:gd name="connsiteX3" fmla="*/ 4206191 w 4366182"/>
              <a:gd name="connsiteY3" fmla="*/ 0 h 3749245"/>
              <a:gd name="connsiteX4" fmla="*/ 4364456 w 4366182"/>
              <a:gd name="connsiteY4" fmla="*/ 1154 h 3749245"/>
              <a:gd name="connsiteX5" fmla="*/ 4360157 w 4366182"/>
              <a:gd name="connsiteY5" fmla="*/ 834595 h 3749245"/>
              <a:gd name="connsiteX6" fmla="*/ 4360157 w 4366182"/>
              <a:gd name="connsiteY6" fmla="*/ 860721 h 3749245"/>
              <a:gd name="connsiteX7" fmla="*/ 4360157 w 4366182"/>
              <a:gd name="connsiteY7" fmla="*/ 908646 h 3749245"/>
              <a:gd name="connsiteX8" fmla="*/ 4360157 w 4366182"/>
              <a:gd name="connsiteY8" fmla="*/ 945970 h 3749245"/>
              <a:gd name="connsiteX9" fmla="*/ 4360157 w 4366182"/>
              <a:gd name="connsiteY9" fmla="*/ 974018 h 3749245"/>
              <a:gd name="connsiteX10" fmla="*/ 4360157 w 4366182"/>
              <a:gd name="connsiteY10" fmla="*/ 994115 h 3749245"/>
              <a:gd name="connsiteX11" fmla="*/ 4360157 w 4366182"/>
              <a:gd name="connsiteY11" fmla="*/ 1007587 h 3749245"/>
              <a:gd name="connsiteX12" fmla="*/ 4360157 w 4366182"/>
              <a:gd name="connsiteY12" fmla="*/ 1019955 h 3749245"/>
              <a:gd name="connsiteX13" fmla="*/ 4360157 w 4366182"/>
              <a:gd name="connsiteY13" fmla="*/ 1021722 h 3749245"/>
              <a:gd name="connsiteX14" fmla="*/ 4360157 w 4366182"/>
              <a:gd name="connsiteY14" fmla="*/ 3749245 h 3749245"/>
              <a:gd name="connsiteX15" fmla="*/ 4093457 w 4366182"/>
              <a:gd name="connsiteY15" fmla="*/ 3740135 h 3749245"/>
              <a:gd name="connsiteX16" fmla="*/ 3835226 w 4366182"/>
              <a:gd name="connsiteY16" fmla="*/ 3716930 h 3749245"/>
              <a:gd name="connsiteX17" fmla="*/ 3593923 w 4366182"/>
              <a:gd name="connsiteY17" fmla="*/ 3687088 h 3749245"/>
              <a:gd name="connsiteX18" fmla="*/ 3399191 w 4366182"/>
              <a:gd name="connsiteY18" fmla="*/ 3657249 h 3749245"/>
              <a:gd name="connsiteX19" fmla="*/ 3179057 w 4366182"/>
              <a:gd name="connsiteY19" fmla="*/ 3610834 h 3749245"/>
              <a:gd name="connsiteX20" fmla="*/ 2967391 w 4366182"/>
              <a:gd name="connsiteY20" fmla="*/ 3561104 h 3749245"/>
              <a:gd name="connsiteX21" fmla="*/ 2692224 w 4366182"/>
              <a:gd name="connsiteY21" fmla="*/ 3484848 h 3749245"/>
              <a:gd name="connsiteX22" fmla="*/ 2463623 w 4366182"/>
              <a:gd name="connsiteY22" fmla="*/ 3411907 h 3749245"/>
              <a:gd name="connsiteX23" fmla="*/ 2222323 w 4366182"/>
              <a:gd name="connsiteY23" fmla="*/ 3325707 h 3749245"/>
              <a:gd name="connsiteX24" fmla="*/ 1981023 w 4366182"/>
              <a:gd name="connsiteY24" fmla="*/ 3222927 h 3749245"/>
              <a:gd name="connsiteX25" fmla="*/ 1718557 w 4366182"/>
              <a:gd name="connsiteY25" fmla="*/ 3090310 h 3749245"/>
              <a:gd name="connsiteX26" fmla="*/ 1481491 w 4366182"/>
              <a:gd name="connsiteY26" fmla="*/ 2961007 h 3749245"/>
              <a:gd name="connsiteX27" fmla="*/ 1235958 w 4366182"/>
              <a:gd name="connsiteY27" fmla="*/ 2808498 h 3749245"/>
              <a:gd name="connsiteX28" fmla="*/ 969257 w 4366182"/>
              <a:gd name="connsiteY28" fmla="*/ 2636095 h 3749245"/>
              <a:gd name="connsiteX29" fmla="*/ 804957 w 4366182"/>
              <a:gd name="connsiteY29" fmla="*/ 2525850 h 3749245"/>
              <a:gd name="connsiteX30" fmla="*/ 669490 w 4366182"/>
              <a:gd name="connsiteY30" fmla="*/ 2421767 h 3749245"/>
              <a:gd name="connsiteX31" fmla="*/ 474757 w 4366182"/>
              <a:gd name="connsiteY31" fmla="*/ 2274737 h 3749245"/>
              <a:gd name="connsiteX32" fmla="*/ 335057 w 4366182"/>
              <a:gd name="connsiteY32" fmla="*/ 2152760 h 3749245"/>
              <a:gd name="connsiteX33" fmla="*/ 148790 w 4366182"/>
              <a:gd name="connsiteY33" fmla="*/ 2000652 h 3749245"/>
              <a:gd name="connsiteX34" fmla="*/ 0 w 4366182"/>
              <a:gd name="connsiteY34" fmla="*/ 1877237 h 3749245"/>
              <a:gd name="connsiteX35" fmla="*/ 178599 w 4366182"/>
              <a:gd name="connsiteY35" fmla="*/ 1709025 h 3749245"/>
              <a:gd name="connsiteX36" fmla="*/ 395300 w 4366182"/>
              <a:gd name="connsiteY36" fmla="*/ 1514480 h 3749245"/>
              <a:gd name="connsiteX37" fmla="*/ 667572 w 4366182"/>
              <a:gd name="connsiteY37" fmla="*/ 1318923 h 3749245"/>
              <a:gd name="connsiteX38" fmla="*/ 881158 w 4366182"/>
              <a:gd name="connsiteY38" fmla="*/ 1171958 h 3749245"/>
              <a:gd name="connsiteX39" fmla="*/ 1054723 w 4366182"/>
              <a:gd name="connsiteY39" fmla="*/ 1054410 h 3749245"/>
              <a:gd name="connsiteX40" fmla="*/ 1287558 w 4366182"/>
              <a:gd name="connsiteY40" fmla="*/ 900904 h 3749245"/>
              <a:gd name="connsiteX41" fmla="*/ 1554258 w 4366182"/>
              <a:gd name="connsiteY41" fmla="*/ 742570 h 3749245"/>
              <a:gd name="connsiteX42" fmla="*/ 1765924 w 4366182"/>
              <a:gd name="connsiteY42" fmla="*/ 637171 h 3749245"/>
              <a:gd name="connsiteX43" fmla="*/ 1969124 w 4366182"/>
              <a:gd name="connsiteY43" fmla="*/ 531916 h 3749245"/>
              <a:gd name="connsiteX44" fmla="*/ 2178937 w 4366182"/>
              <a:gd name="connsiteY44" fmla="*/ 439749 h 3749245"/>
              <a:gd name="connsiteX45" fmla="*/ 2396086 w 4366182"/>
              <a:gd name="connsiteY45" fmla="*/ 347172 h 3749245"/>
              <a:gd name="connsiteX46" fmla="*/ 2675290 w 4366182"/>
              <a:gd name="connsiteY46" fmla="*/ 262243 h 3749245"/>
              <a:gd name="connsiteX47" fmla="*/ 2872323 w 4366182"/>
              <a:gd name="connsiteY47" fmla="*/ 213569 h 3749245"/>
              <a:gd name="connsiteX48" fmla="*/ 3066208 w 4366182"/>
              <a:gd name="connsiteY48" fmla="*/ 163086 h 3749245"/>
              <a:gd name="connsiteX0" fmla="*/ 3066208 w 4366182"/>
              <a:gd name="connsiteY0" fmla="*/ 169939 h 3756098"/>
              <a:gd name="connsiteX1" fmla="*/ 3272192 w 4366182"/>
              <a:gd name="connsiteY1" fmla="*/ 133166 h 3756098"/>
              <a:gd name="connsiteX2" fmla="*/ 3462692 w 4366182"/>
              <a:gd name="connsiteY2" fmla="*/ 103326 h 3756098"/>
              <a:gd name="connsiteX3" fmla="*/ 4206191 w 4366182"/>
              <a:gd name="connsiteY3" fmla="*/ 6853 h 3756098"/>
              <a:gd name="connsiteX4" fmla="*/ 4364456 w 4366182"/>
              <a:gd name="connsiteY4" fmla="*/ 8007 h 3756098"/>
              <a:gd name="connsiteX5" fmla="*/ 4360157 w 4366182"/>
              <a:gd name="connsiteY5" fmla="*/ 841448 h 3756098"/>
              <a:gd name="connsiteX6" fmla="*/ 4360157 w 4366182"/>
              <a:gd name="connsiteY6" fmla="*/ 867574 h 3756098"/>
              <a:gd name="connsiteX7" fmla="*/ 4360157 w 4366182"/>
              <a:gd name="connsiteY7" fmla="*/ 915499 h 3756098"/>
              <a:gd name="connsiteX8" fmla="*/ 4360157 w 4366182"/>
              <a:gd name="connsiteY8" fmla="*/ 952823 h 3756098"/>
              <a:gd name="connsiteX9" fmla="*/ 4360157 w 4366182"/>
              <a:gd name="connsiteY9" fmla="*/ 980871 h 3756098"/>
              <a:gd name="connsiteX10" fmla="*/ 4360157 w 4366182"/>
              <a:gd name="connsiteY10" fmla="*/ 1000968 h 3756098"/>
              <a:gd name="connsiteX11" fmla="*/ 4360157 w 4366182"/>
              <a:gd name="connsiteY11" fmla="*/ 1014440 h 3756098"/>
              <a:gd name="connsiteX12" fmla="*/ 4360157 w 4366182"/>
              <a:gd name="connsiteY12" fmla="*/ 1026808 h 3756098"/>
              <a:gd name="connsiteX13" fmla="*/ 4360157 w 4366182"/>
              <a:gd name="connsiteY13" fmla="*/ 1028575 h 3756098"/>
              <a:gd name="connsiteX14" fmla="*/ 4360157 w 4366182"/>
              <a:gd name="connsiteY14" fmla="*/ 3756098 h 3756098"/>
              <a:gd name="connsiteX15" fmla="*/ 4093457 w 4366182"/>
              <a:gd name="connsiteY15" fmla="*/ 3746988 h 3756098"/>
              <a:gd name="connsiteX16" fmla="*/ 3835226 w 4366182"/>
              <a:gd name="connsiteY16" fmla="*/ 3723783 h 3756098"/>
              <a:gd name="connsiteX17" fmla="*/ 3593923 w 4366182"/>
              <a:gd name="connsiteY17" fmla="*/ 3693941 h 3756098"/>
              <a:gd name="connsiteX18" fmla="*/ 3399191 w 4366182"/>
              <a:gd name="connsiteY18" fmla="*/ 3664102 h 3756098"/>
              <a:gd name="connsiteX19" fmla="*/ 3179057 w 4366182"/>
              <a:gd name="connsiteY19" fmla="*/ 3617687 h 3756098"/>
              <a:gd name="connsiteX20" fmla="*/ 2967391 w 4366182"/>
              <a:gd name="connsiteY20" fmla="*/ 3567957 h 3756098"/>
              <a:gd name="connsiteX21" fmla="*/ 2692224 w 4366182"/>
              <a:gd name="connsiteY21" fmla="*/ 3491701 h 3756098"/>
              <a:gd name="connsiteX22" fmla="*/ 2463623 w 4366182"/>
              <a:gd name="connsiteY22" fmla="*/ 3418760 h 3756098"/>
              <a:gd name="connsiteX23" fmla="*/ 2222323 w 4366182"/>
              <a:gd name="connsiteY23" fmla="*/ 3332560 h 3756098"/>
              <a:gd name="connsiteX24" fmla="*/ 1981023 w 4366182"/>
              <a:gd name="connsiteY24" fmla="*/ 3229780 h 3756098"/>
              <a:gd name="connsiteX25" fmla="*/ 1718557 w 4366182"/>
              <a:gd name="connsiteY25" fmla="*/ 3097163 h 3756098"/>
              <a:gd name="connsiteX26" fmla="*/ 1481491 w 4366182"/>
              <a:gd name="connsiteY26" fmla="*/ 2967860 h 3756098"/>
              <a:gd name="connsiteX27" fmla="*/ 1235958 w 4366182"/>
              <a:gd name="connsiteY27" fmla="*/ 2815351 h 3756098"/>
              <a:gd name="connsiteX28" fmla="*/ 969257 w 4366182"/>
              <a:gd name="connsiteY28" fmla="*/ 2642948 h 3756098"/>
              <a:gd name="connsiteX29" fmla="*/ 804957 w 4366182"/>
              <a:gd name="connsiteY29" fmla="*/ 2532703 h 3756098"/>
              <a:gd name="connsiteX30" fmla="*/ 669490 w 4366182"/>
              <a:gd name="connsiteY30" fmla="*/ 2428620 h 3756098"/>
              <a:gd name="connsiteX31" fmla="*/ 474757 w 4366182"/>
              <a:gd name="connsiteY31" fmla="*/ 2281590 h 3756098"/>
              <a:gd name="connsiteX32" fmla="*/ 335057 w 4366182"/>
              <a:gd name="connsiteY32" fmla="*/ 2159613 h 3756098"/>
              <a:gd name="connsiteX33" fmla="*/ 148790 w 4366182"/>
              <a:gd name="connsiteY33" fmla="*/ 2007505 h 3756098"/>
              <a:gd name="connsiteX34" fmla="*/ 0 w 4366182"/>
              <a:gd name="connsiteY34" fmla="*/ 1884090 h 3756098"/>
              <a:gd name="connsiteX35" fmla="*/ 178599 w 4366182"/>
              <a:gd name="connsiteY35" fmla="*/ 1715878 h 3756098"/>
              <a:gd name="connsiteX36" fmla="*/ 395300 w 4366182"/>
              <a:gd name="connsiteY36" fmla="*/ 1521333 h 3756098"/>
              <a:gd name="connsiteX37" fmla="*/ 667572 w 4366182"/>
              <a:gd name="connsiteY37" fmla="*/ 1325776 h 3756098"/>
              <a:gd name="connsiteX38" fmla="*/ 881158 w 4366182"/>
              <a:gd name="connsiteY38" fmla="*/ 1178811 h 3756098"/>
              <a:gd name="connsiteX39" fmla="*/ 1054723 w 4366182"/>
              <a:gd name="connsiteY39" fmla="*/ 1061263 h 3756098"/>
              <a:gd name="connsiteX40" fmla="*/ 1287558 w 4366182"/>
              <a:gd name="connsiteY40" fmla="*/ 907757 h 3756098"/>
              <a:gd name="connsiteX41" fmla="*/ 1554258 w 4366182"/>
              <a:gd name="connsiteY41" fmla="*/ 749423 h 3756098"/>
              <a:gd name="connsiteX42" fmla="*/ 1765924 w 4366182"/>
              <a:gd name="connsiteY42" fmla="*/ 644024 h 3756098"/>
              <a:gd name="connsiteX43" fmla="*/ 1969124 w 4366182"/>
              <a:gd name="connsiteY43" fmla="*/ 538769 h 3756098"/>
              <a:gd name="connsiteX44" fmla="*/ 2178937 w 4366182"/>
              <a:gd name="connsiteY44" fmla="*/ 446602 h 3756098"/>
              <a:gd name="connsiteX45" fmla="*/ 2396086 w 4366182"/>
              <a:gd name="connsiteY45" fmla="*/ 354025 h 3756098"/>
              <a:gd name="connsiteX46" fmla="*/ 2675290 w 4366182"/>
              <a:gd name="connsiteY46" fmla="*/ 269096 h 3756098"/>
              <a:gd name="connsiteX47" fmla="*/ 2872323 w 4366182"/>
              <a:gd name="connsiteY47" fmla="*/ 220422 h 3756098"/>
              <a:gd name="connsiteX48" fmla="*/ 3066208 w 4366182"/>
              <a:gd name="connsiteY48" fmla="*/ 169939 h 3756098"/>
              <a:gd name="connsiteX0" fmla="*/ 3066208 w 4366182"/>
              <a:gd name="connsiteY0" fmla="*/ 169939 h 3756098"/>
              <a:gd name="connsiteX1" fmla="*/ 3272192 w 4366182"/>
              <a:gd name="connsiteY1" fmla="*/ 133166 h 3756098"/>
              <a:gd name="connsiteX2" fmla="*/ 3462692 w 4366182"/>
              <a:gd name="connsiteY2" fmla="*/ 103326 h 3756098"/>
              <a:gd name="connsiteX3" fmla="*/ 4206191 w 4366182"/>
              <a:gd name="connsiteY3" fmla="*/ 6853 h 3756098"/>
              <a:gd name="connsiteX4" fmla="*/ 4364456 w 4366182"/>
              <a:gd name="connsiteY4" fmla="*/ 8007 h 3756098"/>
              <a:gd name="connsiteX5" fmla="*/ 4360157 w 4366182"/>
              <a:gd name="connsiteY5" fmla="*/ 841448 h 3756098"/>
              <a:gd name="connsiteX6" fmla="*/ 4360157 w 4366182"/>
              <a:gd name="connsiteY6" fmla="*/ 867574 h 3756098"/>
              <a:gd name="connsiteX7" fmla="*/ 4360157 w 4366182"/>
              <a:gd name="connsiteY7" fmla="*/ 915499 h 3756098"/>
              <a:gd name="connsiteX8" fmla="*/ 4360157 w 4366182"/>
              <a:gd name="connsiteY8" fmla="*/ 952823 h 3756098"/>
              <a:gd name="connsiteX9" fmla="*/ 4360157 w 4366182"/>
              <a:gd name="connsiteY9" fmla="*/ 980871 h 3756098"/>
              <a:gd name="connsiteX10" fmla="*/ 4360157 w 4366182"/>
              <a:gd name="connsiteY10" fmla="*/ 1000968 h 3756098"/>
              <a:gd name="connsiteX11" fmla="*/ 4360157 w 4366182"/>
              <a:gd name="connsiteY11" fmla="*/ 1014440 h 3756098"/>
              <a:gd name="connsiteX12" fmla="*/ 4360157 w 4366182"/>
              <a:gd name="connsiteY12" fmla="*/ 1026808 h 3756098"/>
              <a:gd name="connsiteX13" fmla="*/ 4360157 w 4366182"/>
              <a:gd name="connsiteY13" fmla="*/ 1028575 h 3756098"/>
              <a:gd name="connsiteX14" fmla="*/ 4360157 w 4366182"/>
              <a:gd name="connsiteY14" fmla="*/ 3756098 h 3756098"/>
              <a:gd name="connsiteX15" fmla="*/ 4093457 w 4366182"/>
              <a:gd name="connsiteY15" fmla="*/ 3746988 h 3756098"/>
              <a:gd name="connsiteX16" fmla="*/ 3835226 w 4366182"/>
              <a:gd name="connsiteY16" fmla="*/ 3723783 h 3756098"/>
              <a:gd name="connsiteX17" fmla="*/ 3593923 w 4366182"/>
              <a:gd name="connsiteY17" fmla="*/ 3693941 h 3756098"/>
              <a:gd name="connsiteX18" fmla="*/ 3399191 w 4366182"/>
              <a:gd name="connsiteY18" fmla="*/ 3664102 h 3756098"/>
              <a:gd name="connsiteX19" fmla="*/ 3179057 w 4366182"/>
              <a:gd name="connsiteY19" fmla="*/ 3617687 h 3756098"/>
              <a:gd name="connsiteX20" fmla="*/ 2967391 w 4366182"/>
              <a:gd name="connsiteY20" fmla="*/ 3567957 h 3756098"/>
              <a:gd name="connsiteX21" fmla="*/ 2692224 w 4366182"/>
              <a:gd name="connsiteY21" fmla="*/ 3491701 h 3756098"/>
              <a:gd name="connsiteX22" fmla="*/ 2463623 w 4366182"/>
              <a:gd name="connsiteY22" fmla="*/ 3418760 h 3756098"/>
              <a:gd name="connsiteX23" fmla="*/ 2222323 w 4366182"/>
              <a:gd name="connsiteY23" fmla="*/ 3332560 h 3756098"/>
              <a:gd name="connsiteX24" fmla="*/ 1981023 w 4366182"/>
              <a:gd name="connsiteY24" fmla="*/ 3229780 h 3756098"/>
              <a:gd name="connsiteX25" fmla="*/ 1718557 w 4366182"/>
              <a:gd name="connsiteY25" fmla="*/ 3097163 h 3756098"/>
              <a:gd name="connsiteX26" fmla="*/ 1481491 w 4366182"/>
              <a:gd name="connsiteY26" fmla="*/ 2967860 h 3756098"/>
              <a:gd name="connsiteX27" fmla="*/ 1235958 w 4366182"/>
              <a:gd name="connsiteY27" fmla="*/ 2815351 h 3756098"/>
              <a:gd name="connsiteX28" fmla="*/ 969257 w 4366182"/>
              <a:gd name="connsiteY28" fmla="*/ 2642948 h 3756098"/>
              <a:gd name="connsiteX29" fmla="*/ 804957 w 4366182"/>
              <a:gd name="connsiteY29" fmla="*/ 2532703 h 3756098"/>
              <a:gd name="connsiteX30" fmla="*/ 669490 w 4366182"/>
              <a:gd name="connsiteY30" fmla="*/ 2428620 h 3756098"/>
              <a:gd name="connsiteX31" fmla="*/ 474757 w 4366182"/>
              <a:gd name="connsiteY31" fmla="*/ 2281590 h 3756098"/>
              <a:gd name="connsiteX32" fmla="*/ 335057 w 4366182"/>
              <a:gd name="connsiteY32" fmla="*/ 2159613 h 3756098"/>
              <a:gd name="connsiteX33" fmla="*/ 148790 w 4366182"/>
              <a:gd name="connsiteY33" fmla="*/ 2007505 h 3756098"/>
              <a:gd name="connsiteX34" fmla="*/ 0 w 4366182"/>
              <a:gd name="connsiteY34" fmla="*/ 1884090 h 3756098"/>
              <a:gd name="connsiteX35" fmla="*/ 178599 w 4366182"/>
              <a:gd name="connsiteY35" fmla="*/ 1715878 h 3756098"/>
              <a:gd name="connsiteX36" fmla="*/ 395300 w 4366182"/>
              <a:gd name="connsiteY36" fmla="*/ 1521333 h 3756098"/>
              <a:gd name="connsiteX37" fmla="*/ 667572 w 4366182"/>
              <a:gd name="connsiteY37" fmla="*/ 1325776 h 3756098"/>
              <a:gd name="connsiteX38" fmla="*/ 881158 w 4366182"/>
              <a:gd name="connsiteY38" fmla="*/ 1178811 h 3756098"/>
              <a:gd name="connsiteX39" fmla="*/ 1054723 w 4366182"/>
              <a:gd name="connsiteY39" fmla="*/ 1061263 h 3756098"/>
              <a:gd name="connsiteX40" fmla="*/ 1287558 w 4366182"/>
              <a:gd name="connsiteY40" fmla="*/ 907757 h 3756098"/>
              <a:gd name="connsiteX41" fmla="*/ 1554258 w 4366182"/>
              <a:gd name="connsiteY41" fmla="*/ 749423 h 3756098"/>
              <a:gd name="connsiteX42" fmla="*/ 1765924 w 4366182"/>
              <a:gd name="connsiteY42" fmla="*/ 644024 h 3756098"/>
              <a:gd name="connsiteX43" fmla="*/ 1969124 w 4366182"/>
              <a:gd name="connsiteY43" fmla="*/ 538769 h 3756098"/>
              <a:gd name="connsiteX44" fmla="*/ 2178937 w 4366182"/>
              <a:gd name="connsiteY44" fmla="*/ 446602 h 3756098"/>
              <a:gd name="connsiteX45" fmla="*/ 2396086 w 4366182"/>
              <a:gd name="connsiteY45" fmla="*/ 354025 h 3756098"/>
              <a:gd name="connsiteX46" fmla="*/ 2675290 w 4366182"/>
              <a:gd name="connsiteY46" fmla="*/ 269096 h 3756098"/>
              <a:gd name="connsiteX47" fmla="*/ 2872323 w 4366182"/>
              <a:gd name="connsiteY47" fmla="*/ 220422 h 3756098"/>
              <a:gd name="connsiteX48" fmla="*/ 3066208 w 4366182"/>
              <a:gd name="connsiteY48" fmla="*/ 169939 h 3756098"/>
              <a:gd name="connsiteX0" fmla="*/ 3066208 w 4366182"/>
              <a:gd name="connsiteY0" fmla="*/ 169939 h 3756098"/>
              <a:gd name="connsiteX1" fmla="*/ 3272192 w 4366182"/>
              <a:gd name="connsiteY1" fmla="*/ 133166 h 3756098"/>
              <a:gd name="connsiteX2" fmla="*/ 3462692 w 4366182"/>
              <a:gd name="connsiteY2" fmla="*/ 103326 h 3756098"/>
              <a:gd name="connsiteX3" fmla="*/ 4206191 w 4366182"/>
              <a:gd name="connsiteY3" fmla="*/ 6853 h 3756098"/>
              <a:gd name="connsiteX4" fmla="*/ 4364456 w 4366182"/>
              <a:gd name="connsiteY4" fmla="*/ 8007 h 3756098"/>
              <a:gd name="connsiteX5" fmla="*/ 4360157 w 4366182"/>
              <a:gd name="connsiteY5" fmla="*/ 841448 h 3756098"/>
              <a:gd name="connsiteX6" fmla="*/ 4360157 w 4366182"/>
              <a:gd name="connsiteY6" fmla="*/ 867574 h 3756098"/>
              <a:gd name="connsiteX7" fmla="*/ 4360157 w 4366182"/>
              <a:gd name="connsiteY7" fmla="*/ 915499 h 3756098"/>
              <a:gd name="connsiteX8" fmla="*/ 4360157 w 4366182"/>
              <a:gd name="connsiteY8" fmla="*/ 952823 h 3756098"/>
              <a:gd name="connsiteX9" fmla="*/ 4360157 w 4366182"/>
              <a:gd name="connsiteY9" fmla="*/ 980871 h 3756098"/>
              <a:gd name="connsiteX10" fmla="*/ 4360157 w 4366182"/>
              <a:gd name="connsiteY10" fmla="*/ 1000968 h 3756098"/>
              <a:gd name="connsiteX11" fmla="*/ 4360157 w 4366182"/>
              <a:gd name="connsiteY11" fmla="*/ 1014440 h 3756098"/>
              <a:gd name="connsiteX12" fmla="*/ 4360157 w 4366182"/>
              <a:gd name="connsiteY12" fmla="*/ 1026808 h 3756098"/>
              <a:gd name="connsiteX13" fmla="*/ 4360157 w 4366182"/>
              <a:gd name="connsiteY13" fmla="*/ 1028575 h 3756098"/>
              <a:gd name="connsiteX14" fmla="*/ 4360157 w 4366182"/>
              <a:gd name="connsiteY14" fmla="*/ 3756098 h 3756098"/>
              <a:gd name="connsiteX15" fmla="*/ 4093457 w 4366182"/>
              <a:gd name="connsiteY15" fmla="*/ 3746988 h 3756098"/>
              <a:gd name="connsiteX16" fmla="*/ 3835226 w 4366182"/>
              <a:gd name="connsiteY16" fmla="*/ 3723783 h 3756098"/>
              <a:gd name="connsiteX17" fmla="*/ 3593923 w 4366182"/>
              <a:gd name="connsiteY17" fmla="*/ 3693941 h 3756098"/>
              <a:gd name="connsiteX18" fmla="*/ 3399191 w 4366182"/>
              <a:gd name="connsiteY18" fmla="*/ 3664102 h 3756098"/>
              <a:gd name="connsiteX19" fmla="*/ 3179057 w 4366182"/>
              <a:gd name="connsiteY19" fmla="*/ 3617687 h 3756098"/>
              <a:gd name="connsiteX20" fmla="*/ 2967391 w 4366182"/>
              <a:gd name="connsiteY20" fmla="*/ 3567957 h 3756098"/>
              <a:gd name="connsiteX21" fmla="*/ 2692224 w 4366182"/>
              <a:gd name="connsiteY21" fmla="*/ 3491701 h 3756098"/>
              <a:gd name="connsiteX22" fmla="*/ 2463623 w 4366182"/>
              <a:gd name="connsiteY22" fmla="*/ 3418760 h 3756098"/>
              <a:gd name="connsiteX23" fmla="*/ 2222323 w 4366182"/>
              <a:gd name="connsiteY23" fmla="*/ 3332560 h 3756098"/>
              <a:gd name="connsiteX24" fmla="*/ 1981023 w 4366182"/>
              <a:gd name="connsiteY24" fmla="*/ 3229780 h 3756098"/>
              <a:gd name="connsiteX25" fmla="*/ 1718557 w 4366182"/>
              <a:gd name="connsiteY25" fmla="*/ 3097163 h 3756098"/>
              <a:gd name="connsiteX26" fmla="*/ 1481491 w 4366182"/>
              <a:gd name="connsiteY26" fmla="*/ 2967860 h 3756098"/>
              <a:gd name="connsiteX27" fmla="*/ 1235958 w 4366182"/>
              <a:gd name="connsiteY27" fmla="*/ 2815351 h 3756098"/>
              <a:gd name="connsiteX28" fmla="*/ 969257 w 4366182"/>
              <a:gd name="connsiteY28" fmla="*/ 2642948 h 3756098"/>
              <a:gd name="connsiteX29" fmla="*/ 804957 w 4366182"/>
              <a:gd name="connsiteY29" fmla="*/ 2532703 h 3756098"/>
              <a:gd name="connsiteX30" fmla="*/ 669490 w 4366182"/>
              <a:gd name="connsiteY30" fmla="*/ 2428620 h 3756098"/>
              <a:gd name="connsiteX31" fmla="*/ 474757 w 4366182"/>
              <a:gd name="connsiteY31" fmla="*/ 2281590 h 3756098"/>
              <a:gd name="connsiteX32" fmla="*/ 335057 w 4366182"/>
              <a:gd name="connsiteY32" fmla="*/ 2159613 h 3756098"/>
              <a:gd name="connsiteX33" fmla="*/ 148790 w 4366182"/>
              <a:gd name="connsiteY33" fmla="*/ 2007505 h 3756098"/>
              <a:gd name="connsiteX34" fmla="*/ 0 w 4366182"/>
              <a:gd name="connsiteY34" fmla="*/ 1884090 h 3756098"/>
              <a:gd name="connsiteX35" fmla="*/ 178599 w 4366182"/>
              <a:gd name="connsiteY35" fmla="*/ 1715878 h 3756098"/>
              <a:gd name="connsiteX36" fmla="*/ 395300 w 4366182"/>
              <a:gd name="connsiteY36" fmla="*/ 1521333 h 3756098"/>
              <a:gd name="connsiteX37" fmla="*/ 667572 w 4366182"/>
              <a:gd name="connsiteY37" fmla="*/ 1325776 h 3756098"/>
              <a:gd name="connsiteX38" fmla="*/ 881158 w 4366182"/>
              <a:gd name="connsiteY38" fmla="*/ 1178811 h 3756098"/>
              <a:gd name="connsiteX39" fmla="*/ 1054723 w 4366182"/>
              <a:gd name="connsiteY39" fmla="*/ 1061263 h 3756098"/>
              <a:gd name="connsiteX40" fmla="*/ 1287558 w 4366182"/>
              <a:gd name="connsiteY40" fmla="*/ 907757 h 3756098"/>
              <a:gd name="connsiteX41" fmla="*/ 1554258 w 4366182"/>
              <a:gd name="connsiteY41" fmla="*/ 749423 h 3756098"/>
              <a:gd name="connsiteX42" fmla="*/ 1765924 w 4366182"/>
              <a:gd name="connsiteY42" fmla="*/ 644024 h 3756098"/>
              <a:gd name="connsiteX43" fmla="*/ 1969124 w 4366182"/>
              <a:gd name="connsiteY43" fmla="*/ 538769 h 3756098"/>
              <a:gd name="connsiteX44" fmla="*/ 2178937 w 4366182"/>
              <a:gd name="connsiteY44" fmla="*/ 446602 h 3756098"/>
              <a:gd name="connsiteX45" fmla="*/ 2396086 w 4366182"/>
              <a:gd name="connsiteY45" fmla="*/ 354025 h 3756098"/>
              <a:gd name="connsiteX46" fmla="*/ 2675290 w 4366182"/>
              <a:gd name="connsiteY46" fmla="*/ 269096 h 3756098"/>
              <a:gd name="connsiteX47" fmla="*/ 2872323 w 4366182"/>
              <a:gd name="connsiteY47" fmla="*/ 220422 h 3756098"/>
              <a:gd name="connsiteX48" fmla="*/ 3066208 w 4366182"/>
              <a:gd name="connsiteY48" fmla="*/ 169939 h 3756098"/>
              <a:gd name="connsiteX0" fmla="*/ 3066208 w 4366182"/>
              <a:gd name="connsiteY0" fmla="*/ 167243 h 3753402"/>
              <a:gd name="connsiteX1" fmla="*/ 3272192 w 4366182"/>
              <a:gd name="connsiteY1" fmla="*/ 130470 h 3753402"/>
              <a:gd name="connsiteX2" fmla="*/ 3462692 w 4366182"/>
              <a:gd name="connsiteY2" fmla="*/ 100630 h 3753402"/>
              <a:gd name="connsiteX3" fmla="*/ 3687057 w 4366182"/>
              <a:gd name="connsiteY3" fmla="*/ 64159 h 3753402"/>
              <a:gd name="connsiteX4" fmla="*/ 4206191 w 4366182"/>
              <a:gd name="connsiteY4" fmla="*/ 4157 h 3753402"/>
              <a:gd name="connsiteX5" fmla="*/ 4364456 w 4366182"/>
              <a:gd name="connsiteY5" fmla="*/ 5311 h 3753402"/>
              <a:gd name="connsiteX6" fmla="*/ 4360157 w 4366182"/>
              <a:gd name="connsiteY6" fmla="*/ 838752 h 3753402"/>
              <a:gd name="connsiteX7" fmla="*/ 4360157 w 4366182"/>
              <a:gd name="connsiteY7" fmla="*/ 864878 h 3753402"/>
              <a:gd name="connsiteX8" fmla="*/ 4360157 w 4366182"/>
              <a:gd name="connsiteY8" fmla="*/ 912803 h 3753402"/>
              <a:gd name="connsiteX9" fmla="*/ 4360157 w 4366182"/>
              <a:gd name="connsiteY9" fmla="*/ 950127 h 3753402"/>
              <a:gd name="connsiteX10" fmla="*/ 4360157 w 4366182"/>
              <a:gd name="connsiteY10" fmla="*/ 978175 h 3753402"/>
              <a:gd name="connsiteX11" fmla="*/ 4360157 w 4366182"/>
              <a:gd name="connsiteY11" fmla="*/ 998272 h 3753402"/>
              <a:gd name="connsiteX12" fmla="*/ 4360157 w 4366182"/>
              <a:gd name="connsiteY12" fmla="*/ 1011744 h 3753402"/>
              <a:gd name="connsiteX13" fmla="*/ 4360157 w 4366182"/>
              <a:gd name="connsiteY13" fmla="*/ 1024112 h 3753402"/>
              <a:gd name="connsiteX14" fmla="*/ 4360157 w 4366182"/>
              <a:gd name="connsiteY14" fmla="*/ 1025879 h 3753402"/>
              <a:gd name="connsiteX15" fmla="*/ 4360157 w 4366182"/>
              <a:gd name="connsiteY15" fmla="*/ 3753402 h 3753402"/>
              <a:gd name="connsiteX16" fmla="*/ 4093457 w 4366182"/>
              <a:gd name="connsiteY16" fmla="*/ 3744292 h 3753402"/>
              <a:gd name="connsiteX17" fmla="*/ 3835226 w 4366182"/>
              <a:gd name="connsiteY17" fmla="*/ 3721087 h 3753402"/>
              <a:gd name="connsiteX18" fmla="*/ 3593923 w 4366182"/>
              <a:gd name="connsiteY18" fmla="*/ 3691245 h 3753402"/>
              <a:gd name="connsiteX19" fmla="*/ 3399191 w 4366182"/>
              <a:gd name="connsiteY19" fmla="*/ 3661406 h 3753402"/>
              <a:gd name="connsiteX20" fmla="*/ 3179057 w 4366182"/>
              <a:gd name="connsiteY20" fmla="*/ 3614991 h 3753402"/>
              <a:gd name="connsiteX21" fmla="*/ 2967391 w 4366182"/>
              <a:gd name="connsiteY21" fmla="*/ 3565261 h 3753402"/>
              <a:gd name="connsiteX22" fmla="*/ 2692224 w 4366182"/>
              <a:gd name="connsiteY22" fmla="*/ 3489005 h 3753402"/>
              <a:gd name="connsiteX23" fmla="*/ 2463623 w 4366182"/>
              <a:gd name="connsiteY23" fmla="*/ 3416064 h 3753402"/>
              <a:gd name="connsiteX24" fmla="*/ 2222323 w 4366182"/>
              <a:gd name="connsiteY24" fmla="*/ 3329864 h 3753402"/>
              <a:gd name="connsiteX25" fmla="*/ 1981023 w 4366182"/>
              <a:gd name="connsiteY25" fmla="*/ 3227084 h 3753402"/>
              <a:gd name="connsiteX26" fmla="*/ 1718557 w 4366182"/>
              <a:gd name="connsiteY26" fmla="*/ 3094467 h 3753402"/>
              <a:gd name="connsiteX27" fmla="*/ 1481491 w 4366182"/>
              <a:gd name="connsiteY27" fmla="*/ 2965164 h 3753402"/>
              <a:gd name="connsiteX28" fmla="*/ 1235958 w 4366182"/>
              <a:gd name="connsiteY28" fmla="*/ 2812655 h 3753402"/>
              <a:gd name="connsiteX29" fmla="*/ 969257 w 4366182"/>
              <a:gd name="connsiteY29" fmla="*/ 2640252 h 3753402"/>
              <a:gd name="connsiteX30" fmla="*/ 804957 w 4366182"/>
              <a:gd name="connsiteY30" fmla="*/ 2530007 h 3753402"/>
              <a:gd name="connsiteX31" fmla="*/ 669490 w 4366182"/>
              <a:gd name="connsiteY31" fmla="*/ 2425924 h 3753402"/>
              <a:gd name="connsiteX32" fmla="*/ 474757 w 4366182"/>
              <a:gd name="connsiteY32" fmla="*/ 2278894 h 3753402"/>
              <a:gd name="connsiteX33" fmla="*/ 335057 w 4366182"/>
              <a:gd name="connsiteY33" fmla="*/ 2156917 h 3753402"/>
              <a:gd name="connsiteX34" fmla="*/ 148790 w 4366182"/>
              <a:gd name="connsiteY34" fmla="*/ 2004809 h 3753402"/>
              <a:gd name="connsiteX35" fmla="*/ 0 w 4366182"/>
              <a:gd name="connsiteY35" fmla="*/ 1881394 h 3753402"/>
              <a:gd name="connsiteX36" fmla="*/ 178599 w 4366182"/>
              <a:gd name="connsiteY36" fmla="*/ 1713182 h 3753402"/>
              <a:gd name="connsiteX37" fmla="*/ 395300 w 4366182"/>
              <a:gd name="connsiteY37" fmla="*/ 1518637 h 3753402"/>
              <a:gd name="connsiteX38" fmla="*/ 667572 w 4366182"/>
              <a:gd name="connsiteY38" fmla="*/ 1323080 h 3753402"/>
              <a:gd name="connsiteX39" fmla="*/ 881158 w 4366182"/>
              <a:gd name="connsiteY39" fmla="*/ 1176115 h 3753402"/>
              <a:gd name="connsiteX40" fmla="*/ 1054723 w 4366182"/>
              <a:gd name="connsiteY40" fmla="*/ 1058567 h 3753402"/>
              <a:gd name="connsiteX41" fmla="*/ 1287558 w 4366182"/>
              <a:gd name="connsiteY41" fmla="*/ 905061 h 3753402"/>
              <a:gd name="connsiteX42" fmla="*/ 1554258 w 4366182"/>
              <a:gd name="connsiteY42" fmla="*/ 746727 h 3753402"/>
              <a:gd name="connsiteX43" fmla="*/ 1765924 w 4366182"/>
              <a:gd name="connsiteY43" fmla="*/ 641328 h 3753402"/>
              <a:gd name="connsiteX44" fmla="*/ 1969124 w 4366182"/>
              <a:gd name="connsiteY44" fmla="*/ 536073 h 3753402"/>
              <a:gd name="connsiteX45" fmla="*/ 2178937 w 4366182"/>
              <a:gd name="connsiteY45" fmla="*/ 443906 h 3753402"/>
              <a:gd name="connsiteX46" fmla="*/ 2396086 w 4366182"/>
              <a:gd name="connsiteY46" fmla="*/ 351329 h 3753402"/>
              <a:gd name="connsiteX47" fmla="*/ 2675290 w 4366182"/>
              <a:gd name="connsiteY47" fmla="*/ 266400 h 3753402"/>
              <a:gd name="connsiteX48" fmla="*/ 2872323 w 4366182"/>
              <a:gd name="connsiteY48" fmla="*/ 217726 h 3753402"/>
              <a:gd name="connsiteX49" fmla="*/ 3066208 w 4366182"/>
              <a:gd name="connsiteY49" fmla="*/ 167243 h 3753402"/>
              <a:gd name="connsiteX0" fmla="*/ 3066208 w 4366182"/>
              <a:gd name="connsiteY0" fmla="*/ 173621 h 3759780"/>
              <a:gd name="connsiteX1" fmla="*/ 3272192 w 4366182"/>
              <a:gd name="connsiteY1" fmla="*/ 136848 h 3759780"/>
              <a:gd name="connsiteX2" fmla="*/ 3462692 w 4366182"/>
              <a:gd name="connsiteY2" fmla="*/ 107008 h 3759780"/>
              <a:gd name="connsiteX3" fmla="*/ 3687057 w 4366182"/>
              <a:gd name="connsiteY3" fmla="*/ 70537 h 3759780"/>
              <a:gd name="connsiteX4" fmla="*/ 3915657 w 4366182"/>
              <a:gd name="connsiteY4" fmla="*/ 156739 h 3759780"/>
              <a:gd name="connsiteX5" fmla="*/ 4206191 w 4366182"/>
              <a:gd name="connsiteY5" fmla="*/ 10535 h 3759780"/>
              <a:gd name="connsiteX6" fmla="*/ 4364456 w 4366182"/>
              <a:gd name="connsiteY6" fmla="*/ 11689 h 3759780"/>
              <a:gd name="connsiteX7" fmla="*/ 4360157 w 4366182"/>
              <a:gd name="connsiteY7" fmla="*/ 845130 h 3759780"/>
              <a:gd name="connsiteX8" fmla="*/ 4360157 w 4366182"/>
              <a:gd name="connsiteY8" fmla="*/ 871256 h 3759780"/>
              <a:gd name="connsiteX9" fmla="*/ 4360157 w 4366182"/>
              <a:gd name="connsiteY9" fmla="*/ 919181 h 3759780"/>
              <a:gd name="connsiteX10" fmla="*/ 4360157 w 4366182"/>
              <a:gd name="connsiteY10" fmla="*/ 956505 h 3759780"/>
              <a:gd name="connsiteX11" fmla="*/ 4360157 w 4366182"/>
              <a:gd name="connsiteY11" fmla="*/ 984553 h 3759780"/>
              <a:gd name="connsiteX12" fmla="*/ 4360157 w 4366182"/>
              <a:gd name="connsiteY12" fmla="*/ 1004650 h 3759780"/>
              <a:gd name="connsiteX13" fmla="*/ 4360157 w 4366182"/>
              <a:gd name="connsiteY13" fmla="*/ 1018122 h 3759780"/>
              <a:gd name="connsiteX14" fmla="*/ 4360157 w 4366182"/>
              <a:gd name="connsiteY14" fmla="*/ 1030490 h 3759780"/>
              <a:gd name="connsiteX15" fmla="*/ 4360157 w 4366182"/>
              <a:gd name="connsiteY15" fmla="*/ 1032257 h 3759780"/>
              <a:gd name="connsiteX16" fmla="*/ 4360157 w 4366182"/>
              <a:gd name="connsiteY16" fmla="*/ 3759780 h 3759780"/>
              <a:gd name="connsiteX17" fmla="*/ 4093457 w 4366182"/>
              <a:gd name="connsiteY17" fmla="*/ 3750670 h 3759780"/>
              <a:gd name="connsiteX18" fmla="*/ 3835226 w 4366182"/>
              <a:gd name="connsiteY18" fmla="*/ 3727465 h 3759780"/>
              <a:gd name="connsiteX19" fmla="*/ 3593923 w 4366182"/>
              <a:gd name="connsiteY19" fmla="*/ 3697623 h 3759780"/>
              <a:gd name="connsiteX20" fmla="*/ 3399191 w 4366182"/>
              <a:gd name="connsiteY20" fmla="*/ 3667784 h 3759780"/>
              <a:gd name="connsiteX21" fmla="*/ 3179057 w 4366182"/>
              <a:gd name="connsiteY21" fmla="*/ 3621369 h 3759780"/>
              <a:gd name="connsiteX22" fmla="*/ 2967391 w 4366182"/>
              <a:gd name="connsiteY22" fmla="*/ 3571639 h 3759780"/>
              <a:gd name="connsiteX23" fmla="*/ 2692224 w 4366182"/>
              <a:gd name="connsiteY23" fmla="*/ 3495383 h 3759780"/>
              <a:gd name="connsiteX24" fmla="*/ 2463623 w 4366182"/>
              <a:gd name="connsiteY24" fmla="*/ 3422442 h 3759780"/>
              <a:gd name="connsiteX25" fmla="*/ 2222323 w 4366182"/>
              <a:gd name="connsiteY25" fmla="*/ 3336242 h 3759780"/>
              <a:gd name="connsiteX26" fmla="*/ 1981023 w 4366182"/>
              <a:gd name="connsiteY26" fmla="*/ 3233462 h 3759780"/>
              <a:gd name="connsiteX27" fmla="*/ 1718557 w 4366182"/>
              <a:gd name="connsiteY27" fmla="*/ 3100845 h 3759780"/>
              <a:gd name="connsiteX28" fmla="*/ 1481491 w 4366182"/>
              <a:gd name="connsiteY28" fmla="*/ 2971542 h 3759780"/>
              <a:gd name="connsiteX29" fmla="*/ 1235958 w 4366182"/>
              <a:gd name="connsiteY29" fmla="*/ 2819033 h 3759780"/>
              <a:gd name="connsiteX30" fmla="*/ 969257 w 4366182"/>
              <a:gd name="connsiteY30" fmla="*/ 2646630 h 3759780"/>
              <a:gd name="connsiteX31" fmla="*/ 804957 w 4366182"/>
              <a:gd name="connsiteY31" fmla="*/ 2536385 h 3759780"/>
              <a:gd name="connsiteX32" fmla="*/ 669490 w 4366182"/>
              <a:gd name="connsiteY32" fmla="*/ 2432302 h 3759780"/>
              <a:gd name="connsiteX33" fmla="*/ 474757 w 4366182"/>
              <a:gd name="connsiteY33" fmla="*/ 2285272 h 3759780"/>
              <a:gd name="connsiteX34" fmla="*/ 335057 w 4366182"/>
              <a:gd name="connsiteY34" fmla="*/ 2163295 h 3759780"/>
              <a:gd name="connsiteX35" fmla="*/ 148790 w 4366182"/>
              <a:gd name="connsiteY35" fmla="*/ 2011187 h 3759780"/>
              <a:gd name="connsiteX36" fmla="*/ 0 w 4366182"/>
              <a:gd name="connsiteY36" fmla="*/ 1887772 h 3759780"/>
              <a:gd name="connsiteX37" fmla="*/ 178599 w 4366182"/>
              <a:gd name="connsiteY37" fmla="*/ 1719560 h 3759780"/>
              <a:gd name="connsiteX38" fmla="*/ 395300 w 4366182"/>
              <a:gd name="connsiteY38" fmla="*/ 1525015 h 3759780"/>
              <a:gd name="connsiteX39" fmla="*/ 667572 w 4366182"/>
              <a:gd name="connsiteY39" fmla="*/ 1329458 h 3759780"/>
              <a:gd name="connsiteX40" fmla="*/ 881158 w 4366182"/>
              <a:gd name="connsiteY40" fmla="*/ 1182493 h 3759780"/>
              <a:gd name="connsiteX41" fmla="*/ 1054723 w 4366182"/>
              <a:gd name="connsiteY41" fmla="*/ 1064945 h 3759780"/>
              <a:gd name="connsiteX42" fmla="*/ 1287558 w 4366182"/>
              <a:gd name="connsiteY42" fmla="*/ 911439 h 3759780"/>
              <a:gd name="connsiteX43" fmla="*/ 1554258 w 4366182"/>
              <a:gd name="connsiteY43" fmla="*/ 753105 h 3759780"/>
              <a:gd name="connsiteX44" fmla="*/ 1765924 w 4366182"/>
              <a:gd name="connsiteY44" fmla="*/ 647706 h 3759780"/>
              <a:gd name="connsiteX45" fmla="*/ 1969124 w 4366182"/>
              <a:gd name="connsiteY45" fmla="*/ 542451 h 3759780"/>
              <a:gd name="connsiteX46" fmla="*/ 2178937 w 4366182"/>
              <a:gd name="connsiteY46" fmla="*/ 450284 h 3759780"/>
              <a:gd name="connsiteX47" fmla="*/ 2396086 w 4366182"/>
              <a:gd name="connsiteY47" fmla="*/ 357707 h 3759780"/>
              <a:gd name="connsiteX48" fmla="*/ 2675290 w 4366182"/>
              <a:gd name="connsiteY48" fmla="*/ 272778 h 3759780"/>
              <a:gd name="connsiteX49" fmla="*/ 2872323 w 4366182"/>
              <a:gd name="connsiteY49" fmla="*/ 224104 h 3759780"/>
              <a:gd name="connsiteX50" fmla="*/ 3066208 w 4366182"/>
              <a:gd name="connsiteY50" fmla="*/ 173621 h 3759780"/>
              <a:gd name="connsiteX0" fmla="*/ 3066208 w 4366182"/>
              <a:gd name="connsiteY0" fmla="*/ 173621 h 3759780"/>
              <a:gd name="connsiteX1" fmla="*/ 3272192 w 4366182"/>
              <a:gd name="connsiteY1" fmla="*/ 136848 h 3759780"/>
              <a:gd name="connsiteX2" fmla="*/ 3462692 w 4366182"/>
              <a:gd name="connsiteY2" fmla="*/ 107008 h 3759780"/>
              <a:gd name="connsiteX3" fmla="*/ 3687057 w 4366182"/>
              <a:gd name="connsiteY3" fmla="*/ 70537 h 3759780"/>
              <a:gd name="connsiteX4" fmla="*/ 3915657 w 4366182"/>
              <a:gd name="connsiteY4" fmla="*/ 156739 h 3759780"/>
              <a:gd name="connsiteX5" fmla="*/ 4206191 w 4366182"/>
              <a:gd name="connsiteY5" fmla="*/ 10535 h 3759780"/>
              <a:gd name="connsiteX6" fmla="*/ 4364456 w 4366182"/>
              <a:gd name="connsiteY6" fmla="*/ 11689 h 3759780"/>
              <a:gd name="connsiteX7" fmla="*/ 4360157 w 4366182"/>
              <a:gd name="connsiteY7" fmla="*/ 845130 h 3759780"/>
              <a:gd name="connsiteX8" fmla="*/ 4360157 w 4366182"/>
              <a:gd name="connsiteY8" fmla="*/ 871256 h 3759780"/>
              <a:gd name="connsiteX9" fmla="*/ 4360157 w 4366182"/>
              <a:gd name="connsiteY9" fmla="*/ 919181 h 3759780"/>
              <a:gd name="connsiteX10" fmla="*/ 4360157 w 4366182"/>
              <a:gd name="connsiteY10" fmla="*/ 956505 h 3759780"/>
              <a:gd name="connsiteX11" fmla="*/ 4360157 w 4366182"/>
              <a:gd name="connsiteY11" fmla="*/ 984553 h 3759780"/>
              <a:gd name="connsiteX12" fmla="*/ 4360157 w 4366182"/>
              <a:gd name="connsiteY12" fmla="*/ 1004650 h 3759780"/>
              <a:gd name="connsiteX13" fmla="*/ 4360157 w 4366182"/>
              <a:gd name="connsiteY13" fmla="*/ 1018122 h 3759780"/>
              <a:gd name="connsiteX14" fmla="*/ 4360157 w 4366182"/>
              <a:gd name="connsiteY14" fmla="*/ 1030490 h 3759780"/>
              <a:gd name="connsiteX15" fmla="*/ 4360157 w 4366182"/>
              <a:gd name="connsiteY15" fmla="*/ 1032257 h 3759780"/>
              <a:gd name="connsiteX16" fmla="*/ 4360157 w 4366182"/>
              <a:gd name="connsiteY16" fmla="*/ 3759780 h 3759780"/>
              <a:gd name="connsiteX17" fmla="*/ 4093457 w 4366182"/>
              <a:gd name="connsiteY17" fmla="*/ 3750670 h 3759780"/>
              <a:gd name="connsiteX18" fmla="*/ 3835226 w 4366182"/>
              <a:gd name="connsiteY18" fmla="*/ 3727465 h 3759780"/>
              <a:gd name="connsiteX19" fmla="*/ 3593923 w 4366182"/>
              <a:gd name="connsiteY19" fmla="*/ 3697623 h 3759780"/>
              <a:gd name="connsiteX20" fmla="*/ 3399191 w 4366182"/>
              <a:gd name="connsiteY20" fmla="*/ 3667784 h 3759780"/>
              <a:gd name="connsiteX21" fmla="*/ 3179057 w 4366182"/>
              <a:gd name="connsiteY21" fmla="*/ 3621369 h 3759780"/>
              <a:gd name="connsiteX22" fmla="*/ 2967391 w 4366182"/>
              <a:gd name="connsiteY22" fmla="*/ 3571639 h 3759780"/>
              <a:gd name="connsiteX23" fmla="*/ 2692224 w 4366182"/>
              <a:gd name="connsiteY23" fmla="*/ 3495383 h 3759780"/>
              <a:gd name="connsiteX24" fmla="*/ 2463623 w 4366182"/>
              <a:gd name="connsiteY24" fmla="*/ 3422442 h 3759780"/>
              <a:gd name="connsiteX25" fmla="*/ 2222323 w 4366182"/>
              <a:gd name="connsiteY25" fmla="*/ 3336242 h 3759780"/>
              <a:gd name="connsiteX26" fmla="*/ 1981023 w 4366182"/>
              <a:gd name="connsiteY26" fmla="*/ 3233462 h 3759780"/>
              <a:gd name="connsiteX27" fmla="*/ 1718557 w 4366182"/>
              <a:gd name="connsiteY27" fmla="*/ 3100845 h 3759780"/>
              <a:gd name="connsiteX28" fmla="*/ 1481491 w 4366182"/>
              <a:gd name="connsiteY28" fmla="*/ 2971542 h 3759780"/>
              <a:gd name="connsiteX29" fmla="*/ 1235958 w 4366182"/>
              <a:gd name="connsiteY29" fmla="*/ 2819033 h 3759780"/>
              <a:gd name="connsiteX30" fmla="*/ 969257 w 4366182"/>
              <a:gd name="connsiteY30" fmla="*/ 2646630 h 3759780"/>
              <a:gd name="connsiteX31" fmla="*/ 804957 w 4366182"/>
              <a:gd name="connsiteY31" fmla="*/ 2536385 h 3759780"/>
              <a:gd name="connsiteX32" fmla="*/ 669490 w 4366182"/>
              <a:gd name="connsiteY32" fmla="*/ 2432302 h 3759780"/>
              <a:gd name="connsiteX33" fmla="*/ 474757 w 4366182"/>
              <a:gd name="connsiteY33" fmla="*/ 2285272 h 3759780"/>
              <a:gd name="connsiteX34" fmla="*/ 335057 w 4366182"/>
              <a:gd name="connsiteY34" fmla="*/ 2163295 h 3759780"/>
              <a:gd name="connsiteX35" fmla="*/ 148790 w 4366182"/>
              <a:gd name="connsiteY35" fmla="*/ 2011187 h 3759780"/>
              <a:gd name="connsiteX36" fmla="*/ 0 w 4366182"/>
              <a:gd name="connsiteY36" fmla="*/ 1887772 h 3759780"/>
              <a:gd name="connsiteX37" fmla="*/ 178599 w 4366182"/>
              <a:gd name="connsiteY37" fmla="*/ 1719560 h 3759780"/>
              <a:gd name="connsiteX38" fmla="*/ 395300 w 4366182"/>
              <a:gd name="connsiteY38" fmla="*/ 1525015 h 3759780"/>
              <a:gd name="connsiteX39" fmla="*/ 667572 w 4366182"/>
              <a:gd name="connsiteY39" fmla="*/ 1329458 h 3759780"/>
              <a:gd name="connsiteX40" fmla="*/ 881158 w 4366182"/>
              <a:gd name="connsiteY40" fmla="*/ 1182493 h 3759780"/>
              <a:gd name="connsiteX41" fmla="*/ 1054723 w 4366182"/>
              <a:gd name="connsiteY41" fmla="*/ 1064945 h 3759780"/>
              <a:gd name="connsiteX42" fmla="*/ 1287558 w 4366182"/>
              <a:gd name="connsiteY42" fmla="*/ 911439 h 3759780"/>
              <a:gd name="connsiteX43" fmla="*/ 1554258 w 4366182"/>
              <a:gd name="connsiteY43" fmla="*/ 753105 h 3759780"/>
              <a:gd name="connsiteX44" fmla="*/ 1765924 w 4366182"/>
              <a:gd name="connsiteY44" fmla="*/ 647706 h 3759780"/>
              <a:gd name="connsiteX45" fmla="*/ 1969124 w 4366182"/>
              <a:gd name="connsiteY45" fmla="*/ 542451 h 3759780"/>
              <a:gd name="connsiteX46" fmla="*/ 2178937 w 4366182"/>
              <a:gd name="connsiteY46" fmla="*/ 450284 h 3759780"/>
              <a:gd name="connsiteX47" fmla="*/ 2396086 w 4366182"/>
              <a:gd name="connsiteY47" fmla="*/ 357707 h 3759780"/>
              <a:gd name="connsiteX48" fmla="*/ 2675290 w 4366182"/>
              <a:gd name="connsiteY48" fmla="*/ 272778 h 3759780"/>
              <a:gd name="connsiteX49" fmla="*/ 2872323 w 4366182"/>
              <a:gd name="connsiteY49" fmla="*/ 224104 h 3759780"/>
              <a:gd name="connsiteX50" fmla="*/ 3066208 w 4366182"/>
              <a:gd name="connsiteY50" fmla="*/ 173621 h 3759780"/>
              <a:gd name="connsiteX0" fmla="*/ 3066208 w 4366182"/>
              <a:gd name="connsiteY0" fmla="*/ 173621 h 3759780"/>
              <a:gd name="connsiteX1" fmla="*/ 3272192 w 4366182"/>
              <a:gd name="connsiteY1" fmla="*/ 136848 h 3759780"/>
              <a:gd name="connsiteX2" fmla="*/ 3462692 w 4366182"/>
              <a:gd name="connsiteY2" fmla="*/ 107008 h 3759780"/>
              <a:gd name="connsiteX3" fmla="*/ 3687057 w 4366182"/>
              <a:gd name="connsiteY3" fmla="*/ 70537 h 3759780"/>
              <a:gd name="connsiteX4" fmla="*/ 3915657 w 4366182"/>
              <a:gd name="connsiteY4" fmla="*/ 156739 h 3759780"/>
              <a:gd name="connsiteX5" fmla="*/ 4206191 w 4366182"/>
              <a:gd name="connsiteY5" fmla="*/ 10535 h 3759780"/>
              <a:gd name="connsiteX6" fmla="*/ 4364456 w 4366182"/>
              <a:gd name="connsiteY6" fmla="*/ 11689 h 3759780"/>
              <a:gd name="connsiteX7" fmla="*/ 4360157 w 4366182"/>
              <a:gd name="connsiteY7" fmla="*/ 845130 h 3759780"/>
              <a:gd name="connsiteX8" fmla="*/ 4360157 w 4366182"/>
              <a:gd name="connsiteY8" fmla="*/ 871256 h 3759780"/>
              <a:gd name="connsiteX9" fmla="*/ 4360157 w 4366182"/>
              <a:gd name="connsiteY9" fmla="*/ 919181 h 3759780"/>
              <a:gd name="connsiteX10" fmla="*/ 4360157 w 4366182"/>
              <a:gd name="connsiteY10" fmla="*/ 956505 h 3759780"/>
              <a:gd name="connsiteX11" fmla="*/ 4360157 w 4366182"/>
              <a:gd name="connsiteY11" fmla="*/ 984553 h 3759780"/>
              <a:gd name="connsiteX12" fmla="*/ 4360157 w 4366182"/>
              <a:gd name="connsiteY12" fmla="*/ 1004650 h 3759780"/>
              <a:gd name="connsiteX13" fmla="*/ 4360157 w 4366182"/>
              <a:gd name="connsiteY13" fmla="*/ 1018122 h 3759780"/>
              <a:gd name="connsiteX14" fmla="*/ 4360157 w 4366182"/>
              <a:gd name="connsiteY14" fmla="*/ 1030490 h 3759780"/>
              <a:gd name="connsiteX15" fmla="*/ 4360157 w 4366182"/>
              <a:gd name="connsiteY15" fmla="*/ 1032257 h 3759780"/>
              <a:gd name="connsiteX16" fmla="*/ 4360157 w 4366182"/>
              <a:gd name="connsiteY16" fmla="*/ 3759780 h 3759780"/>
              <a:gd name="connsiteX17" fmla="*/ 4093457 w 4366182"/>
              <a:gd name="connsiteY17" fmla="*/ 3750670 h 3759780"/>
              <a:gd name="connsiteX18" fmla="*/ 3835226 w 4366182"/>
              <a:gd name="connsiteY18" fmla="*/ 3727465 h 3759780"/>
              <a:gd name="connsiteX19" fmla="*/ 3593923 w 4366182"/>
              <a:gd name="connsiteY19" fmla="*/ 3697623 h 3759780"/>
              <a:gd name="connsiteX20" fmla="*/ 3399191 w 4366182"/>
              <a:gd name="connsiteY20" fmla="*/ 3667784 h 3759780"/>
              <a:gd name="connsiteX21" fmla="*/ 3179057 w 4366182"/>
              <a:gd name="connsiteY21" fmla="*/ 3621369 h 3759780"/>
              <a:gd name="connsiteX22" fmla="*/ 2967391 w 4366182"/>
              <a:gd name="connsiteY22" fmla="*/ 3571639 h 3759780"/>
              <a:gd name="connsiteX23" fmla="*/ 2692224 w 4366182"/>
              <a:gd name="connsiteY23" fmla="*/ 3495383 h 3759780"/>
              <a:gd name="connsiteX24" fmla="*/ 2463623 w 4366182"/>
              <a:gd name="connsiteY24" fmla="*/ 3422442 h 3759780"/>
              <a:gd name="connsiteX25" fmla="*/ 2222323 w 4366182"/>
              <a:gd name="connsiteY25" fmla="*/ 3336242 h 3759780"/>
              <a:gd name="connsiteX26" fmla="*/ 1981023 w 4366182"/>
              <a:gd name="connsiteY26" fmla="*/ 3233462 h 3759780"/>
              <a:gd name="connsiteX27" fmla="*/ 1718557 w 4366182"/>
              <a:gd name="connsiteY27" fmla="*/ 3100845 h 3759780"/>
              <a:gd name="connsiteX28" fmla="*/ 1481491 w 4366182"/>
              <a:gd name="connsiteY28" fmla="*/ 2971542 h 3759780"/>
              <a:gd name="connsiteX29" fmla="*/ 1235958 w 4366182"/>
              <a:gd name="connsiteY29" fmla="*/ 2819033 h 3759780"/>
              <a:gd name="connsiteX30" fmla="*/ 969257 w 4366182"/>
              <a:gd name="connsiteY30" fmla="*/ 2646630 h 3759780"/>
              <a:gd name="connsiteX31" fmla="*/ 804957 w 4366182"/>
              <a:gd name="connsiteY31" fmla="*/ 2536385 h 3759780"/>
              <a:gd name="connsiteX32" fmla="*/ 669490 w 4366182"/>
              <a:gd name="connsiteY32" fmla="*/ 2432302 h 3759780"/>
              <a:gd name="connsiteX33" fmla="*/ 474757 w 4366182"/>
              <a:gd name="connsiteY33" fmla="*/ 2285272 h 3759780"/>
              <a:gd name="connsiteX34" fmla="*/ 335057 w 4366182"/>
              <a:gd name="connsiteY34" fmla="*/ 2163295 h 3759780"/>
              <a:gd name="connsiteX35" fmla="*/ 148790 w 4366182"/>
              <a:gd name="connsiteY35" fmla="*/ 2011187 h 3759780"/>
              <a:gd name="connsiteX36" fmla="*/ 0 w 4366182"/>
              <a:gd name="connsiteY36" fmla="*/ 1887772 h 3759780"/>
              <a:gd name="connsiteX37" fmla="*/ 178599 w 4366182"/>
              <a:gd name="connsiteY37" fmla="*/ 1719560 h 3759780"/>
              <a:gd name="connsiteX38" fmla="*/ 395300 w 4366182"/>
              <a:gd name="connsiteY38" fmla="*/ 1525015 h 3759780"/>
              <a:gd name="connsiteX39" fmla="*/ 667572 w 4366182"/>
              <a:gd name="connsiteY39" fmla="*/ 1329458 h 3759780"/>
              <a:gd name="connsiteX40" fmla="*/ 881158 w 4366182"/>
              <a:gd name="connsiteY40" fmla="*/ 1182493 h 3759780"/>
              <a:gd name="connsiteX41" fmla="*/ 1054723 w 4366182"/>
              <a:gd name="connsiteY41" fmla="*/ 1064945 h 3759780"/>
              <a:gd name="connsiteX42" fmla="*/ 1287558 w 4366182"/>
              <a:gd name="connsiteY42" fmla="*/ 911439 h 3759780"/>
              <a:gd name="connsiteX43" fmla="*/ 1554258 w 4366182"/>
              <a:gd name="connsiteY43" fmla="*/ 753105 h 3759780"/>
              <a:gd name="connsiteX44" fmla="*/ 1765924 w 4366182"/>
              <a:gd name="connsiteY44" fmla="*/ 647706 h 3759780"/>
              <a:gd name="connsiteX45" fmla="*/ 1969124 w 4366182"/>
              <a:gd name="connsiteY45" fmla="*/ 542451 h 3759780"/>
              <a:gd name="connsiteX46" fmla="*/ 2178937 w 4366182"/>
              <a:gd name="connsiteY46" fmla="*/ 450284 h 3759780"/>
              <a:gd name="connsiteX47" fmla="*/ 2396086 w 4366182"/>
              <a:gd name="connsiteY47" fmla="*/ 357707 h 3759780"/>
              <a:gd name="connsiteX48" fmla="*/ 2675290 w 4366182"/>
              <a:gd name="connsiteY48" fmla="*/ 272778 h 3759780"/>
              <a:gd name="connsiteX49" fmla="*/ 2872323 w 4366182"/>
              <a:gd name="connsiteY49" fmla="*/ 224104 h 3759780"/>
              <a:gd name="connsiteX50" fmla="*/ 3066208 w 4366182"/>
              <a:gd name="connsiteY50" fmla="*/ 173621 h 3759780"/>
              <a:gd name="connsiteX0" fmla="*/ 3066208 w 4366182"/>
              <a:gd name="connsiteY0" fmla="*/ 163086 h 3749245"/>
              <a:gd name="connsiteX1" fmla="*/ 3272192 w 4366182"/>
              <a:gd name="connsiteY1" fmla="*/ 126313 h 3749245"/>
              <a:gd name="connsiteX2" fmla="*/ 3462692 w 4366182"/>
              <a:gd name="connsiteY2" fmla="*/ 96473 h 3749245"/>
              <a:gd name="connsiteX3" fmla="*/ 3687057 w 4366182"/>
              <a:gd name="connsiteY3" fmla="*/ 60002 h 3749245"/>
              <a:gd name="connsiteX4" fmla="*/ 3915657 w 4366182"/>
              <a:gd name="connsiteY4" fmla="*/ 146204 h 3749245"/>
              <a:gd name="connsiteX5" fmla="*/ 4206191 w 4366182"/>
              <a:gd name="connsiteY5" fmla="*/ 0 h 3749245"/>
              <a:gd name="connsiteX6" fmla="*/ 4364456 w 4366182"/>
              <a:gd name="connsiteY6" fmla="*/ 1154 h 3749245"/>
              <a:gd name="connsiteX7" fmla="*/ 4360157 w 4366182"/>
              <a:gd name="connsiteY7" fmla="*/ 834595 h 3749245"/>
              <a:gd name="connsiteX8" fmla="*/ 4360157 w 4366182"/>
              <a:gd name="connsiteY8" fmla="*/ 860721 h 3749245"/>
              <a:gd name="connsiteX9" fmla="*/ 4360157 w 4366182"/>
              <a:gd name="connsiteY9" fmla="*/ 908646 h 3749245"/>
              <a:gd name="connsiteX10" fmla="*/ 4360157 w 4366182"/>
              <a:gd name="connsiteY10" fmla="*/ 945970 h 3749245"/>
              <a:gd name="connsiteX11" fmla="*/ 4360157 w 4366182"/>
              <a:gd name="connsiteY11" fmla="*/ 974018 h 3749245"/>
              <a:gd name="connsiteX12" fmla="*/ 4360157 w 4366182"/>
              <a:gd name="connsiteY12" fmla="*/ 994115 h 3749245"/>
              <a:gd name="connsiteX13" fmla="*/ 4360157 w 4366182"/>
              <a:gd name="connsiteY13" fmla="*/ 1007587 h 3749245"/>
              <a:gd name="connsiteX14" fmla="*/ 4360157 w 4366182"/>
              <a:gd name="connsiteY14" fmla="*/ 1019955 h 3749245"/>
              <a:gd name="connsiteX15" fmla="*/ 4360157 w 4366182"/>
              <a:gd name="connsiteY15" fmla="*/ 1021722 h 3749245"/>
              <a:gd name="connsiteX16" fmla="*/ 4360157 w 4366182"/>
              <a:gd name="connsiteY16" fmla="*/ 3749245 h 3749245"/>
              <a:gd name="connsiteX17" fmla="*/ 4093457 w 4366182"/>
              <a:gd name="connsiteY17" fmla="*/ 3740135 h 3749245"/>
              <a:gd name="connsiteX18" fmla="*/ 3835226 w 4366182"/>
              <a:gd name="connsiteY18" fmla="*/ 3716930 h 3749245"/>
              <a:gd name="connsiteX19" fmla="*/ 3593923 w 4366182"/>
              <a:gd name="connsiteY19" fmla="*/ 3687088 h 3749245"/>
              <a:gd name="connsiteX20" fmla="*/ 3399191 w 4366182"/>
              <a:gd name="connsiteY20" fmla="*/ 3657249 h 3749245"/>
              <a:gd name="connsiteX21" fmla="*/ 3179057 w 4366182"/>
              <a:gd name="connsiteY21" fmla="*/ 3610834 h 3749245"/>
              <a:gd name="connsiteX22" fmla="*/ 2967391 w 4366182"/>
              <a:gd name="connsiteY22" fmla="*/ 3561104 h 3749245"/>
              <a:gd name="connsiteX23" fmla="*/ 2692224 w 4366182"/>
              <a:gd name="connsiteY23" fmla="*/ 3484848 h 3749245"/>
              <a:gd name="connsiteX24" fmla="*/ 2463623 w 4366182"/>
              <a:gd name="connsiteY24" fmla="*/ 3411907 h 3749245"/>
              <a:gd name="connsiteX25" fmla="*/ 2222323 w 4366182"/>
              <a:gd name="connsiteY25" fmla="*/ 3325707 h 3749245"/>
              <a:gd name="connsiteX26" fmla="*/ 1981023 w 4366182"/>
              <a:gd name="connsiteY26" fmla="*/ 3222927 h 3749245"/>
              <a:gd name="connsiteX27" fmla="*/ 1718557 w 4366182"/>
              <a:gd name="connsiteY27" fmla="*/ 3090310 h 3749245"/>
              <a:gd name="connsiteX28" fmla="*/ 1481491 w 4366182"/>
              <a:gd name="connsiteY28" fmla="*/ 2961007 h 3749245"/>
              <a:gd name="connsiteX29" fmla="*/ 1235958 w 4366182"/>
              <a:gd name="connsiteY29" fmla="*/ 2808498 h 3749245"/>
              <a:gd name="connsiteX30" fmla="*/ 969257 w 4366182"/>
              <a:gd name="connsiteY30" fmla="*/ 2636095 h 3749245"/>
              <a:gd name="connsiteX31" fmla="*/ 804957 w 4366182"/>
              <a:gd name="connsiteY31" fmla="*/ 2525850 h 3749245"/>
              <a:gd name="connsiteX32" fmla="*/ 669490 w 4366182"/>
              <a:gd name="connsiteY32" fmla="*/ 2421767 h 3749245"/>
              <a:gd name="connsiteX33" fmla="*/ 474757 w 4366182"/>
              <a:gd name="connsiteY33" fmla="*/ 2274737 h 3749245"/>
              <a:gd name="connsiteX34" fmla="*/ 335057 w 4366182"/>
              <a:gd name="connsiteY34" fmla="*/ 2152760 h 3749245"/>
              <a:gd name="connsiteX35" fmla="*/ 148790 w 4366182"/>
              <a:gd name="connsiteY35" fmla="*/ 2000652 h 3749245"/>
              <a:gd name="connsiteX36" fmla="*/ 0 w 4366182"/>
              <a:gd name="connsiteY36" fmla="*/ 1877237 h 3749245"/>
              <a:gd name="connsiteX37" fmla="*/ 178599 w 4366182"/>
              <a:gd name="connsiteY37" fmla="*/ 1709025 h 3749245"/>
              <a:gd name="connsiteX38" fmla="*/ 395300 w 4366182"/>
              <a:gd name="connsiteY38" fmla="*/ 1514480 h 3749245"/>
              <a:gd name="connsiteX39" fmla="*/ 667572 w 4366182"/>
              <a:gd name="connsiteY39" fmla="*/ 1318923 h 3749245"/>
              <a:gd name="connsiteX40" fmla="*/ 881158 w 4366182"/>
              <a:gd name="connsiteY40" fmla="*/ 1171958 h 3749245"/>
              <a:gd name="connsiteX41" fmla="*/ 1054723 w 4366182"/>
              <a:gd name="connsiteY41" fmla="*/ 1054410 h 3749245"/>
              <a:gd name="connsiteX42" fmla="*/ 1287558 w 4366182"/>
              <a:gd name="connsiteY42" fmla="*/ 900904 h 3749245"/>
              <a:gd name="connsiteX43" fmla="*/ 1554258 w 4366182"/>
              <a:gd name="connsiteY43" fmla="*/ 742570 h 3749245"/>
              <a:gd name="connsiteX44" fmla="*/ 1765924 w 4366182"/>
              <a:gd name="connsiteY44" fmla="*/ 637171 h 3749245"/>
              <a:gd name="connsiteX45" fmla="*/ 1969124 w 4366182"/>
              <a:gd name="connsiteY45" fmla="*/ 531916 h 3749245"/>
              <a:gd name="connsiteX46" fmla="*/ 2178937 w 4366182"/>
              <a:gd name="connsiteY46" fmla="*/ 439749 h 3749245"/>
              <a:gd name="connsiteX47" fmla="*/ 2396086 w 4366182"/>
              <a:gd name="connsiteY47" fmla="*/ 347172 h 3749245"/>
              <a:gd name="connsiteX48" fmla="*/ 2675290 w 4366182"/>
              <a:gd name="connsiteY48" fmla="*/ 262243 h 3749245"/>
              <a:gd name="connsiteX49" fmla="*/ 2872323 w 4366182"/>
              <a:gd name="connsiteY49" fmla="*/ 213569 h 3749245"/>
              <a:gd name="connsiteX50" fmla="*/ 3066208 w 4366182"/>
              <a:gd name="connsiteY50" fmla="*/ 163086 h 3749245"/>
              <a:gd name="connsiteX0" fmla="*/ 3066208 w 4366182"/>
              <a:gd name="connsiteY0" fmla="*/ 164798 h 3750957"/>
              <a:gd name="connsiteX1" fmla="*/ 3272192 w 4366182"/>
              <a:gd name="connsiteY1" fmla="*/ 128025 h 3750957"/>
              <a:gd name="connsiteX2" fmla="*/ 3462692 w 4366182"/>
              <a:gd name="connsiteY2" fmla="*/ 98185 h 3750957"/>
              <a:gd name="connsiteX3" fmla="*/ 3687057 w 4366182"/>
              <a:gd name="connsiteY3" fmla="*/ 61714 h 3750957"/>
              <a:gd name="connsiteX4" fmla="*/ 3941057 w 4366182"/>
              <a:gd name="connsiteY4" fmla="*/ 28560 h 3750957"/>
              <a:gd name="connsiteX5" fmla="*/ 4206191 w 4366182"/>
              <a:gd name="connsiteY5" fmla="*/ 1712 h 3750957"/>
              <a:gd name="connsiteX6" fmla="*/ 4364456 w 4366182"/>
              <a:gd name="connsiteY6" fmla="*/ 2866 h 3750957"/>
              <a:gd name="connsiteX7" fmla="*/ 4360157 w 4366182"/>
              <a:gd name="connsiteY7" fmla="*/ 836307 h 3750957"/>
              <a:gd name="connsiteX8" fmla="*/ 4360157 w 4366182"/>
              <a:gd name="connsiteY8" fmla="*/ 862433 h 3750957"/>
              <a:gd name="connsiteX9" fmla="*/ 4360157 w 4366182"/>
              <a:gd name="connsiteY9" fmla="*/ 910358 h 3750957"/>
              <a:gd name="connsiteX10" fmla="*/ 4360157 w 4366182"/>
              <a:gd name="connsiteY10" fmla="*/ 947682 h 3750957"/>
              <a:gd name="connsiteX11" fmla="*/ 4360157 w 4366182"/>
              <a:gd name="connsiteY11" fmla="*/ 975730 h 3750957"/>
              <a:gd name="connsiteX12" fmla="*/ 4360157 w 4366182"/>
              <a:gd name="connsiteY12" fmla="*/ 995827 h 3750957"/>
              <a:gd name="connsiteX13" fmla="*/ 4360157 w 4366182"/>
              <a:gd name="connsiteY13" fmla="*/ 1009299 h 3750957"/>
              <a:gd name="connsiteX14" fmla="*/ 4360157 w 4366182"/>
              <a:gd name="connsiteY14" fmla="*/ 1021667 h 3750957"/>
              <a:gd name="connsiteX15" fmla="*/ 4360157 w 4366182"/>
              <a:gd name="connsiteY15" fmla="*/ 1023434 h 3750957"/>
              <a:gd name="connsiteX16" fmla="*/ 4360157 w 4366182"/>
              <a:gd name="connsiteY16" fmla="*/ 3750957 h 3750957"/>
              <a:gd name="connsiteX17" fmla="*/ 4093457 w 4366182"/>
              <a:gd name="connsiteY17" fmla="*/ 3741847 h 3750957"/>
              <a:gd name="connsiteX18" fmla="*/ 3835226 w 4366182"/>
              <a:gd name="connsiteY18" fmla="*/ 3718642 h 3750957"/>
              <a:gd name="connsiteX19" fmla="*/ 3593923 w 4366182"/>
              <a:gd name="connsiteY19" fmla="*/ 3688800 h 3750957"/>
              <a:gd name="connsiteX20" fmla="*/ 3399191 w 4366182"/>
              <a:gd name="connsiteY20" fmla="*/ 3658961 h 3750957"/>
              <a:gd name="connsiteX21" fmla="*/ 3179057 w 4366182"/>
              <a:gd name="connsiteY21" fmla="*/ 3612546 h 3750957"/>
              <a:gd name="connsiteX22" fmla="*/ 2967391 w 4366182"/>
              <a:gd name="connsiteY22" fmla="*/ 3562816 h 3750957"/>
              <a:gd name="connsiteX23" fmla="*/ 2692224 w 4366182"/>
              <a:gd name="connsiteY23" fmla="*/ 3486560 h 3750957"/>
              <a:gd name="connsiteX24" fmla="*/ 2463623 w 4366182"/>
              <a:gd name="connsiteY24" fmla="*/ 3413619 h 3750957"/>
              <a:gd name="connsiteX25" fmla="*/ 2222323 w 4366182"/>
              <a:gd name="connsiteY25" fmla="*/ 3327419 h 3750957"/>
              <a:gd name="connsiteX26" fmla="*/ 1981023 w 4366182"/>
              <a:gd name="connsiteY26" fmla="*/ 3224639 h 3750957"/>
              <a:gd name="connsiteX27" fmla="*/ 1718557 w 4366182"/>
              <a:gd name="connsiteY27" fmla="*/ 3092022 h 3750957"/>
              <a:gd name="connsiteX28" fmla="*/ 1481491 w 4366182"/>
              <a:gd name="connsiteY28" fmla="*/ 2962719 h 3750957"/>
              <a:gd name="connsiteX29" fmla="*/ 1235958 w 4366182"/>
              <a:gd name="connsiteY29" fmla="*/ 2810210 h 3750957"/>
              <a:gd name="connsiteX30" fmla="*/ 969257 w 4366182"/>
              <a:gd name="connsiteY30" fmla="*/ 2637807 h 3750957"/>
              <a:gd name="connsiteX31" fmla="*/ 804957 w 4366182"/>
              <a:gd name="connsiteY31" fmla="*/ 2527562 h 3750957"/>
              <a:gd name="connsiteX32" fmla="*/ 669490 w 4366182"/>
              <a:gd name="connsiteY32" fmla="*/ 2423479 h 3750957"/>
              <a:gd name="connsiteX33" fmla="*/ 474757 w 4366182"/>
              <a:gd name="connsiteY33" fmla="*/ 2276449 h 3750957"/>
              <a:gd name="connsiteX34" fmla="*/ 335057 w 4366182"/>
              <a:gd name="connsiteY34" fmla="*/ 2154472 h 3750957"/>
              <a:gd name="connsiteX35" fmla="*/ 148790 w 4366182"/>
              <a:gd name="connsiteY35" fmla="*/ 2002364 h 3750957"/>
              <a:gd name="connsiteX36" fmla="*/ 0 w 4366182"/>
              <a:gd name="connsiteY36" fmla="*/ 1878949 h 3750957"/>
              <a:gd name="connsiteX37" fmla="*/ 178599 w 4366182"/>
              <a:gd name="connsiteY37" fmla="*/ 1710737 h 3750957"/>
              <a:gd name="connsiteX38" fmla="*/ 395300 w 4366182"/>
              <a:gd name="connsiteY38" fmla="*/ 1516192 h 3750957"/>
              <a:gd name="connsiteX39" fmla="*/ 667572 w 4366182"/>
              <a:gd name="connsiteY39" fmla="*/ 1320635 h 3750957"/>
              <a:gd name="connsiteX40" fmla="*/ 881158 w 4366182"/>
              <a:gd name="connsiteY40" fmla="*/ 1173670 h 3750957"/>
              <a:gd name="connsiteX41" fmla="*/ 1054723 w 4366182"/>
              <a:gd name="connsiteY41" fmla="*/ 1056122 h 3750957"/>
              <a:gd name="connsiteX42" fmla="*/ 1287558 w 4366182"/>
              <a:gd name="connsiteY42" fmla="*/ 902616 h 3750957"/>
              <a:gd name="connsiteX43" fmla="*/ 1554258 w 4366182"/>
              <a:gd name="connsiteY43" fmla="*/ 744282 h 3750957"/>
              <a:gd name="connsiteX44" fmla="*/ 1765924 w 4366182"/>
              <a:gd name="connsiteY44" fmla="*/ 638883 h 3750957"/>
              <a:gd name="connsiteX45" fmla="*/ 1969124 w 4366182"/>
              <a:gd name="connsiteY45" fmla="*/ 533628 h 3750957"/>
              <a:gd name="connsiteX46" fmla="*/ 2178937 w 4366182"/>
              <a:gd name="connsiteY46" fmla="*/ 441461 h 3750957"/>
              <a:gd name="connsiteX47" fmla="*/ 2396086 w 4366182"/>
              <a:gd name="connsiteY47" fmla="*/ 348884 h 3750957"/>
              <a:gd name="connsiteX48" fmla="*/ 2675290 w 4366182"/>
              <a:gd name="connsiteY48" fmla="*/ 263955 h 3750957"/>
              <a:gd name="connsiteX49" fmla="*/ 2872323 w 4366182"/>
              <a:gd name="connsiteY49" fmla="*/ 215281 h 3750957"/>
              <a:gd name="connsiteX50" fmla="*/ 3066208 w 4366182"/>
              <a:gd name="connsiteY50" fmla="*/ 164798 h 3750957"/>
              <a:gd name="connsiteX0" fmla="*/ 3066208 w 4366182"/>
              <a:gd name="connsiteY0" fmla="*/ 164798 h 3750957"/>
              <a:gd name="connsiteX1" fmla="*/ 3272192 w 4366182"/>
              <a:gd name="connsiteY1" fmla="*/ 128025 h 3750957"/>
              <a:gd name="connsiteX2" fmla="*/ 3462692 w 4366182"/>
              <a:gd name="connsiteY2" fmla="*/ 98185 h 3750957"/>
              <a:gd name="connsiteX3" fmla="*/ 3687057 w 4366182"/>
              <a:gd name="connsiteY3" fmla="*/ 61714 h 3750957"/>
              <a:gd name="connsiteX4" fmla="*/ 3941057 w 4366182"/>
              <a:gd name="connsiteY4" fmla="*/ 28560 h 3750957"/>
              <a:gd name="connsiteX5" fmla="*/ 4206191 w 4366182"/>
              <a:gd name="connsiteY5" fmla="*/ 1712 h 3750957"/>
              <a:gd name="connsiteX6" fmla="*/ 4364456 w 4366182"/>
              <a:gd name="connsiteY6" fmla="*/ 2866 h 3750957"/>
              <a:gd name="connsiteX7" fmla="*/ 4360157 w 4366182"/>
              <a:gd name="connsiteY7" fmla="*/ 836307 h 3750957"/>
              <a:gd name="connsiteX8" fmla="*/ 4360157 w 4366182"/>
              <a:gd name="connsiteY8" fmla="*/ 862433 h 3750957"/>
              <a:gd name="connsiteX9" fmla="*/ 4360157 w 4366182"/>
              <a:gd name="connsiteY9" fmla="*/ 910358 h 3750957"/>
              <a:gd name="connsiteX10" fmla="*/ 4360157 w 4366182"/>
              <a:gd name="connsiteY10" fmla="*/ 947682 h 3750957"/>
              <a:gd name="connsiteX11" fmla="*/ 4360157 w 4366182"/>
              <a:gd name="connsiteY11" fmla="*/ 975730 h 3750957"/>
              <a:gd name="connsiteX12" fmla="*/ 4360157 w 4366182"/>
              <a:gd name="connsiteY12" fmla="*/ 995827 h 3750957"/>
              <a:gd name="connsiteX13" fmla="*/ 4360157 w 4366182"/>
              <a:gd name="connsiteY13" fmla="*/ 1009299 h 3750957"/>
              <a:gd name="connsiteX14" fmla="*/ 4360157 w 4366182"/>
              <a:gd name="connsiteY14" fmla="*/ 1021667 h 3750957"/>
              <a:gd name="connsiteX15" fmla="*/ 4360157 w 4366182"/>
              <a:gd name="connsiteY15" fmla="*/ 1023434 h 3750957"/>
              <a:gd name="connsiteX16" fmla="*/ 4360157 w 4366182"/>
              <a:gd name="connsiteY16" fmla="*/ 3750957 h 3750957"/>
              <a:gd name="connsiteX17" fmla="*/ 4093457 w 4366182"/>
              <a:gd name="connsiteY17" fmla="*/ 3741847 h 3750957"/>
              <a:gd name="connsiteX18" fmla="*/ 3835226 w 4366182"/>
              <a:gd name="connsiteY18" fmla="*/ 3718642 h 3750957"/>
              <a:gd name="connsiteX19" fmla="*/ 3593923 w 4366182"/>
              <a:gd name="connsiteY19" fmla="*/ 3688800 h 3750957"/>
              <a:gd name="connsiteX20" fmla="*/ 3399191 w 4366182"/>
              <a:gd name="connsiteY20" fmla="*/ 3658961 h 3750957"/>
              <a:gd name="connsiteX21" fmla="*/ 3179057 w 4366182"/>
              <a:gd name="connsiteY21" fmla="*/ 3612546 h 3750957"/>
              <a:gd name="connsiteX22" fmla="*/ 2967391 w 4366182"/>
              <a:gd name="connsiteY22" fmla="*/ 3562816 h 3750957"/>
              <a:gd name="connsiteX23" fmla="*/ 2692224 w 4366182"/>
              <a:gd name="connsiteY23" fmla="*/ 3486560 h 3750957"/>
              <a:gd name="connsiteX24" fmla="*/ 2463623 w 4366182"/>
              <a:gd name="connsiteY24" fmla="*/ 3413619 h 3750957"/>
              <a:gd name="connsiteX25" fmla="*/ 2222323 w 4366182"/>
              <a:gd name="connsiteY25" fmla="*/ 3327419 h 3750957"/>
              <a:gd name="connsiteX26" fmla="*/ 1981023 w 4366182"/>
              <a:gd name="connsiteY26" fmla="*/ 3224639 h 3750957"/>
              <a:gd name="connsiteX27" fmla="*/ 1718557 w 4366182"/>
              <a:gd name="connsiteY27" fmla="*/ 3092022 h 3750957"/>
              <a:gd name="connsiteX28" fmla="*/ 1481491 w 4366182"/>
              <a:gd name="connsiteY28" fmla="*/ 2962719 h 3750957"/>
              <a:gd name="connsiteX29" fmla="*/ 1235958 w 4366182"/>
              <a:gd name="connsiteY29" fmla="*/ 2810210 h 3750957"/>
              <a:gd name="connsiteX30" fmla="*/ 969257 w 4366182"/>
              <a:gd name="connsiteY30" fmla="*/ 2637807 h 3750957"/>
              <a:gd name="connsiteX31" fmla="*/ 804957 w 4366182"/>
              <a:gd name="connsiteY31" fmla="*/ 2527562 h 3750957"/>
              <a:gd name="connsiteX32" fmla="*/ 669490 w 4366182"/>
              <a:gd name="connsiteY32" fmla="*/ 2423479 h 3750957"/>
              <a:gd name="connsiteX33" fmla="*/ 474757 w 4366182"/>
              <a:gd name="connsiteY33" fmla="*/ 2276449 h 3750957"/>
              <a:gd name="connsiteX34" fmla="*/ 335057 w 4366182"/>
              <a:gd name="connsiteY34" fmla="*/ 2154472 h 3750957"/>
              <a:gd name="connsiteX35" fmla="*/ 148790 w 4366182"/>
              <a:gd name="connsiteY35" fmla="*/ 2002364 h 3750957"/>
              <a:gd name="connsiteX36" fmla="*/ 0 w 4366182"/>
              <a:gd name="connsiteY36" fmla="*/ 1878949 h 3750957"/>
              <a:gd name="connsiteX37" fmla="*/ 178599 w 4366182"/>
              <a:gd name="connsiteY37" fmla="*/ 1710737 h 3750957"/>
              <a:gd name="connsiteX38" fmla="*/ 395300 w 4366182"/>
              <a:gd name="connsiteY38" fmla="*/ 1531572 h 3750957"/>
              <a:gd name="connsiteX39" fmla="*/ 667572 w 4366182"/>
              <a:gd name="connsiteY39" fmla="*/ 1320635 h 3750957"/>
              <a:gd name="connsiteX40" fmla="*/ 881158 w 4366182"/>
              <a:gd name="connsiteY40" fmla="*/ 1173670 h 3750957"/>
              <a:gd name="connsiteX41" fmla="*/ 1054723 w 4366182"/>
              <a:gd name="connsiteY41" fmla="*/ 1056122 h 3750957"/>
              <a:gd name="connsiteX42" fmla="*/ 1287558 w 4366182"/>
              <a:gd name="connsiteY42" fmla="*/ 902616 h 3750957"/>
              <a:gd name="connsiteX43" fmla="*/ 1554258 w 4366182"/>
              <a:gd name="connsiteY43" fmla="*/ 744282 h 3750957"/>
              <a:gd name="connsiteX44" fmla="*/ 1765924 w 4366182"/>
              <a:gd name="connsiteY44" fmla="*/ 638883 h 3750957"/>
              <a:gd name="connsiteX45" fmla="*/ 1969124 w 4366182"/>
              <a:gd name="connsiteY45" fmla="*/ 533628 h 3750957"/>
              <a:gd name="connsiteX46" fmla="*/ 2178937 w 4366182"/>
              <a:gd name="connsiteY46" fmla="*/ 441461 h 3750957"/>
              <a:gd name="connsiteX47" fmla="*/ 2396086 w 4366182"/>
              <a:gd name="connsiteY47" fmla="*/ 348884 h 3750957"/>
              <a:gd name="connsiteX48" fmla="*/ 2675290 w 4366182"/>
              <a:gd name="connsiteY48" fmla="*/ 263955 h 3750957"/>
              <a:gd name="connsiteX49" fmla="*/ 2872323 w 4366182"/>
              <a:gd name="connsiteY49" fmla="*/ 215281 h 3750957"/>
              <a:gd name="connsiteX50" fmla="*/ 3066208 w 4366182"/>
              <a:gd name="connsiteY50" fmla="*/ 164798 h 3750957"/>
              <a:gd name="connsiteX0" fmla="*/ 3066208 w 4366182"/>
              <a:gd name="connsiteY0" fmla="*/ 164798 h 3750957"/>
              <a:gd name="connsiteX1" fmla="*/ 3272192 w 4366182"/>
              <a:gd name="connsiteY1" fmla="*/ 128025 h 3750957"/>
              <a:gd name="connsiteX2" fmla="*/ 3462692 w 4366182"/>
              <a:gd name="connsiteY2" fmla="*/ 98185 h 3750957"/>
              <a:gd name="connsiteX3" fmla="*/ 3687057 w 4366182"/>
              <a:gd name="connsiteY3" fmla="*/ 61714 h 3750957"/>
              <a:gd name="connsiteX4" fmla="*/ 3941057 w 4366182"/>
              <a:gd name="connsiteY4" fmla="*/ 28560 h 3750957"/>
              <a:gd name="connsiteX5" fmla="*/ 4206191 w 4366182"/>
              <a:gd name="connsiteY5" fmla="*/ 1712 h 3750957"/>
              <a:gd name="connsiteX6" fmla="*/ 4364456 w 4366182"/>
              <a:gd name="connsiteY6" fmla="*/ 2866 h 3750957"/>
              <a:gd name="connsiteX7" fmla="*/ 4360157 w 4366182"/>
              <a:gd name="connsiteY7" fmla="*/ 836307 h 3750957"/>
              <a:gd name="connsiteX8" fmla="*/ 4360157 w 4366182"/>
              <a:gd name="connsiteY8" fmla="*/ 862433 h 3750957"/>
              <a:gd name="connsiteX9" fmla="*/ 4360157 w 4366182"/>
              <a:gd name="connsiteY9" fmla="*/ 910358 h 3750957"/>
              <a:gd name="connsiteX10" fmla="*/ 4360157 w 4366182"/>
              <a:gd name="connsiteY10" fmla="*/ 947682 h 3750957"/>
              <a:gd name="connsiteX11" fmla="*/ 4360157 w 4366182"/>
              <a:gd name="connsiteY11" fmla="*/ 975730 h 3750957"/>
              <a:gd name="connsiteX12" fmla="*/ 4360157 w 4366182"/>
              <a:gd name="connsiteY12" fmla="*/ 995827 h 3750957"/>
              <a:gd name="connsiteX13" fmla="*/ 4360157 w 4366182"/>
              <a:gd name="connsiteY13" fmla="*/ 1009299 h 3750957"/>
              <a:gd name="connsiteX14" fmla="*/ 4360157 w 4366182"/>
              <a:gd name="connsiteY14" fmla="*/ 1021667 h 3750957"/>
              <a:gd name="connsiteX15" fmla="*/ 4360157 w 4366182"/>
              <a:gd name="connsiteY15" fmla="*/ 1023434 h 3750957"/>
              <a:gd name="connsiteX16" fmla="*/ 4360157 w 4366182"/>
              <a:gd name="connsiteY16" fmla="*/ 3750957 h 3750957"/>
              <a:gd name="connsiteX17" fmla="*/ 4093457 w 4366182"/>
              <a:gd name="connsiteY17" fmla="*/ 3741847 h 3750957"/>
              <a:gd name="connsiteX18" fmla="*/ 3835226 w 4366182"/>
              <a:gd name="connsiteY18" fmla="*/ 3718642 h 3750957"/>
              <a:gd name="connsiteX19" fmla="*/ 3593923 w 4366182"/>
              <a:gd name="connsiteY19" fmla="*/ 3688800 h 3750957"/>
              <a:gd name="connsiteX20" fmla="*/ 3399191 w 4366182"/>
              <a:gd name="connsiteY20" fmla="*/ 3658961 h 3750957"/>
              <a:gd name="connsiteX21" fmla="*/ 3179057 w 4366182"/>
              <a:gd name="connsiteY21" fmla="*/ 3612546 h 3750957"/>
              <a:gd name="connsiteX22" fmla="*/ 2967391 w 4366182"/>
              <a:gd name="connsiteY22" fmla="*/ 3562816 h 3750957"/>
              <a:gd name="connsiteX23" fmla="*/ 2692224 w 4366182"/>
              <a:gd name="connsiteY23" fmla="*/ 3486560 h 3750957"/>
              <a:gd name="connsiteX24" fmla="*/ 2463623 w 4366182"/>
              <a:gd name="connsiteY24" fmla="*/ 3413619 h 3750957"/>
              <a:gd name="connsiteX25" fmla="*/ 2222323 w 4366182"/>
              <a:gd name="connsiteY25" fmla="*/ 3327419 h 3750957"/>
              <a:gd name="connsiteX26" fmla="*/ 1981023 w 4366182"/>
              <a:gd name="connsiteY26" fmla="*/ 3224639 h 3750957"/>
              <a:gd name="connsiteX27" fmla="*/ 1718557 w 4366182"/>
              <a:gd name="connsiteY27" fmla="*/ 3092022 h 3750957"/>
              <a:gd name="connsiteX28" fmla="*/ 1481491 w 4366182"/>
              <a:gd name="connsiteY28" fmla="*/ 2962719 h 3750957"/>
              <a:gd name="connsiteX29" fmla="*/ 1235958 w 4366182"/>
              <a:gd name="connsiteY29" fmla="*/ 2810210 h 3750957"/>
              <a:gd name="connsiteX30" fmla="*/ 969257 w 4366182"/>
              <a:gd name="connsiteY30" fmla="*/ 2637807 h 3750957"/>
              <a:gd name="connsiteX31" fmla="*/ 804957 w 4366182"/>
              <a:gd name="connsiteY31" fmla="*/ 2527562 h 3750957"/>
              <a:gd name="connsiteX32" fmla="*/ 669490 w 4366182"/>
              <a:gd name="connsiteY32" fmla="*/ 2423479 h 3750957"/>
              <a:gd name="connsiteX33" fmla="*/ 474757 w 4366182"/>
              <a:gd name="connsiteY33" fmla="*/ 2276449 h 3750957"/>
              <a:gd name="connsiteX34" fmla="*/ 335057 w 4366182"/>
              <a:gd name="connsiteY34" fmla="*/ 2154472 h 3750957"/>
              <a:gd name="connsiteX35" fmla="*/ 148790 w 4366182"/>
              <a:gd name="connsiteY35" fmla="*/ 2002364 h 3750957"/>
              <a:gd name="connsiteX36" fmla="*/ 0 w 4366182"/>
              <a:gd name="connsiteY36" fmla="*/ 1878949 h 3750957"/>
              <a:gd name="connsiteX37" fmla="*/ 178599 w 4366182"/>
              <a:gd name="connsiteY37" fmla="*/ 1710737 h 3750957"/>
              <a:gd name="connsiteX38" fmla="*/ 395300 w 4366182"/>
              <a:gd name="connsiteY38" fmla="*/ 1531572 h 3750957"/>
              <a:gd name="connsiteX39" fmla="*/ 667572 w 4366182"/>
              <a:gd name="connsiteY39" fmla="*/ 1320635 h 3750957"/>
              <a:gd name="connsiteX40" fmla="*/ 881158 w 4366182"/>
              <a:gd name="connsiteY40" fmla="*/ 1173670 h 3750957"/>
              <a:gd name="connsiteX41" fmla="*/ 1054723 w 4366182"/>
              <a:gd name="connsiteY41" fmla="*/ 1056122 h 3750957"/>
              <a:gd name="connsiteX42" fmla="*/ 1287558 w 4366182"/>
              <a:gd name="connsiteY42" fmla="*/ 902616 h 3750957"/>
              <a:gd name="connsiteX43" fmla="*/ 1521525 w 4366182"/>
              <a:gd name="connsiteY43" fmla="*/ 775043 h 3750957"/>
              <a:gd name="connsiteX44" fmla="*/ 1765924 w 4366182"/>
              <a:gd name="connsiteY44" fmla="*/ 638883 h 3750957"/>
              <a:gd name="connsiteX45" fmla="*/ 1969124 w 4366182"/>
              <a:gd name="connsiteY45" fmla="*/ 533628 h 3750957"/>
              <a:gd name="connsiteX46" fmla="*/ 2178937 w 4366182"/>
              <a:gd name="connsiteY46" fmla="*/ 441461 h 3750957"/>
              <a:gd name="connsiteX47" fmla="*/ 2396086 w 4366182"/>
              <a:gd name="connsiteY47" fmla="*/ 348884 h 3750957"/>
              <a:gd name="connsiteX48" fmla="*/ 2675290 w 4366182"/>
              <a:gd name="connsiteY48" fmla="*/ 263955 h 3750957"/>
              <a:gd name="connsiteX49" fmla="*/ 2872323 w 4366182"/>
              <a:gd name="connsiteY49" fmla="*/ 215281 h 3750957"/>
              <a:gd name="connsiteX50" fmla="*/ 3066208 w 4366182"/>
              <a:gd name="connsiteY50" fmla="*/ 164798 h 3750957"/>
              <a:gd name="connsiteX0" fmla="*/ 3066208 w 4366182"/>
              <a:gd name="connsiteY0" fmla="*/ 164798 h 3750957"/>
              <a:gd name="connsiteX1" fmla="*/ 3272192 w 4366182"/>
              <a:gd name="connsiteY1" fmla="*/ 128025 h 3750957"/>
              <a:gd name="connsiteX2" fmla="*/ 3462692 w 4366182"/>
              <a:gd name="connsiteY2" fmla="*/ 98185 h 3750957"/>
              <a:gd name="connsiteX3" fmla="*/ 3687057 w 4366182"/>
              <a:gd name="connsiteY3" fmla="*/ 61714 h 3750957"/>
              <a:gd name="connsiteX4" fmla="*/ 3941057 w 4366182"/>
              <a:gd name="connsiteY4" fmla="*/ 28560 h 3750957"/>
              <a:gd name="connsiteX5" fmla="*/ 4206191 w 4366182"/>
              <a:gd name="connsiteY5" fmla="*/ 1712 h 3750957"/>
              <a:gd name="connsiteX6" fmla="*/ 4364456 w 4366182"/>
              <a:gd name="connsiteY6" fmla="*/ 2866 h 3750957"/>
              <a:gd name="connsiteX7" fmla="*/ 4360157 w 4366182"/>
              <a:gd name="connsiteY7" fmla="*/ 836307 h 3750957"/>
              <a:gd name="connsiteX8" fmla="*/ 4360157 w 4366182"/>
              <a:gd name="connsiteY8" fmla="*/ 862433 h 3750957"/>
              <a:gd name="connsiteX9" fmla="*/ 4360157 w 4366182"/>
              <a:gd name="connsiteY9" fmla="*/ 910358 h 3750957"/>
              <a:gd name="connsiteX10" fmla="*/ 4360157 w 4366182"/>
              <a:gd name="connsiteY10" fmla="*/ 947682 h 3750957"/>
              <a:gd name="connsiteX11" fmla="*/ 4360157 w 4366182"/>
              <a:gd name="connsiteY11" fmla="*/ 975730 h 3750957"/>
              <a:gd name="connsiteX12" fmla="*/ 4360157 w 4366182"/>
              <a:gd name="connsiteY12" fmla="*/ 995827 h 3750957"/>
              <a:gd name="connsiteX13" fmla="*/ 4360157 w 4366182"/>
              <a:gd name="connsiteY13" fmla="*/ 1009299 h 3750957"/>
              <a:gd name="connsiteX14" fmla="*/ 4360157 w 4366182"/>
              <a:gd name="connsiteY14" fmla="*/ 1021667 h 3750957"/>
              <a:gd name="connsiteX15" fmla="*/ 4360157 w 4366182"/>
              <a:gd name="connsiteY15" fmla="*/ 1023434 h 3750957"/>
              <a:gd name="connsiteX16" fmla="*/ 4360157 w 4366182"/>
              <a:gd name="connsiteY16" fmla="*/ 3750957 h 3750957"/>
              <a:gd name="connsiteX17" fmla="*/ 4093457 w 4366182"/>
              <a:gd name="connsiteY17" fmla="*/ 3741847 h 3750957"/>
              <a:gd name="connsiteX18" fmla="*/ 3835226 w 4366182"/>
              <a:gd name="connsiteY18" fmla="*/ 3718642 h 3750957"/>
              <a:gd name="connsiteX19" fmla="*/ 3593923 w 4366182"/>
              <a:gd name="connsiteY19" fmla="*/ 3688800 h 3750957"/>
              <a:gd name="connsiteX20" fmla="*/ 3399191 w 4366182"/>
              <a:gd name="connsiteY20" fmla="*/ 3658961 h 3750957"/>
              <a:gd name="connsiteX21" fmla="*/ 3179057 w 4366182"/>
              <a:gd name="connsiteY21" fmla="*/ 3612546 h 3750957"/>
              <a:gd name="connsiteX22" fmla="*/ 2967391 w 4366182"/>
              <a:gd name="connsiteY22" fmla="*/ 3562816 h 3750957"/>
              <a:gd name="connsiteX23" fmla="*/ 2692224 w 4366182"/>
              <a:gd name="connsiteY23" fmla="*/ 3486560 h 3750957"/>
              <a:gd name="connsiteX24" fmla="*/ 2463623 w 4366182"/>
              <a:gd name="connsiteY24" fmla="*/ 3413619 h 3750957"/>
              <a:gd name="connsiteX25" fmla="*/ 2222323 w 4366182"/>
              <a:gd name="connsiteY25" fmla="*/ 3327419 h 3750957"/>
              <a:gd name="connsiteX26" fmla="*/ 1981023 w 4366182"/>
              <a:gd name="connsiteY26" fmla="*/ 3224639 h 3750957"/>
              <a:gd name="connsiteX27" fmla="*/ 1718557 w 4366182"/>
              <a:gd name="connsiteY27" fmla="*/ 3092022 h 3750957"/>
              <a:gd name="connsiteX28" fmla="*/ 1481491 w 4366182"/>
              <a:gd name="connsiteY28" fmla="*/ 2962719 h 3750957"/>
              <a:gd name="connsiteX29" fmla="*/ 1235958 w 4366182"/>
              <a:gd name="connsiteY29" fmla="*/ 2810210 h 3750957"/>
              <a:gd name="connsiteX30" fmla="*/ 969257 w 4366182"/>
              <a:gd name="connsiteY30" fmla="*/ 2637807 h 3750957"/>
              <a:gd name="connsiteX31" fmla="*/ 804957 w 4366182"/>
              <a:gd name="connsiteY31" fmla="*/ 2527562 h 3750957"/>
              <a:gd name="connsiteX32" fmla="*/ 669490 w 4366182"/>
              <a:gd name="connsiteY32" fmla="*/ 2423479 h 3750957"/>
              <a:gd name="connsiteX33" fmla="*/ 474757 w 4366182"/>
              <a:gd name="connsiteY33" fmla="*/ 2276449 h 3750957"/>
              <a:gd name="connsiteX34" fmla="*/ 335057 w 4366182"/>
              <a:gd name="connsiteY34" fmla="*/ 2154472 h 3750957"/>
              <a:gd name="connsiteX35" fmla="*/ 148790 w 4366182"/>
              <a:gd name="connsiteY35" fmla="*/ 2002364 h 3750957"/>
              <a:gd name="connsiteX36" fmla="*/ 0 w 4366182"/>
              <a:gd name="connsiteY36" fmla="*/ 1878949 h 3750957"/>
              <a:gd name="connsiteX37" fmla="*/ 178599 w 4366182"/>
              <a:gd name="connsiteY37" fmla="*/ 1726117 h 3750957"/>
              <a:gd name="connsiteX38" fmla="*/ 395300 w 4366182"/>
              <a:gd name="connsiteY38" fmla="*/ 1531572 h 3750957"/>
              <a:gd name="connsiteX39" fmla="*/ 667572 w 4366182"/>
              <a:gd name="connsiteY39" fmla="*/ 1320635 h 3750957"/>
              <a:gd name="connsiteX40" fmla="*/ 881158 w 4366182"/>
              <a:gd name="connsiteY40" fmla="*/ 1173670 h 3750957"/>
              <a:gd name="connsiteX41" fmla="*/ 1054723 w 4366182"/>
              <a:gd name="connsiteY41" fmla="*/ 1056122 h 3750957"/>
              <a:gd name="connsiteX42" fmla="*/ 1287558 w 4366182"/>
              <a:gd name="connsiteY42" fmla="*/ 902616 h 3750957"/>
              <a:gd name="connsiteX43" fmla="*/ 1521525 w 4366182"/>
              <a:gd name="connsiteY43" fmla="*/ 775043 h 3750957"/>
              <a:gd name="connsiteX44" fmla="*/ 1765924 w 4366182"/>
              <a:gd name="connsiteY44" fmla="*/ 638883 h 3750957"/>
              <a:gd name="connsiteX45" fmla="*/ 1969124 w 4366182"/>
              <a:gd name="connsiteY45" fmla="*/ 533628 h 3750957"/>
              <a:gd name="connsiteX46" fmla="*/ 2178937 w 4366182"/>
              <a:gd name="connsiteY46" fmla="*/ 441461 h 3750957"/>
              <a:gd name="connsiteX47" fmla="*/ 2396086 w 4366182"/>
              <a:gd name="connsiteY47" fmla="*/ 348884 h 3750957"/>
              <a:gd name="connsiteX48" fmla="*/ 2675290 w 4366182"/>
              <a:gd name="connsiteY48" fmla="*/ 263955 h 3750957"/>
              <a:gd name="connsiteX49" fmla="*/ 2872323 w 4366182"/>
              <a:gd name="connsiteY49" fmla="*/ 215281 h 3750957"/>
              <a:gd name="connsiteX50" fmla="*/ 3066208 w 4366182"/>
              <a:gd name="connsiteY50" fmla="*/ 164798 h 3750957"/>
              <a:gd name="connsiteX0" fmla="*/ 3066208 w 4366182"/>
              <a:gd name="connsiteY0" fmla="*/ 164798 h 3750957"/>
              <a:gd name="connsiteX1" fmla="*/ 3272192 w 4366182"/>
              <a:gd name="connsiteY1" fmla="*/ 128025 h 3750957"/>
              <a:gd name="connsiteX2" fmla="*/ 3462692 w 4366182"/>
              <a:gd name="connsiteY2" fmla="*/ 98185 h 3750957"/>
              <a:gd name="connsiteX3" fmla="*/ 3687057 w 4366182"/>
              <a:gd name="connsiteY3" fmla="*/ 61714 h 3750957"/>
              <a:gd name="connsiteX4" fmla="*/ 3941057 w 4366182"/>
              <a:gd name="connsiteY4" fmla="*/ 28560 h 3750957"/>
              <a:gd name="connsiteX5" fmla="*/ 4206191 w 4366182"/>
              <a:gd name="connsiteY5" fmla="*/ 1712 h 3750957"/>
              <a:gd name="connsiteX6" fmla="*/ 4364456 w 4366182"/>
              <a:gd name="connsiteY6" fmla="*/ 2866 h 3750957"/>
              <a:gd name="connsiteX7" fmla="*/ 4360157 w 4366182"/>
              <a:gd name="connsiteY7" fmla="*/ 836307 h 3750957"/>
              <a:gd name="connsiteX8" fmla="*/ 4360157 w 4366182"/>
              <a:gd name="connsiteY8" fmla="*/ 862433 h 3750957"/>
              <a:gd name="connsiteX9" fmla="*/ 4360157 w 4366182"/>
              <a:gd name="connsiteY9" fmla="*/ 910358 h 3750957"/>
              <a:gd name="connsiteX10" fmla="*/ 4360157 w 4366182"/>
              <a:gd name="connsiteY10" fmla="*/ 947682 h 3750957"/>
              <a:gd name="connsiteX11" fmla="*/ 4360157 w 4366182"/>
              <a:gd name="connsiteY11" fmla="*/ 975730 h 3750957"/>
              <a:gd name="connsiteX12" fmla="*/ 4360157 w 4366182"/>
              <a:gd name="connsiteY12" fmla="*/ 995827 h 3750957"/>
              <a:gd name="connsiteX13" fmla="*/ 4360157 w 4366182"/>
              <a:gd name="connsiteY13" fmla="*/ 1009299 h 3750957"/>
              <a:gd name="connsiteX14" fmla="*/ 4360157 w 4366182"/>
              <a:gd name="connsiteY14" fmla="*/ 1021667 h 3750957"/>
              <a:gd name="connsiteX15" fmla="*/ 4360157 w 4366182"/>
              <a:gd name="connsiteY15" fmla="*/ 1023434 h 3750957"/>
              <a:gd name="connsiteX16" fmla="*/ 4360157 w 4366182"/>
              <a:gd name="connsiteY16" fmla="*/ 3750957 h 3750957"/>
              <a:gd name="connsiteX17" fmla="*/ 4093457 w 4366182"/>
              <a:gd name="connsiteY17" fmla="*/ 3741847 h 3750957"/>
              <a:gd name="connsiteX18" fmla="*/ 3835226 w 4366182"/>
              <a:gd name="connsiteY18" fmla="*/ 3718642 h 3750957"/>
              <a:gd name="connsiteX19" fmla="*/ 3593923 w 4366182"/>
              <a:gd name="connsiteY19" fmla="*/ 3688800 h 3750957"/>
              <a:gd name="connsiteX20" fmla="*/ 3399191 w 4366182"/>
              <a:gd name="connsiteY20" fmla="*/ 3658961 h 3750957"/>
              <a:gd name="connsiteX21" fmla="*/ 3179057 w 4366182"/>
              <a:gd name="connsiteY21" fmla="*/ 3612546 h 3750957"/>
              <a:gd name="connsiteX22" fmla="*/ 2967391 w 4366182"/>
              <a:gd name="connsiteY22" fmla="*/ 3562816 h 3750957"/>
              <a:gd name="connsiteX23" fmla="*/ 2692224 w 4366182"/>
              <a:gd name="connsiteY23" fmla="*/ 3486560 h 3750957"/>
              <a:gd name="connsiteX24" fmla="*/ 2463623 w 4366182"/>
              <a:gd name="connsiteY24" fmla="*/ 3413619 h 3750957"/>
              <a:gd name="connsiteX25" fmla="*/ 2222323 w 4366182"/>
              <a:gd name="connsiteY25" fmla="*/ 3327419 h 3750957"/>
              <a:gd name="connsiteX26" fmla="*/ 1981023 w 4366182"/>
              <a:gd name="connsiteY26" fmla="*/ 3224639 h 3750957"/>
              <a:gd name="connsiteX27" fmla="*/ 1718557 w 4366182"/>
              <a:gd name="connsiteY27" fmla="*/ 3092022 h 3750957"/>
              <a:gd name="connsiteX28" fmla="*/ 1481491 w 4366182"/>
              <a:gd name="connsiteY28" fmla="*/ 2962719 h 3750957"/>
              <a:gd name="connsiteX29" fmla="*/ 1235958 w 4366182"/>
              <a:gd name="connsiteY29" fmla="*/ 2810210 h 3750957"/>
              <a:gd name="connsiteX30" fmla="*/ 969257 w 4366182"/>
              <a:gd name="connsiteY30" fmla="*/ 2637807 h 3750957"/>
              <a:gd name="connsiteX31" fmla="*/ 804957 w 4366182"/>
              <a:gd name="connsiteY31" fmla="*/ 2527562 h 3750957"/>
              <a:gd name="connsiteX32" fmla="*/ 669490 w 4366182"/>
              <a:gd name="connsiteY32" fmla="*/ 2423479 h 3750957"/>
              <a:gd name="connsiteX33" fmla="*/ 474757 w 4366182"/>
              <a:gd name="connsiteY33" fmla="*/ 2276449 h 3750957"/>
              <a:gd name="connsiteX34" fmla="*/ 335057 w 4366182"/>
              <a:gd name="connsiteY34" fmla="*/ 2154472 h 3750957"/>
              <a:gd name="connsiteX35" fmla="*/ 148790 w 4366182"/>
              <a:gd name="connsiteY35" fmla="*/ 2002364 h 3750957"/>
              <a:gd name="connsiteX36" fmla="*/ 0 w 4366182"/>
              <a:gd name="connsiteY36" fmla="*/ 1878949 h 3750957"/>
              <a:gd name="connsiteX37" fmla="*/ 178599 w 4366182"/>
              <a:gd name="connsiteY37" fmla="*/ 1726117 h 3750957"/>
              <a:gd name="connsiteX38" fmla="*/ 395300 w 4366182"/>
              <a:gd name="connsiteY38" fmla="*/ 1531572 h 3750957"/>
              <a:gd name="connsiteX39" fmla="*/ 667572 w 4366182"/>
              <a:gd name="connsiteY39" fmla="*/ 1320635 h 3750957"/>
              <a:gd name="connsiteX40" fmla="*/ 881158 w 4366182"/>
              <a:gd name="connsiteY40" fmla="*/ 1173670 h 3750957"/>
              <a:gd name="connsiteX41" fmla="*/ 1054723 w 4366182"/>
              <a:gd name="connsiteY41" fmla="*/ 1056122 h 3750957"/>
              <a:gd name="connsiteX42" fmla="*/ 1287558 w 4366182"/>
              <a:gd name="connsiteY42" fmla="*/ 902616 h 3750957"/>
              <a:gd name="connsiteX43" fmla="*/ 1514978 w 4366182"/>
              <a:gd name="connsiteY43" fmla="*/ 775043 h 3750957"/>
              <a:gd name="connsiteX44" fmla="*/ 1765924 w 4366182"/>
              <a:gd name="connsiteY44" fmla="*/ 638883 h 3750957"/>
              <a:gd name="connsiteX45" fmla="*/ 1969124 w 4366182"/>
              <a:gd name="connsiteY45" fmla="*/ 533628 h 3750957"/>
              <a:gd name="connsiteX46" fmla="*/ 2178937 w 4366182"/>
              <a:gd name="connsiteY46" fmla="*/ 441461 h 3750957"/>
              <a:gd name="connsiteX47" fmla="*/ 2396086 w 4366182"/>
              <a:gd name="connsiteY47" fmla="*/ 348884 h 3750957"/>
              <a:gd name="connsiteX48" fmla="*/ 2675290 w 4366182"/>
              <a:gd name="connsiteY48" fmla="*/ 263955 h 3750957"/>
              <a:gd name="connsiteX49" fmla="*/ 2872323 w 4366182"/>
              <a:gd name="connsiteY49" fmla="*/ 215281 h 3750957"/>
              <a:gd name="connsiteX50" fmla="*/ 3066208 w 4366182"/>
              <a:gd name="connsiteY50" fmla="*/ 164798 h 3750957"/>
              <a:gd name="connsiteX0" fmla="*/ 3066208 w 4366182"/>
              <a:gd name="connsiteY0" fmla="*/ 164798 h 3750957"/>
              <a:gd name="connsiteX1" fmla="*/ 3272192 w 4366182"/>
              <a:gd name="connsiteY1" fmla="*/ 128025 h 3750957"/>
              <a:gd name="connsiteX2" fmla="*/ 3462692 w 4366182"/>
              <a:gd name="connsiteY2" fmla="*/ 98185 h 3750957"/>
              <a:gd name="connsiteX3" fmla="*/ 3687057 w 4366182"/>
              <a:gd name="connsiteY3" fmla="*/ 61714 h 3750957"/>
              <a:gd name="connsiteX4" fmla="*/ 3941057 w 4366182"/>
              <a:gd name="connsiteY4" fmla="*/ 28560 h 3750957"/>
              <a:gd name="connsiteX5" fmla="*/ 4206191 w 4366182"/>
              <a:gd name="connsiteY5" fmla="*/ 1712 h 3750957"/>
              <a:gd name="connsiteX6" fmla="*/ 4364456 w 4366182"/>
              <a:gd name="connsiteY6" fmla="*/ 2866 h 3750957"/>
              <a:gd name="connsiteX7" fmla="*/ 4360157 w 4366182"/>
              <a:gd name="connsiteY7" fmla="*/ 836307 h 3750957"/>
              <a:gd name="connsiteX8" fmla="*/ 4360157 w 4366182"/>
              <a:gd name="connsiteY8" fmla="*/ 862433 h 3750957"/>
              <a:gd name="connsiteX9" fmla="*/ 4360157 w 4366182"/>
              <a:gd name="connsiteY9" fmla="*/ 910358 h 3750957"/>
              <a:gd name="connsiteX10" fmla="*/ 4360157 w 4366182"/>
              <a:gd name="connsiteY10" fmla="*/ 947682 h 3750957"/>
              <a:gd name="connsiteX11" fmla="*/ 4360157 w 4366182"/>
              <a:gd name="connsiteY11" fmla="*/ 975730 h 3750957"/>
              <a:gd name="connsiteX12" fmla="*/ 4360157 w 4366182"/>
              <a:gd name="connsiteY12" fmla="*/ 995827 h 3750957"/>
              <a:gd name="connsiteX13" fmla="*/ 4360157 w 4366182"/>
              <a:gd name="connsiteY13" fmla="*/ 1009299 h 3750957"/>
              <a:gd name="connsiteX14" fmla="*/ 4360157 w 4366182"/>
              <a:gd name="connsiteY14" fmla="*/ 1021667 h 3750957"/>
              <a:gd name="connsiteX15" fmla="*/ 4360157 w 4366182"/>
              <a:gd name="connsiteY15" fmla="*/ 1023434 h 3750957"/>
              <a:gd name="connsiteX16" fmla="*/ 4360157 w 4366182"/>
              <a:gd name="connsiteY16" fmla="*/ 3750957 h 3750957"/>
              <a:gd name="connsiteX17" fmla="*/ 4093457 w 4366182"/>
              <a:gd name="connsiteY17" fmla="*/ 3741847 h 3750957"/>
              <a:gd name="connsiteX18" fmla="*/ 3835226 w 4366182"/>
              <a:gd name="connsiteY18" fmla="*/ 3718642 h 3750957"/>
              <a:gd name="connsiteX19" fmla="*/ 3593923 w 4366182"/>
              <a:gd name="connsiteY19" fmla="*/ 3688800 h 3750957"/>
              <a:gd name="connsiteX20" fmla="*/ 3399191 w 4366182"/>
              <a:gd name="connsiteY20" fmla="*/ 3658961 h 3750957"/>
              <a:gd name="connsiteX21" fmla="*/ 3179057 w 4366182"/>
              <a:gd name="connsiteY21" fmla="*/ 3612546 h 3750957"/>
              <a:gd name="connsiteX22" fmla="*/ 2967391 w 4366182"/>
              <a:gd name="connsiteY22" fmla="*/ 3562816 h 3750957"/>
              <a:gd name="connsiteX23" fmla="*/ 2692224 w 4366182"/>
              <a:gd name="connsiteY23" fmla="*/ 3486560 h 3750957"/>
              <a:gd name="connsiteX24" fmla="*/ 2463623 w 4366182"/>
              <a:gd name="connsiteY24" fmla="*/ 3413619 h 3750957"/>
              <a:gd name="connsiteX25" fmla="*/ 2222323 w 4366182"/>
              <a:gd name="connsiteY25" fmla="*/ 3327419 h 3750957"/>
              <a:gd name="connsiteX26" fmla="*/ 1981023 w 4366182"/>
              <a:gd name="connsiteY26" fmla="*/ 3224639 h 3750957"/>
              <a:gd name="connsiteX27" fmla="*/ 1718557 w 4366182"/>
              <a:gd name="connsiteY27" fmla="*/ 3092022 h 3750957"/>
              <a:gd name="connsiteX28" fmla="*/ 1481491 w 4366182"/>
              <a:gd name="connsiteY28" fmla="*/ 2962719 h 3750957"/>
              <a:gd name="connsiteX29" fmla="*/ 1235958 w 4366182"/>
              <a:gd name="connsiteY29" fmla="*/ 2810210 h 3750957"/>
              <a:gd name="connsiteX30" fmla="*/ 969257 w 4366182"/>
              <a:gd name="connsiteY30" fmla="*/ 2637807 h 3750957"/>
              <a:gd name="connsiteX31" fmla="*/ 804957 w 4366182"/>
              <a:gd name="connsiteY31" fmla="*/ 2527562 h 3750957"/>
              <a:gd name="connsiteX32" fmla="*/ 669490 w 4366182"/>
              <a:gd name="connsiteY32" fmla="*/ 2423479 h 3750957"/>
              <a:gd name="connsiteX33" fmla="*/ 474757 w 4366182"/>
              <a:gd name="connsiteY33" fmla="*/ 2276449 h 3750957"/>
              <a:gd name="connsiteX34" fmla="*/ 335057 w 4366182"/>
              <a:gd name="connsiteY34" fmla="*/ 2154472 h 3750957"/>
              <a:gd name="connsiteX35" fmla="*/ 148790 w 4366182"/>
              <a:gd name="connsiteY35" fmla="*/ 2002364 h 3750957"/>
              <a:gd name="connsiteX36" fmla="*/ 0 w 4366182"/>
              <a:gd name="connsiteY36" fmla="*/ 1878949 h 3750957"/>
              <a:gd name="connsiteX37" fmla="*/ 178599 w 4366182"/>
              <a:gd name="connsiteY37" fmla="*/ 1726117 h 3750957"/>
              <a:gd name="connsiteX38" fmla="*/ 401846 w 4366182"/>
              <a:gd name="connsiteY38" fmla="*/ 1541826 h 3750957"/>
              <a:gd name="connsiteX39" fmla="*/ 667572 w 4366182"/>
              <a:gd name="connsiteY39" fmla="*/ 1320635 h 3750957"/>
              <a:gd name="connsiteX40" fmla="*/ 881158 w 4366182"/>
              <a:gd name="connsiteY40" fmla="*/ 1173670 h 3750957"/>
              <a:gd name="connsiteX41" fmla="*/ 1054723 w 4366182"/>
              <a:gd name="connsiteY41" fmla="*/ 1056122 h 3750957"/>
              <a:gd name="connsiteX42" fmla="*/ 1287558 w 4366182"/>
              <a:gd name="connsiteY42" fmla="*/ 902616 h 3750957"/>
              <a:gd name="connsiteX43" fmla="*/ 1514978 w 4366182"/>
              <a:gd name="connsiteY43" fmla="*/ 775043 h 3750957"/>
              <a:gd name="connsiteX44" fmla="*/ 1765924 w 4366182"/>
              <a:gd name="connsiteY44" fmla="*/ 638883 h 3750957"/>
              <a:gd name="connsiteX45" fmla="*/ 1969124 w 4366182"/>
              <a:gd name="connsiteY45" fmla="*/ 533628 h 3750957"/>
              <a:gd name="connsiteX46" fmla="*/ 2178937 w 4366182"/>
              <a:gd name="connsiteY46" fmla="*/ 441461 h 3750957"/>
              <a:gd name="connsiteX47" fmla="*/ 2396086 w 4366182"/>
              <a:gd name="connsiteY47" fmla="*/ 348884 h 3750957"/>
              <a:gd name="connsiteX48" fmla="*/ 2675290 w 4366182"/>
              <a:gd name="connsiteY48" fmla="*/ 263955 h 3750957"/>
              <a:gd name="connsiteX49" fmla="*/ 2872323 w 4366182"/>
              <a:gd name="connsiteY49" fmla="*/ 215281 h 3750957"/>
              <a:gd name="connsiteX50" fmla="*/ 3066208 w 4366182"/>
              <a:gd name="connsiteY50" fmla="*/ 164798 h 3750957"/>
              <a:gd name="connsiteX0" fmla="*/ 3066208 w 4366182"/>
              <a:gd name="connsiteY0" fmla="*/ 164798 h 3750957"/>
              <a:gd name="connsiteX1" fmla="*/ 3272192 w 4366182"/>
              <a:gd name="connsiteY1" fmla="*/ 128025 h 3750957"/>
              <a:gd name="connsiteX2" fmla="*/ 3462692 w 4366182"/>
              <a:gd name="connsiteY2" fmla="*/ 98185 h 3750957"/>
              <a:gd name="connsiteX3" fmla="*/ 3687057 w 4366182"/>
              <a:gd name="connsiteY3" fmla="*/ 61714 h 3750957"/>
              <a:gd name="connsiteX4" fmla="*/ 3941057 w 4366182"/>
              <a:gd name="connsiteY4" fmla="*/ 28560 h 3750957"/>
              <a:gd name="connsiteX5" fmla="*/ 4206191 w 4366182"/>
              <a:gd name="connsiteY5" fmla="*/ 1712 h 3750957"/>
              <a:gd name="connsiteX6" fmla="*/ 4364456 w 4366182"/>
              <a:gd name="connsiteY6" fmla="*/ 2866 h 3750957"/>
              <a:gd name="connsiteX7" fmla="*/ 4360157 w 4366182"/>
              <a:gd name="connsiteY7" fmla="*/ 836307 h 3750957"/>
              <a:gd name="connsiteX8" fmla="*/ 4360157 w 4366182"/>
              <a:gd name="connsiteY8" fmla="*/ 862433 h 3750957"/>
              <a:gd name="connsiteX9" fmla="*/ 4360157 w 4366182"/>
              <a:gd name="connsiteY9" fmla="*/ 910358 h 3750957"/>
              <a:gd name="connsiteX10" fmla="*/ 4360157 w 4366182"/>
              <a:gd name="connsiteY10" fmla="*/ 947682 h 3750957"/>
              <a:gd name="connsiteX11" fmla="*/ 4360157 w 4366182"/>
              <a:gd name="connsiteY11" fmla="*/ 975730 h 3750957"/>
              <a:gd name="connsiteX12" fmla="*/ 4360157 w 4366182"/>
              <a:gd name="connsiteY12" fmla="*/ 995827 h 3750957"/>
              <a:gd name="connsiteX13" fmla="*/ 4360157 w 4366182"/>
              <a:gd name="connsiteY13" fmla="*/ 1009299 h 3750957"/>
              <a:gd name="connsiteX14" fmla="*/ 4360157 w 4366182"/>
              <a:gd name="connsiteY14" fmla="*/ 1021667 h 3750957"/>
              <a:gd name="connsiteX15" fmla="*/ 4360157 w 4366182"/>
              <a:gd name="connsiteY15" fmla="*/ 1023434 h 3750957"/>
              <a:gd name="connsiteX16" fmla="*/ 4360157 w 4366182"/>
              <a:gd name="connsiteY16" fmla="*/ 3750957 h 3750957"/>
              <a:gd name="connsiteX17" fmla="*/ 4093457 w 4366182"/>
              <a:gd name="connsiteY17" fmla="*/ 3741847 h 3750957"/>
              <a:gd name="connsiteX18" fmla="*/ 3835226 w 4366182"/>
              <a:gd name="connsiteY18" fmla="*/ 3718642 h 3750957"/>
              <a:gd name="connsiteX19" fmla="*/ 3593923 w 4366182"/>
              <a:gd name="connsiteY19" fmla="*/ 3688800 h 3750957"/>
              <a:gd name="connsiteX20" fmla="*/ 3399191 w 4366182"/>
              <a:gd name="connsiteY20" fmla="*/ 3658961 h 3750957"/>
              <a:gd name="connsiteX21" fmla="*/ 3179057 w 4366182"/>
              <a:gd name="connsiteY21" fmla="*/ 3612546 h 3750957"/>
              <a:gd name="connsiteX22" fmla="*/ 2967391 w 4366182"/>
              <a:gd name="connsiteY22" fmla="*/ 3562816 h 3750957"/>
              <a:gd name="connsiteX23" fmla="*/ 2692224 w 4366182"/>
              <a:gd name="connsiteY23" fmla="*/ 3486560 h 3750957"/>
              <a:gd name="connsiteX24" fmla="*/ 2463623 w 4366182"/>
              <a:gd name="connsiteY24" fmla="*/ 3413619 h 3750957"/>
              <a:gd name="connsiteX25" fmla="*/ 2222323 w 4366182"/>
              <a:gd name="connsiteY25" fmla="*/ 3327419 h 3750957"/>
              <a:gd name="connsiteX26" fmla="*/ 1981023 w 4366182"/>
              <a:gd name="connsiteY26" fmla="*/ 3224639 h 3750957"/>
              <a:gd name="connsiteX27" fmla="*/ 1718557 w 4366182"/>
              <a:gd name="connsiteY27" fmla="*/ 3092022 h 3750957"/>
              <a:gd name="connsiteX28" fmla="*/ 1481491 w 4366182"/>
              <a:gd name="connsiteY28" fmla="*/ 2962719 h 3750957"/>
              <a:gd name="connsiteX29" fmla="*/ 1235958 w 4366182"/>
              <a:gd name="connsiteY29" fmla="*/ 2810210 h 3750957"/>
              <a:gd name="connsiteX30" fmla="*/ 969257 w 4366182"/>
              <a:gd name="connsiteY30" fmla="*/ 2637807 h 3750957"/>
              <a:gd name="connsiteX31" fmla="*/ 804957 w 4366182"/>
              <a:gd name="connsiteY31" fmla="*/ 2527562 h 3750957"/>
              <a:gd name="connsiteX32" fmla="*/ 669490 w 4366182"/>
              <a:gd name="connsiteY32" fmla="*/ 2423479 h 3750957"/>
              <a:gd name="connsiteX33" fmla="*/ 474757 w 4366182"/>
              <a:gd name="connsiteY33" fmla="*/ 2276449 h 3750957"/>
              <a:gd name="connsiteX34" fmla="*/ 335057 w 4366182"/>
              <a:gd name="connsiteY34" fmla="*/ 2154472 h 3750957"/>
              <a:gd name="connsiteX35" fmla="*/ 148790 w 4366182"/>
              <a:gd name="connsiteY35" fmla="*/ 2002364 h 3750957"/>
              <a:gd name="connsiteX36" fmla="*/ 0 w 4366182"/>
              <a:gd name="connsiteY36" fmla="*/ 1878949 h 3750957"/>
              <a:gd name="connsiteX37" fmla="*/ 178599 w 4366182"/>
              <a:gd name="connsiteY37" fmla="*/ 1726117 h 3750957"/>
              <a:gd name="connsiteX38" fmla="*/ 395299 w 4366182"/>
              <a:gd name="connsiteY38" fmla="*/ 1541826 h 3750957"/>
              <a:gd name="connsiteX39" fmla="*/ 667572 w 4366182"/>
              <a:gd name="connsiteY39" fmla="*/ 1320635 h 3750957"/>
              <a:gd name="connsiteX40" fmla="*/ 881158 w 4366182"/>
              <a:gd name="connsiteY40" fmla="*/ 1173670 h 3750957"/>
              <a:gd name="connsiteX41" fmla="*/ 1054723 w 4366182"/>
              <a:gd name="connsiteY41" fmla="*/ 1056122 h 3750957"/>
              <a:gd name="connsiteX42" fmla="*/ 1287558 w 4366182"/>
              <a:gd name="connsiteY42" fmla="*/ 902616 h 3750957"/>
              <a:gd name="connsiteX43" fmla="*/ 1514978 w 4366182"/>
              <a:gd name="connsiteY43" fmla="*/ 775043 h 3750957"/>
              <a:gd name="connsiteX44" fmla="*/ 1765924 w 4366182"/>
              <a:gd name="connsiteY44" fmla="*/ 638883 h 3750957"/>
              <a:gd name="connsiteX45" fmla="*/ 1969124 w 4366182"/>
              <a:gd name="connsiteY45" fmla="*/ 533628 h 3750957"/>
              <a:gd name="connsiteX46" fmla="*/ 2178937 w 4366182"/>
              <a:gd name="connsiteY46" fmla="*/ 441461 h 3750957"/>
              <a:gd name="connsiteX47" fmla="*/ 2396086 w 4366182"/>
              <a:gd name="connsiteY47" fmla="*/ 348884 h 3750957"/>
              <a:gd name="connsiteX48" fmla="*/ 2675290 w 4366182"/>
              <a:gd name="connsiteY48" fmla="*/ 263955 h 3750957"/>
              <a:gd name="connsiteX49" fmla="*/ 2872323 w 4366182"/>
              <a:gd name="connsiteY49" fmla="*/ 215281 h 3750957"/>
              <a:gd name="connsiteX50" fmla="*/ 3066208 w 4366182"/>
              <a:gd name="connsiteY50" fmla="*/ 164798 h 3750957"/>
              <a:gd name="connsiteX0" fmla="*/ 3066208 w 4366182"/>
              <a:gd name="connsiteY0" fmla="*/ 164798 h 3750957"/>
              <a:gd name="connsiteX1" fmla="*/ 3272192 w 4366182"/>
              <a:gd name="connsiteY1" fmla="*/ 128025 h 3750957"/>
              <a:gd name="connsiteX2" fmla="*/ 3462692 w 4366182"/>
              <a:gd name="connsiteY2" fmla="*/ 98185 h 3750957"/>
              <a:gd name="connsiteX3" fmla="*/ 3687057 w 4366182"/>
              <a:gd name="connsiteY3" fmla="*/ 61714 h 3750957"/>
              <a:gd name="connsiteX4" fmla="*/ 3941057 w 4366182"/>
              <a:gd name="connsiteY4" fmla="*/ 28560 h 3750957"/>
              <a:gd name="connsiteX5" fmla="*/ 4206191 w 4366182"/>
              <a:gd name="connsiteY5" fmla="*/ 1712 h 3750957"/>
              <a:gd name="connsiteX6" fmla="*/ 4364456 w 4366182"/>
              <a:gd name="connsiteY6" fmla="*/ 2866 h 3750957"/>
              <a:gd name="connsiteX7" fmla="*/ 4360157 w 4366182"/>
              <a:gd name="connsiteY7" fmla="*/ 836307 h 3750957"/>
              <a:gd name="connsiteX8" fmla="*/ 4360157 w 4366182"/>
              <a:gd name="connsiteY8" fmla="*/ 862433 h 3750957"/>
              <a:gd name="connsiteX9" fmla="*/ 4360157 w 4366182"/>
              <a:gd name="connsiteY9" fmla="*/ 910358 h 3750957"/>
              <a:gd name="connsiteX10" fmla="*/ 4360157 w 4366182"/>
              <a:gd name="connsiteY10" fmla="*/ 947682 h 3750957"/>
              <a:gd name="connsiteX11" fmla="*/ 4360157 w 4366182"/>
              <a:gd name="connsiteY11" fmla="*/ 975730 h 3750957"/>
              <a:gd name="connsiteX12" fmla="*/ 4360157 w 4366182"/>
              <a:gd name="connsiteY12" fmla="*/ 995827 h 3750957"/>
              <a:gd name="connsiteX13" fmla="*/ 4360157 w 4366182"/>
              <a:gd name="connsiteY13" fmla="*/ 1009299 h 3750957"/>
              <a:gd name="connsiteX14" fmla="*/ 4360157 w 4366182"/>
              <a:gd name="connsiteY14" fmla="*/ 1021667 h 3750957"/>
              <a:gd name="connsiteX15" fmla="*/ 4360157 w 4366182"/>
              <a:gd name="connsiteY15" fmla="*/ 1023434 h 3750957"/>
              <a:gd name="connsiteX16" fmla="*/ 4360157 w 4366182"/>
              <a:gd name="connsiteY16" fmla="*/ 3750957 h 3750957"/>
              <a:gd name="connsiteX17" fmla="*/ 4093457 w 4366182"/>
              <a:gd name="connsiteY17" fmla="*/ 3741847 h 3750957"/>
              <a:gd name="connsiteX18" fmla="*/ 3835226 w 4366182"/>
              <a:gd name="connsiteY18" fmla="*/ 3718642 h 3750957"/>
              <a:gd name="connsiteX19" fmla="*/ 3593923 w 4366182"/>
              <a:gd name="connsiteY19" fmla="*/ 3688800 h 3750957"/>
              <a:gd name="connsiteX20" fmla="*/ 3399191 w 4366182"/>
              <a:gd name="connsiteY20" fmla="*/ 3658961 h 3750957"/>
              <a:gd name="connsiteX21" fmla="*/ 3179057 w 4366182"/>
              <a:gd name="connsiteY21" fmla="*/ 3612546 h 3750957"/>
              <a:gd name="connsiteX22" fmla="*/ 2967391 w 4366182"/>
              <a:gd name="connsiteY22" fmla="*/ 3562816 h 3750957"/>
              <a:gd name="connsiteX23" fmla="*/ 2692224 w 4366182"/>
              <a:gd name="connsiteY23" fmla="*/ 3486560 h 3750957"/>
              <a:gd name="connsiteX24" fmla="*/ 2463623 w 4366182"/>
              <a:gd name="connsiteY24" fmla="*/ 3413619 h 3750957"/>
              <a:gd name="connsiteX25" fmla="*/ 2222323 w 4366182"/>
              <a:gd name="connsiteY25" fmla="*/ 3327419 h 3750957"/>
              <a:gd name="connsiteX26" fmla="*/ 1981023 w 4366182"/>
              <a:gd name="connsiteY26" fmla="*/ 3224639 h 3750957"/>
              <a:gd name="connsiteX27" fmla="*/ 1718557 w 4366182"/>
              <a:gd name="connsiteY27" fmla="*/ 3092022 h 3750957"/>
              <a:gd name="connsiteX28" fmla="*/ 1481491 w 4366182"/>
              <a:gd name="connsiteY28" fmla="*/ 2962719 h 3750957"/>
              <a:gd name="connsiteX29" fmla="*/ 1235958 w 4366182"/>
              <a:gd name="connsiteY29" fmla="*/ 2810210 h 3750957"/>
              <a:gd name="connsiteX30" fmla="*/ 969257 w 4366182"/>
              <a:gd name="connsiteY30" fmla="*/ 2637807 h 3750957"/>
              <a:gd name="connsiteX31" fmla="*/ 804957 w 4366182"/>
              <a:gd name="connsiteY31" fmla="*/ 2527562 h 3750957"/>
              <a:gd name="connsiteX32" fmla="*/ 669490 w 4366182"/>
              <a:gd name="connsiteY32" fmla="*/ 2423479 h 3750957"/>
              <a:gd name="connsiteX33" fmla="*/ 474757 w 4366182"/>
              <a:gd name="connsiteY33" fmla="*/ 2276449 h 3750957"/>
              <a:gd name="connsiteX34" fmla="*/ 335057 w 4366182"/>
              <a:gd name="connsiteY34" fmla="*/ 2154472 h 3750957"/>
              <a:gd name="connsiteX35" fmla="*/ 148790 w 4366182"/>
              <a:gd name="connsiteY35" fmla="*/ 2002364 h 3750957"/>
              <a:gd name="connsiteX36" fmla="*/ 0 w 4366182"/>
              <a:gd name="connsiteY36" fmla="*/ 1878949 h 3750957"/>
              <a:gd name="connsiteX37" fmla="*/ 178599 w 4366182"/>
              <a:gd name="connsiteY37" fmla="*/ 1726117 h 3750957"/>
              <a:gd name="connsiteX38" fmla="*/ 395299 w 4366182"/>
              <a:gd name="connsiteY38" fmla="*/ 1541826 h 3750957"/>
              <a:gd name="connsiteX39" fmla="*/ 667572 w 4366182"/>
              <a:gd name="connsiteY39" fmla="*/ 1320635 h 3750957"/>
              <a:gd name="connsiteX40" fmla="*/ 887705 w 4366182"/>
              <a:gd name="connsiteY40" fmla="*/ 1173670 h 3750957"/>
              <a:gd name="connsiteX41" fmla="*/ 1054723 w 4366182"/>
              <a:gd name="connsiteY41" fmla="*/ 1056122 h 3750957"/>
              <a:gd name="connsiteX42" fmla="*/ 1287558 w 4366182"/>
              <a:gd name="connsiteY42" fmla="*/ 902616 h 3750957"/>
              <a:gd name="connsiteX43" fmla="*/ 1514978 w 4366182"/>
              <a:gd name="connsiteY43" fmla="*/ 775043 h 3750957"/>
              <a:gd name="connsiteX44" fmla="*/ 1765924 w 4366182"/>
              <a:gd name="connsiteY44" fmla="*/ 638883 h 3750957"/>
              <a:gd name="connsiteX45" fmla="*/ 1969124 w 4366182"/>
              <a:gd name="connsiteY45" fmla="*/ 533628 h 3750957"/>
              <a:gd name="connsiteX46" fmla="*/ 2178937 w 4366182"/>
              <a:gd name="connsiteY46" fmla="*/ 441461 h 3750957"/>
              <a:gd name="connsiteX47" fmla="*/ 2396086 w 4366182"/>
              <a:gd name="connsiteY47" fmla="*/ 348884 h 3750957"/>
              <a:gd name="connsiteX48" fmla="*/ 2675290 w 4366182"/>
              <a:gd name="connsiteY48" fmla="*/ 263955 h 3750957"/>
              <a:gd name="connsiteX49" fmla="*/ 2872323 w 4366182"/>
              <a:gd name="connsiteY49" fmla="*/ 215281 h 3750957"/>
              <a:gd name="connsiteX50" fmla="*/ 3066208 w 4366182"/>
              <a:gd name="connsiteY50" fmla="*/ 164798 h 3750957"/>
              <a:gd name="connsiteX0" fmla="*/ 3066208 w 4366182"/>
              <a:gd name="connsiteY0" fmla="*/ 164798 h 3750957"/>
              <a:gd name="connsiteX1" fmla="*/ 3272192 w 4366182"/>
              <a:gd name="connsiteY1" fmla="*/ 128025 h 3750957"/>
              <a:gd name="connsiteX2" fmla="*/ 3462692 w 4366182"/>
              <a:gd name="connsiteY2" fmla="*/ 98185 h 3750957"/>
              <a:gd name="connsiteX3" fmla="*/ 3687057 w 4366182"/>
              <a:gd name="connsiteY3" fmla="*/ 61714 h 3750957"/>
              <a:gd name="connsiteX4" fmla="*/ 3941057 w 4366182"/>
              <a:gd name="connsiteY4" fmla="*/ 28560 h 3750957"/>
              <a:gd name="connsiteX5" fmla="*/ 4206191 w 4366182"/>
              <a:gd name="connsiteY5" fmla="*/ 1712 h 3750957"/>
              <a:gd name="connsiteX6" fmla="*/ 4364456 w 4366182"/>
              <a:gd name="connsiteY6" fmla="*/ 2866 h 3750957"/>
              <a:gd name="connsiteX7" fmla="*/ 4360157 w 4366182"/>
              <a:gd name="connsiteY7" fmla="*/ 836307 h 3750957"/>
              <a:gd name="connsiteX8" fmla="*/ 4360157 w 4366182"/>
              <a:gd name="connsiteY8" fmla="*/ 862433 h 3750957"/>
              <a:gd name="connsiteX9" fmla="*/ 4360157 w 4366182"/>
              <a:gd name="connsiteY9" fmla="*/ 910358 h 3750957"/>
              <a:gd name="connsiteX10" fmla="*/ 4360157 w 4366182"/>
              <a:gd name="connsiteY10" fmla="*/ 947682 h 3750957"/>
              <a:gd name="connsiteX11" fmla="*/ 4360157 w 4366182"/>
              <a:gd name="connsiteY11" fmla="*/ 975730 h 3750957"/>
              <a:gd name="connsiteX12" fmla="*/ 4360157 w 4366182"/>
              <a:gd name="connsiteY12" fmla="*/ 995827 h 3750957"/>
              <a:gd name="connsiteX13" fmla="*/ 4360157 w 4366182"/>
              <a:gd name="connsiteY13" fmla="*/ 1009299 h 3750957"/>
              <a:gd name="connsiteX14" fmla="*/ 4360157 w 4366182"/>
              <a:gd name="connsiteY14" fmla="*/ 1021667 h 3750957"/>
              <a:gd name="connsiteX15" fmla="*/ 4360157 w 4366182"/>
              <a:gd name="connsiteY15" fmla="*/ 1023434 h 3750957"/>
              <a:gd name="connsiteX16" fmla="*/ 4360157 w 4366182"/>
              <a:gd name="connsiteY16" fmla="*/ 3750957 h 3750957"/>
              <a:gd name="connsiteX17" fmla="*/ 4093457 w 4366182"/>
              <a:gd name="connsiteY17" fmla="*/ 3741847 h 3750957"/>
              <a:gd name="connsiteX18" fmla="*/ 3835226 w 4366182"/>
              <a:gd name="connsiteY18" fmla="*/ 3718642 h 3750957"/>
              <a:gd name="connsiteX19" fmla="*/ 3593923 w 4366182"/>
              <a:gd name="connsiteY19" fmla="*/ 3688800 h 3750957"/>
              <a:gd name="connsiteX20" fmla="*/ 3399191 w 4366182"/>
              <a:gd name="connsiteY20" fmla="*/ 3658961 h 3750957"/>
              <a:gd name="connsiteX21" fmla="*/ 3179057 w 4366182"/>
              <a:gd name="connsiteY21" fmla="*/ 3612546 h 3750957"/>
              <a:gd name="connsiteX22" fmla="*/ 2967391 w 4366182"/>
              <a:gd name="connsiteY22" fmla="*/ 3562816 h 3750957"/>
              <a:gd name="connsiteX23" fmla="*/ 2692224 w 4366182"/>
              <a:gd name="connsiteY23" fmla="*/ 3486560 h 3750957"/>
              <a:gd name="connsiteX24" fmla="*/ 2463623 w 4366182"/>
              <a:gd name="connsiteY24" fmla="*/ 3413619 h 3750957"/>
              <a:gd name="connsiteX25" fmla="*/ 2222323 w 4366182"/>
              <a:gd name="connsiteY25" fmla="*/ 3327419 h 3750957"/>
              <a:gd name="connsiteX26" fmla="*/ 1981023 w 4366182"/>
              <a:gd name="connsiteY26" fmla="*/ 3224639 h 3750957"/>
              <a:gd name="connsiteX27" fmla="*/ 1718557 w 4366182"/>
              <a:gd name="connsiteY27" fmla="*/ 3092022 h 3750957"/>
              <a:gd name="connsiteX28" fmla="*/ 1481491 w 4366182"/>
              <a:gd name="connsiteY28" fmla="*/ 2962719 h 3750957"/>
              <a:gd name="connsiteX29" fmla="*/ 1235958 w 4366182"/>
              <a:gd name="connsiteY29" fmla="*/ 2810210 h 3750957"/>
              <a:gd name="connsiteX30" fmla="*/ 969257 w 4366182"/>
              <a:gd name="connsiteY30" fmla="*/ 2637807 h 3750957"/>
              <a:gd name="connsiteX31" fmla="*/ 804957 w 4366182"/>
              <a:gd name="connsiteY31" fmla="*/ 2527562 h 3750957"/>
              <a:gd name="connsiteX32" fmla="*/ 669490 w 4366182"/>
              <a:gd name="connsiteY32" fmla="*/ 2423479 h 3750957"/>
              <a:gd name="connsiteX33" fmla="*/ 474757 w 4366182"/>
              <a:gd name="connsiteY33" fmla="*/ 2276449 h 3750957"/>
              <a:gd name="connsiteX34" fmla="*/ 335057 w 4366182"/>
              <a:gd name="connsiteY34" fmla="*/ 2154472 h 3750957"/>
              <a:gd name="connsiteX35" fmla="*/ 148790 w 4366182"/>
              <a:gd name="connsiteY35" fmla="*/ 2002364 h 3750957"/>
              <a:gd name="connsiteX36" fmla="*/ 0 w 4366182"/>
              <a:gd name="connsiteY36" fmla="*/ 1878949 h 3750957"/>
              <a:gd name="connsiteX37" fmla="*/ 178599 w 4366182"/>
              <a:gd name="connsiteY37" fmla="*/ 1726117 h 3750957"/>
              <a:gd name="connsiteX38" fmla="*/ 395299 w 4366182"/>
              <a:gd name="connsiteY38" fmla="*/ 1541826 h 3750957"/>
              <a:gd name="connsiteX39" fmla="*/ 634838 w 4366182"/>
              <a:gd name="connsiteY39" fmla="*/ 1356523 h 3750957"/>
              <a:gd name="connsiteX40" fmla="*/ 887705 w 4366182"/>
              <a:gd name="connsiteY40" fmla="*/ 1173670 h 3750957"/>
              <a:gd name="connsiteX41" fmla="*/ 1054723 w 4366182"/>
              <a:gd name="connsiteY41" fmla="*/ 1056122 h 3750957"/>
              <a:gd name="connsiteX42" fmla="*/ 1287558 w 4366182"/>
              <a:gd name="connsiteY42" fmla="*/ 902616 h 3750957"/>
              <a:gd name="connsiteX43" fmla="*/ 1514978 w 4366182"/>
              <a:gd name="connsiteY43" fmla="*/ 775043 h 3750957"/>
              <a:gd name="connsiteX44" fmla="*/ 1765924 w 4366182"/>
              <a:gd name="connsiteY44" fmla="*/ 638883 h 3750957"/>
              <a:gd name="connsiteX45" fmla="*/ 1969124 w 4366182"/>
              <a:gd name="connsiteY45" fmla="*/ 533628 h 3750957"/>
              <a:gd name="connsiteX46" fmla="*/ 2178937 w 4366182"/>
              <a:gd name="connsiteY46" fmla="*/ 441461 h 3750957"/>
              <a:gd name="connsiteX47" fmla="*/ 2396086 w 4366182"/>
              <a:gd name="connsiteY47" fmla="*/ 348884 h 3750957"/>
              <a:gd name="connsiteX48" fmla="*/ 2675290 w 4366182"/>
              <a:gd name="connsiteY48" fmla="*/ 263955 h 3750957"/>
              <a:gd name="connsiteX49" fmla="*/ 2872323 w 4366182"/>
              <a:gd name="connsiteY49" fmla="*/ 215281 h 3750957"/>
              <a:gd name="connsiteX50" fmla="*/ 3066208 w 4366182"/>
              <a:gd name="connsiteY50" fmla="*/ 164798 h 3750957"/>
              <a:gd name="connsiteX0" fmla="*/ 3066208 w 4366182"/>
              <a:gd name="connsiteY0" fmla="*/ 164798 h 3750957"/>
              <a:gd name="connsiteX1" fmla="*/ 3272192 w 4366182"/>
              <a:gd name="connsiteY1" fmla="*/ 128025 h 3750957"/>
              <a:gd name="connsiteX2" fmla="*/ 3462692 w 4366182"/>
              <a:gd name="connsiteY2" fmla="*/ 98185 h 3750957"/>
              <a:gd name="connsiteX3" fmla="*/ 3687057 w 4366182"/>
              <a:gd name="connsiteY3" fmla="*/ 61714 h 3750957"/>
              <a:gd name="connsiteX4" fmla="*/ 3941057 w 4366182"/>
              <a:gd name="connsiteY4" fmla="*/ 28560 h 3750957"/>
              <a:gd name="connsiteX5" fmla="*/ 4206191 w 4366182"/>
              <a:gd name="connsiteY5" fmla="*/ 1712 h 3750957"/>
              <a:gd name="connsiteX6" fmla="*/ 4364456 w 4366182"/>
              <a:gd name="connsiteY6" fmla="*/ 2866 h 3750957"/>
              <a:gd name="connsiteX7" fmla="*/ 4360157 w 4366182"/>
              <a:gd name="connsiteY7" fmla="*/ 836307 h 3750957"/>
              <a:gd name="connsiteX8" fmla="*/ 4360157 w 4366182"/>
              <a:gd name="connsiteY8" fmla="*/ 862433 h 3750957"/>
              <a:gd name="connsiteX9" fmla="*/ 4360157 w 4366182"/>
              <a:gd name="connsiteY9" fmla="*/ 910358 h 3750957"/>
              <a:gd name="connsiteX10" fmla="*/ 4360157 w 4366182"/>
              <a:gd name="connsiteY10" fmla="*/ 947682 h 3750957"/>
              <a:gd name="connsiteX11" fmla="*/ 4360157 w 4366182"/>
              <a:gd name="connsiteY11" fmla="*/ 975730 h 3750957"/>
              <a:gd name="connsiteX12" fmla="*/ 4360157 w 4366182"/>
              <a:gd name="connsiteY12" fmla="*/ 995827 h 3750957"/>
              <a:gd name="connsiteX13" fmla="*/ 4360157 w 4366182"/>
              <a:gd name="connsiteY13" fmla="*/ 1009299 h 3750957"/>
              <a:gd name="connsiteX14" fmla="*/ 4360157 w 4366182"/>
              <a:gd name="connsiteY14" fmla="*/ 1021667 h 3750957"/>
              <a:gd name="connsiteX15" fmla="*/ 4360157 w 4366182"/>
              <a:gd name="connsiteY15" fmla="*/ 1023434 h 3750957"/>
              <a:gd name="connsiteX16" fmla="*/ 4360157 w 4366182"/>
              <a:gd name="connsiteY16" fmla="*/ 3750957 h 3750957"/>
              <a:gd name="connsiteX17" fmla="*/ 4093457 w 4366182"/>
              <a:gd name="connsiteY17" fmla="*/ 3741847 h 3750957"/>
              <a:gd name="connsiteX18" fmla="*/ 3835226 w 4366182"/>
              <a:gd name="connsiteY18" fmla="*/ 3718642 h 3750957"/>
              <a:gd name="connsiteX19" fmla="*/ 3593923 w 4366182"/>
              <a:gd name="connsiteY19" fmla="*/ 3688800 h 3750957"/>
              <a:gd name="connsiteX20" fmla="*/ 3399191 w 4366182"/>
              <a:gd name="connsiteY20" fmla="*/ 3658961 h 3750957"/>
              <a:gd name="connsiteX21" fmla="*/ 3179057 w 4366182"/>
              <a:gd name="connsiteY21" fmla="*/ 3612546 h 3750957"/>
              <a:gd name="connsiteX22" fmla="*/ 2967391 w 4366182"/>
              <a:gd name="connsiteY22" fmla="*/ 3562816 h 3750957"/>
              <a:gd name="connsiteX23" fmla="*/ 2692224 w 4366182"/>
              <a:gd name="connsiteY23" fmla="*/ 3486560 h 3750957"/>
              <a:gd name="connsiteX24" fmla="*/ 2463623 w 4366182"/>
              <a:gd name="connsiteY24" fmla="*/ 3413619 h 3750957"/>
              <a:gd name="connsiteX25" fmla="*/ 2222323 w 4366182"/>
              <a:gd name="connsiteY25" fmla="*/ 3327419 h 3750957"/>
              <a:gd name="connsiteX26" fmla="*/ 1981023 w 4366182"/>
              <a:gd name="connsiteY26" fmla="*/ 3224639 h 3750957"/>
              <a:gd name="connsiteX27" fmla="*/ 1718557 w 4366182"/>
              <a:gd name="connsiteY27" fmla="*/ 3092022 h 3750957"/>
              <a:gd name="connsiteX28" fmla="*/ 1481491 w 4366182"/>
              <a:gd name="connsiteY28" fmla="*/ 2962719 h 3750957"/>
              <a:gd name="connsiteX29" fmla="*/ 1235958 w 4366182"/>
              <a:gd name="connsiteY29" fmla="*/ 2810210 h 3750957"/>
              <a:gd name="connsiteX30" fmla="*/ 969257 w 4366182"/>
              <a:gd name="connsiteY30" fmla="*/ 2637807 h 3750957"/>
              <a:gd name="connsiteX31" fmla="*/ 804957 w 4366182"/>
              <a:gd name="connsiteY31" fmla="*/ 2527562 h 3750957"/>
              <a:gd name="connsiteX32" fmla="*/ 669490 w 4366182"/>
              <a:gd name="connsiteY32" fmla="*/ 2423479 h 3750957"/>
              <a:gd name="connsiteX33" fmla="*/ 474757 w 4366182"/>
              <a:gd name="connsiteY33" fmla="*/ 2276449 h 3750957"/>
              <a:gd name="connsiteX34" fmla="*/ 335057 w 4366182"/>
              <a:gd name="connsiteY34" fmla="*/ 2154472 h 3750957"/>
              <a:gd name="connsiteX35" fmla="*/ 148790 w 4366182"/>
              <a:gd name="connsiteY35" fmla="*/ 2002364 h 3750957"/>
              <a:gd name="connsiteX36" fmla="*/ 0 w 4366182"/>
              <a:gd name="connsiteY36" fmla="*/ 1878949 h 3750957"/>
              <a:gd name="connsiteX37" fmla="*/ 178599 w 4366182"/>
              <a:gd name="connsiteY37" fmla="*/ 1726117 h 3750957"/>
              <a:gd name="connsiteX38" fmla="*/ 395299 w 4366182"/>
              <a:gd name="connsiteY38" fmla="*/ 1541826 h 3750957"/>
              <a:gd name="connsiteX39" fmla="*/ 634838 w 4366182"/>
              <a:gd name="connsiteY39" fmla="*/ 1356523 h 3750957"/>
              <a:gd name="connsiteX40" fmla="*/ 887705 w 4366182"/>
              <a:gd name="connsiteY40" fmla="*/ 1173670 h 3750957"/>
              <a:gd name="connsiteX41" fmla="*/ 1054723 w 4366182"/>
              <a:gd name="connsiteY41" fmla="*/ 1056122 h 3750957"/>
              <a:gd name="connsiteX42" fmla="*/ 1287558 w 4366182"/>
              <a:gd name="connsiteY42" fmla="*/ 902616 h 3750957"/>
              <a:gd name="connsiteX43" fmla="*/ 1514978 w 4366182"/>
              <a:gd name="connsiteY43" fmla="*/ 775043 h 3750957"/>
              <a:gd name="connsiteX44" fmla="*/ 1765924 w 4366182"/>
              <a:gd name="connsiteY44" fmla="*/ 638883 h 3750957"/>
              <a:gd name="connsiteX45" fmla="*/ 1969124 w 4366182"/>
              <a:gd name="connsiteY45" fmla="*/ 533628 h 3750957"/>
              <a:gd name="connsiteX46" fmla="*/ 2178937 w 4366182"/>
              <a:gd name="connsiteY46" fmla="*/ 431208 h 3750957"/>
              <a:gd name="connsiteX47" fmla="*/ 2396086 w 4366182"/>
              <a:gd name="connsiteY47" fmla="*/ 348884 h 3750957"/>
              <a:gd name="connsiteX48" fmla="*/ 2675290 w 4366182"/>
              <a:gd name="connsiteY48" fmla="*/ 263955 h 3750957"/>
              <a:gd name="connsiteX49" fmla="*/ 2872323 w 4366182"/>
              <a:gd name="connsiteY49" fmla="*/ 215281 h 3750957"/>
              <a:gd name="connsiteX50" fmla="*/ 3066208 w 4366182"/>
              <a:gd name="connsiteY50" fmla="*/ 164798 h 3750957"/>
              <a:gd name="connsiteX0" fmla="*/ 3066208 w 4366182"/>
              <a:gd name="connsiteY0" fmla="*/ 164798 h 3750957"/>
              <a:gd name="connsiteX1" fmla="*/ 3272192 w 4366182"/>
              <a:gd name="connsiteY1" fmla="*/ 128025 h 3750957"/>
              <a:gd name="connsiteX2" fmla="*/ 3462692 w 4366182"/>
              <a:gd name="connsiteY2" fmla="*/ 98185 h 3750957"/>
              <a:gd name="connsiteX3" fmla="*/ 3687057 w 4366182"/>
              <a:gd name="connsiteY3" fmla="*/ 61714 h 3750957"/>
              <a:gd name="connsiteX4" fmla="*/ 3941057 w 4366182"/>
              <a:gd name="connsiteY4" fmla="*/ 28560 h 3750957"/>
              <a:gd name="connsiteX5" fmla="*/ 4206191 w 4366182"/>
              <a:gd name="connsiteY5" fmla="*/ 1712 h 3750957"/>
              <a:gd name="connsiteX6" fmla="*/ 4364456 w 4366182"/>
              <a:gd name="connsiteY6" fmla="*/ 2866 h 3750957"/>
              <a:gd name="connsiteX7" fmla="*/ 4360157 w 4366182"/>
              <a:gd name="connsiteY7" fmla="*/ 836307 h 3750957"/>
              <a:gd name="connsiteX8" fmla="*/ 4360157 w 4366182"/>
              <a:gd name="connsiteY8" fmla="*/ 862433 h 3750957"/>
              <a:gd name="connsiteX9" fmla="*/ 4360157 w 4366182"/>
              <a:gd name="connsiteY9" fmla="*/ 910358 h 3750957"/>
              <a:gd name="connsiteX10" fmla="*/ 4360157 w 4366182"/>
              <a:gd name="connsiteY10" fmla="*/ 947682 h 3750957"/>
              <a:gd name="connsiteX11" fmla="*/ 4360157 w 4366182"/>
              <a:gd name="connsiteY11" fmla="*/ 975730 h 3750957"/>
              <a:gd name="connsiteX12" fmla="*/ 4360157 w 4366182"/>
              <a:gd name="connsiteY12" fmla="*/ 995827 h 3750957"/>
              <a:gd name="connsiteX13" fmla="*/ 4360157 w 4366182"/>
              <a:gd name="connsiteY13" fmla="*/ 1009299 h 3750957"/>
              <a:gd name="connsiteX14" fmla="*/ 4360157 w 4366182"/>
              <a:gd name="connsiteY14" fmla="*/ 1021667 h 3750957"/>
              <a:gd name="connsiteX15" fmla="*/ 4360157 w 4366182"/>
              <a:gd name="connsiteY15" fmla="*/ 1023434 h 3750957"/>
              <a:gd name="connsiteX16" fmla="*/ 4360157 w 4366182"/>
              <a:gd name="connsiteY16" fmla="*/ 3750957 h 3750957"/>
              <a:gd name="connsiteX17" fmla="*/ 4093457 w 4366182"/>
              <a:gd name="connsiteY17" fmla="*/ 3741847 h 3750957"/>
              <a:gd name="connsiteX18" fmla="*/ 3835226 w 4366182"/>
              <a:gd name="connsiteY18" fmla="*/ 3718642 h 3750957"/>
              <a:gd name="connsiteX19" fmla="*/ 3593923 w 4366182"/>
              <a:gd name="connsiteY19" fmla="*/ 3688800 h 3750957"/>
              <a:gd name="connsiteX20" fmla="*/ 3399191 w 4366182"/>
              <a:gd name="connsiteY20" fmla="*/ 3658961 h 3750957"/>
              <a:gd name="connsiteX21" fmla="*/ 3179057 w 4366182"/>
              <a:gd name="connsiteY21" fmla="*/ 3612546 h 3750957"/>
              <a:gd name="connsiteX22" fmla="*/ 2967391 w 4366182"/>
              <a:gd name="connsiteY22" fmla="*/ 3562816 h 3750957"/>
              <a:gd name="connsiteX23" fmla="*/ 2692224 w 4366182"/>
              <a:gd name="connsiteY23" fmla="*/ 3486560 h 3750957"/>
              <a:gd name="connsiteX24" fmla="*/ 2463623 w 4366182"/>
              <a:gd name="connsiteY24" fmla="*/ 3413619 h 3750957"/>
              <a:gd name="connsiteX25" fmla="*/ 2222323 w 4366182"/>
              <a:gd name="connsiteY25" fmla="*/ 3327419 h 3750957"/>
              <a:gd name="connsiteX26" fmla="*/ 1981023 w 4366182"/>
              <a:gd name="connsiteY26" fmla="*/ 3224639 h 3750957"/>
              <a:gd name="connsiteX27" fmla="*/ 1718557 w 4366182"/>
              <a:gd name="connsiteY27" fmla="*/ 3092022 h 3750957"/>
              <a:gd name="connsiteX28" fmla="*/ 1481491 w 4366182"/>
              <a:gd name="connsiteY28" fmla="*/ 2962719 h 3750957"/>
              <a:gd name="connsiteX29" fmla="*/ 1235958 w 4366182"/>
              <a:gd name="connsiteY29" fmla="*/ 2810210 h 3750957"/>
              <a:gd name="connsiteX30" fmla="*/ 969257 w 4366182"/>
              <a:gd name="connsiteY30" fmla="*/ 2637807 h 3750957"/>
              <a:gd name="connsiteX31" fmla="*/ 804957 w 4366182"/>
              <a:gd name="connsiteY31" fmla="*/ 2527562 h 3750957"/>
              <a:gd name="connsiteX32" fmla="*/ 669490 w 4366182"/>
              <a:gd name="connsiteY32" fmla="*/ 2423479 h 3750957"/>
              <a:gd name="connsiteX33" fmla="*/ 474757 w 4366182"/>
              <a:gd name="connsiteY33" fmla="*/ 2276449 h 3750957"/>
              <a:gd name="connsiteX34" fmla="*/ 335057 w 4366182"/>
              <a:gd name="connsiteY34" fmla="*/ 2154472 h 3750957"/>
              <a:gd name="connsiteX35" fmla="*/ 148790 w 4366182"/>
              <a:gd name="connsiteY35" fmla="*/ 2002364 h 3750957"/>
              <a:gd name="connsiteX36" fmla="*/ 0 w 4366182"/>
              <a:gd name="connsiteY36" fmla="*/ 1878949 h 3750957"/>
              <a:gd name="connsiteX37" fmla="*/ 178599 w 4366182"/>
              <a:gd name="connsiteY37" fmla="*/ 1726117 h 3750957"/>
              <a:gd name="connsiteX38" fmla="*/ 395299 w 4366182"/>
              <a:gd name="connsiteY38" fmla="*/ 1541826 h 3750957"/>
              <a:gd name="connsiteX39" fmla="*/ 634838 w 4366182"/>
              <a:gd name="connsiteY39" fmla="*/ 1356523 h 3750957"/>
              <a:gd name="connsiteX40" fmla="*/ 887705 w 4366182"/>
              <a:gd name="connsiteY40" fmla="*/ 1173670 h 3750957"/>
              <a:gd name="connsiteX41" fmla="*/ 1054723 w 4366182"/>
              <a:gd name="connsiteY41" fmla="*/ 1056122 h 3750957"/>
              <a:gd name="connsiteX42" fmla="*/ 1287558 w 4366182"/>
              <a:gd name="connsiteY42" fmla="*/ 902616 h 3750957"/>
              <a:gd name="connsiteX43" fmla="*/ 1514978 w 4366182"/>
              <a:gd name="connsiteY43" fmla="*/ 775043 h 3750957"/>
              <a:gd name="connsiteX44" fmla="*/ 1765924 w 4366182"/>
              <a:gd name="connsiteY44" fmla="*/ 638883 h 3750957"/>
              <a:gd name="connsiteX45" fmla="*/ 1969124 w 4366182"/>
              <a:gd name="connsiteY45" fmla="*/ 533628 h 3750957"/>
              <a:gd name="connsiteX46" fmla="*/ 2178937 w 4366182"/>
              <a:gd name="connsiteY46" fmla="*/ 431208 h 3750957"/>
              <a:gd name="connsiteX47" fmla="*/ 2396086 w 4366182"/>
              <a:gd name="connsiteY47" fmla="*/ 348884 h 3750957"/>
              <a:gd name="connsiteX48" fmla="*/ 2675290 w 4366182"/>
              <a:gd name="connsiteY48" fmla="*/ 263955 h 3750957"/>
              <a:gd name="connsiteX49" fmla="*/ 2872323 w 4366182"/>
              <a:gd name="connsiteY49" fmla="*/ 210154 h 3750957"/>
              <a:gd name="connsiteX50" fmla="*/ 3066208 w 4366182"/>
              <a:gd name="connsiteY50" fmla="*/ 164798 h 3750957"/>
              <a:gd name="connsiteX0" fmla="*/ 3066208 w 4366182"/>
              <a:gd name="connsiteY0" fmla="*/ 164798 h 3750957"/>
              <a:gd name="connsiteX1" fmla="*/ 3272192 w 4366182"/>
              <a:gd name="connsiteY1" fmla="*/ 128025 h 3750957"/>
              <a:gd name="connsiteX2" fmla="*/ 3462692 w 4366182"/>
              <a:gd name="connsiteY2" fmla="*/ 98185 h 3750957"/>
              <a:gd name="connsiteX3" fmla="*/ 3687057 w 4366182"/>
              <a:gd name="connsiteY3" fmla="*/ 61714 h 3750957"/>
              <a:gd name="connsiteX4" fmla="*/ 3941057 w 4366182"/>
              <a:gd name="connsiteY4" fmla="*/ 28560 h 3750957"/>
              <a:gd name="connsiteX5" fmla="*/ 4206191 w 4366182"/>
              <a:gd name="connsiteY5" fmla="*/ 1712 h 3750957"/>
              <a:gd name="connsiteX6" fmla="*/ 4364456 w 4366182"/>
              <a:gd name="connsiteY6" fmla="*/ 2866 h 3750957"/>
              <a:gd name="connsiteX7" fmla="*/ 4360157 w 4366182"/>
              <a:gd name="connsiteY7" fmla="*/ 836307 h 3750957"/>
              <a:gd name="connsiteX8" fmla="*/ 4360157 w 4366182"/>
              <a:gd name="connsiteY8" fmla="*/ 862433 h 3750957"/>
              <a:gd name="connsiteX9" fmla="*/ 4360157 w 4366182"/>
              <a:gd name="connsiteY9" fmla="*/ 910358 h 3750957"/>
              <a:gd name="connsiteX10" fmla="*/ 4360157 w 4366182"/>
              <a:gd name="connsiteY10" fmla="*/ 947682 h 3750957"/>
              <a:gd name="connsiteX11" fmla="*/ 4360157 w 4366182"/>
              <a:gd name="connsiteY11" fmla="*/ 975730 h 3750957"/>
              <a:gd name="connsiteX12" fmla="*/ 4360157 w 4366182"/>
              <a:gd name="connsiteY12" fmla="*/ 995827 h 3750957"/>
              <a:gd name="connsiteX13" fmla="*/ 4360157 w 4366182"/>
              <a:gd name="connsiteY13" fmla="*/ 1009299 h 3750957"/>
              <a:gd name="connsiteX14" fmla="*/ 4360157 w 4366182"/>
              <a:gd name="connsiteY14" fmla="*/ 1021667 h 3750957"/>
              <a:gd name="connsiteX15" fmla="*/ 4360157 w 4366182"/>
              <a:gd name="connsiteY15" fmla="*/ 1023434 h 3750957"/>
              <a:gd name="connsiteX16" fmla="*/ 4360157 w 4366182"/>
              <a:gd name="connsiteY16" fmla="*/ 3750957 h 3750957"/>
              <a:gd name="connsiteX17" fmla="*/ 4093457 w 4366182"/>
              <a:gd name="connsiteY17" fmla="*/ 3741847 h 3750957"/>
              <a:gd name="connsiteX18" fmla="*/ 3835226 w 4366182"/>
              <a:gd name="connsiteY18" fmla="*/ 3718642 h 3750957"/>
              <a:gd name="connsiteX19" fmla="*/ 3593923 w 4366182"/>
              <a:gd name="connsiteY19" fmla="*/ 3688800 h 3750957"/>
              <a:gd name="connsiteX20" fmla="*/ 3399191 w 4366182"/>
              <a:gd name="connsiteY20" fmla="*/ 3658961 h 3750957"/>
              <a:gd name="connsiteX21" fmla="*/ 3179057 w 4366182"/>
              <a:gd name="connsiteY21" fmla="*/ 3612546 h 3750957"/>
              <a:gd name="connsiteX22" fmla="*/ 2967391 w 4366182"/>
              <a:gd name="connsiteY22" fmla="*/ 3562816 h 3750957"/>
              <a:gd name="connsiteX23" fmla="*/ 2692224 w 4366182"/>
              <a:gd name="connsiteY23" fmla="*/ 3486560 h 3750957"/>
              <a:gd name="connsiteX24" fmla="*/ 2463623 w 4366182"/>
              <a:gd name="connsiteY24" fmla="*/ 3413619 h 3750957"/>
              <a:gd name="connsiteX25" fmla="*/ 2222323 w 4366182"/>
              <a:gd name="connsiteY25" fmla="*/ 3327419 h 3750957"/>
              <a:gd name="connsiteX26" fmla="*/ 1981023 w 4366182"/>
              <a:gd name="connsiteY26" fmla="*/ 3224639 h 3750957"/>
              <a:gd name="connsiteX27" fmla="*/ 1718557 w 4366182"/>
              <a:gd name="connsiteY27" fmla="*/ 3092022 h 3750957"/>
              <a:gd name="connsiteX28" fmla="*/ 1481491 w 4366182"/>
              <a:gd name="connsiteY28" fmla="*/ 2962719 h 3750957"/>
              <a:gd name="connsiteX29" fmla="*/ 1235958 w 4366182"/>
              <a:gd name="connsiteY29" fmla="*/ 2810210 h 3750957"/>
              <a:gd name="connsiteX30" fmla="*/ 969257 w 4366182"/>
              <a:gd name="connsiteY30" fmla="*/ 2637807 h 3750957"/>
              <a:gd name="connsiteX31" fmla="*/ 804957 w 4366182"/>
              <a:gd name="connsiteY31" fmla="*/ 2527562 h 3750957"/>
              <a:gd name="connsiteX32" fmla="*/ 669490 w 4366182"/>
              <a:gd name="connsiteY32" fmla="*/ 2423479 h 3750957"/>
              <a:gd name="connsiteX33" fmla="*/ 474757 w 4366182"/>
              <a:gd name="connsiteY33" fmla="*/ 2276449 h 3750957"/>
              <a:gd name="connsiteX34" fmla="*/ 335057 w 4366182"/>
              <a:gd name="connsiteY34" fmla="*/ 2154472 h 3750957"/>
              <a:gd name="connsiteX35" fmla="*/ 148790 w 4366182"/>
              <a:gd name="connsiteY35" fmla="*/ 2002364 h 3750957"/>
              <a:gd name="connsiteX36" fmla="*/ 0 w 4366182"/>
              <a:gd name="connsiteY36" fmla="*/ 1878949 h 3750957"/>
              <a:gd name="connsiteX37" fmla="*/ 178599 w 4366182"/>
              <a:gd name="connsiteY37" fmla="*/ 1726117 h 3750957"/>
              <a:gd name="connsiteX38" fmla="*/ 395299 w 4366182"/>
              <a:gd name="connsiteY38" fmla="*/ 1541826 h 3750957"/>
              <a:gd name="connsiteX39" fmla="*/ 634838 w 4366182"/>
              <a:gd name="connsiteY39" fmla="*/ 1356523 h 3750957"/>
              <a:gd name="connsiteX40" fmla="*/ 887705 w 4366182"/>
              <a:gd name="connsiteY40" fmla="*/ 1173670 h 3750957"/>
              <a:gd name="connsiteX41" fmla="*/ 1054723 w 4366182"/>
              <a:gd name="connsiteY41" fmla="*/ 1056122 h 3750957"/>
              <a:gd name="connsiteX42" fmla="*/ 1287558 w 4366182"/>
              <a:gd name="connsiteY42" fmla="*/ 902616 h 3750957"/>
              <a:gd name="connsiteX43" fmla="*/ 1521525 w 4366182"/>
              <a:gd name="connsiteY43" fmla="*/ 759662 h 3750957"/>
              <a:gd name="connsiteX44" fmla="*/ 1765924 w 4366182"/>
              <a:gd name="connsiteY44" fmla="*/ 638883 h 3750957"/>
              <a:gd name="connsiteX45" fmla="*/ 1969124 w 4366182"/>
              <a:gd name="connsiteY45" fmla="*/ 533628 h 3750957"/>
              <a:gd name="connsiteX46" fmla="*/ 2178937 w 4366182"/>
              <a:gd name="connsiteY46" fmla="*/ 431208 h 3750957"/>
              <a:gd name="connsiteX47" fmla="*/ 2396086 w 4366182"/>
              <a:gd name="connsiteY47" fmla="*/ 348884 h 3750957"/>
              <a:gd name="connsiteX48" fmla="*/ 2675290 w 4366182"/>
              <a:gd name="connsiteY48" fmla="*/ 263955 h 3750957"/>
              <a:gd name="connsiteX49" fmla="*/ 2872323 w 4366182"/>
              <a:gd name="connsiteY49" fmla="*/ 210154 h 3750957"/>
              <a:gd name="connsiteX50" fmla="*/ 3066208 w 4366182"/>
              <a:gd name="connsiteY50" fmla="*/ 164798 h 3750957"/>
              <a:gd name="connsiteX0" fmla="*/ 3066208 w 4366182"/>
              <a:gd name="connsiteY0" fmla="*/ 164798 h 3750957"/>
              <a:gd name="connsiteX1" fmla="*/ 3272192 w 4366182"/>
              <a:gd name="connsiteY1" fmla="*/ 128025 h 3750957"/>
              <a:gd name="connsiteX2" fmla="*/ 3462692 w 4366182"/>
              <a:gd name="connsiteY2" fmla="*/ 98185 h 3750957"/>
              <a:gd name="connsiteX3" fmla="*/ 3687057 w 4366182"/>
              <a:gd name="connsiteY3" fmla="*/ 61714 h 3750957"/>
              <a:gd name="connsiteX4" fmla="*/ 3941057 w 4366182"/>
              <a:gd name="connsiteY4" fmla="*/ 28560 h 3750957"/>
              <a:gd name="connsiteX5" fmla="*/ 4206191 w 4366182"/>
              <a:gd name="connsiteY5" fmla="*/ 1712 h 3750957"/>
              <a:gd name="connsiteX6" fmla="*/ 4364456 w 4366182"/>
              <a:gd name="connsiteY6" fmla="*/ 2866 h 3750957"/>
              <a:gd name="connsiteX7" fmla="*/ 4360157 w 4366182"/>
              <a:gd name="connsiteY7" fmla="*/ 836307 h 3750957"/>
              <a:gd name="connsiteX8" fmla="*/ 4360157 w 4366182"/>
              <a:gd name="connsiteY8" fmla="*/ 862433 h 3750957"/>
              <a:gd name="connsiteX9" fmla="*/ 4360157 w 4366182"/>
              <a:gd name="connsiteY9" fmla="*/ 910358 h 3750957"/>
              <a:gd name="connsiteX10" fmla="*/ 4360157 w 4366182"/>
              <a:gd name="connsiteY10" fmla="*/ 947682 h 3750957"/>
              <a:gd name="connsiteX11" fmla="*/ 4360157 w 4366182"/>
              <a:gd name="connsiteY11" fmla="*/ 975730 h 3750957"/>
              <a:gd name="connsiteX12" fmla="*/ 4360157 w 4366182"/>
              <a:gd name="connsiteY12" fmla="*/ 995827 h 3750957"/>
              <a:gd name="connsiteX13" fmla="*/ 4360157 w 4366182"/>
              <a:gd name="connsiteY13" fmla="*/ 1009299 h 3750957"/>
              <a:gd name="connsiteX14" fmla="*/ 4360157 w 4366182"/>
              <a:gd name="connsiteY14" fmla="*/ 1021667 h 3750957"/>
              <a:gd name="connsiteX15" fmla="*/ 4360157 w 4366182"/>
              <a:gd name="connsiteY15" fmla="*/ 1023434 h 3750957"/>
              <a:gd name="connsiteX16" fmla="*/ 4360157 w 4366182"/>
              <a:gd name="connsiteY16" fmla="*/ 3750957 h 3750957"/>
              <a:gd name="connsiteX17" fmla="*/ 4093457 w 4366182"/>
              <a:gd name="connsiteY17" fmla="*/ 3741847 h 3750957"/>
              <a:gd name="connsiteX18" fmla="*/ 3835226 w 4366182"/>
              <a:gd name="connsiteY18" fmla="*/ 3718642 h 3750957"/>
              <a:gd name="connsiteX19" fmla="*/ 3593923 w 4366182"/>
              <a:gd name="connsiteY19" fmla="*/ 3688800 h 3750957"/>
              <a:gd name="connsiteX20" fmla="*/ 3399191 w 4366182"/>
              <a:gd name="connsiteY20" fmla="*/ 3658961 h 3750957"/>
              <a:gd name="connsiteX21" fmla="*/ 3179057 w 4366182"/>
              <a:gd name="connsiteY21" fmla="*/ 3612546 h 3750957"/>
              <a:gd name="connsiteX22" fmla="*/ 2967391 w 4366182"/>
              <a:gd name="connsiteY22" fmla="*/ 3562816 h 3750957"/>
              <a:gd name="connsiteX23" fmla="*/ 2692224 w 4366182"/>
              <a:gd name="connsiteY23" fmla="*/ 3486560 h 3750957"/>
              <a:gd name="connsiteX24" fmla="*/ 2463623 w 4366182"/>
              <a:gd name="connsiteY24" fmla="*/ 3413619 h 3750957"/>
              <a:gd name="connsiteX25" fmla="*/ 2222323 w 4366182"/>
              <a:gd name="connsiteY25" fmla="*/ 3327419 h 3750957"/>
              <a:gd name="connsiteX26" fmla="*/ 1981023 w 4366182"/>
              <a:gd name="connsiteY26" fmla="*/ 3224639 h 3750957"/>
              <a:gd name="connsiteX27" fmla="*/ 1718557 w 4366182"/>
              <a:gd name="connsiteY27" fmla="*/ 3092022 h 3750957"/>
              <a:gd name="connsiteX28" fmla="*/ 1481491 w 4366182"/>
              <a:gd name="connsiteY28" fmla="*/ 2962719 h 3750957"/>
              <a:gd name="connsiteX29" fmla="*/ 1235958 w 4366182"/>
              <a:gd name="connsiteY29" fmla="*/ 2810210 h 3750957"/>
              <a:gd name="connsiteX30" fmla="*/ 969257 w 4366182"/>
              <a:gd name="connsiteY30" fmla="*/ 2637807 h 3750957"/>
              <a:gd name="connsiteX31" fmla="*/ 804957 w 4366182"/>
              <a:gd name="connsiteY31" fmla="*/ 2527562 h 3750957"/>
              <a:gd name="connsiteX32" fmla="*/ 669490 w 4366182"/>
              <a:gd name="connsiteY32" fmla="*/ 2423479 h 3750957"/>
              <a:gd name="connsiteX33" fmla="*/ 474757 w 4366182"/>
              <a:gd name="connsiteY33" fmla="*/ 2276449 h 3750957"/>
              <a:gd name="connsiteX34" fmla="*/ 335057 w 4366182"/>
              <a:gd name="connsiteY34" fmla="*/ 2154472 h 3750957"/>
              <a:gd name="connsiteX35" fmla="*/ 148790 w 4366182"/>
              <a:gd name="connsiteY35" fmla="*/ 2002364 h 3750957"/>
              <a:gd name="connsiteX36" fmla="*/ 0 w 4366182"/>
              <a:gd name="connsiteY36" fmla="*/ 1878949 h 3750957"/>
              <a:gd name="connsiteX37" fmla="*/ 178599 w 4366182"/>
              <a:gd name="connsiteY37" fmla="*/ 1726117 h 3750957"/>
              <a:gd name="connsiteX38" fmla="*/ 395299 w 4366182"/>
              <a:gd name="connsiteY38" fmla="*/ 1541826 h 3750957"/>
              <a:gd name="connsiteX39" fmla="*/ 634838 w 4366182"/>
              <a:gd name="connsiteY39" fmla="*/ 1356523 h 3750957"/>
              <a:gd name="connsiteX40" fmla="*/ 887705 w 4366182"/>
              <a:gd name="connsiteY40" fmla="*/ 1173670 h 3750957"/>
              <a:gd name="connsiteX41" fmla="*/ 1054723 w 4366182"/>
              <a:gd name="connsiteY41" fmla="*/ 1056122 h 3750957"/>
              <a:gd name="connsiteX42" fmla="*/ 1287558 w 4366182"/>
              <a:gd name="connsiteY42" fmla="*/ 902616 h 3750957"/>
              <a:gd name="connsiteX43" fmla="*/ 1521525 w 4366182"/>
              <a:gd name="connsiteY43" fmla="*/ 759662 h 3750957"/>
              <a:gd name="connsiteX44" fmla="*/ 1765924 w 4366182"/>
              <a:gd name="connsiteY44" fmla="*/ 633756 h 3750957"/>
              <a:gd name="connsiteX45" fmla="*/ 1969124 w 4366182"/>
              <a:gd name="connsiteY45" fmla="*/ 533628 h 3750957"/>
              <a:gd name="connsiteX46" fmla="*/ 2178937 w 4366182"/>
              <a:gd name="connsiteY46" fmla="*/ 431208 h 3750957"/>
              <a:gd name="connsiteX47" fmla="*/ 2396086 w 4366182"/>
              <a:gd name="connsiteY47" fmla="*/ 348884 h 3750957"/>
              <a:gd name="connsiteX48" fmla="*/ 2675290 w 4366182"/>
              <a:gd name="connsiteY48" fmla="*/ 263955 h 3750957"/>
              <a:gd name="connsiteX49" fmla="*/ 2872323 w 4366182"/>
              <a:gd name="connsiteY49" fmla="*/ 210154 h 3750957"/>
              <a:gd name="connsiteX50" fmla="*/ 3066208 w 4366182"/>
              <a:gd name="connsiteY50" fmla="*/ 164798 h 3750957"/>
              <a:gd name="connsiteX0" fmla="*/ 3066208 w 4366182"/>
              <a:gd name="connsiteY0" fmla="*/ 164798 h 3750957"/>
              <a:gd name="connsiteX1" fmla="*/ 3272192 w 4366182"/>
              <a:gd name="connsiteY1" fmla="*/ 128025 h 3750957"/>
              <a:gd name="connsiteX2" fmla="*/ 3462692 w 4366182"/>
              <a:gd name="connsiteY2" fmla="*/ 98185 h 3750957"/>
              <a:gd name="connsiteX3" fmla="*/ 3687057 w 4366182"/>
              <a:gd name="connsiteY3" fmla="*/ 61714 h 3750957"/>
              <a:gd name="connsiteX4" fmla="*/ 3941057 w 4366182"/>
              <a:gd name="connsiteY4" fmla="*/ 28560 h 3750957"/>
              <a:gd name="connsiteX5" fmla="*/ 4206191 w 4366182"/>
              <a:gd name="connsiteY5" fmla="*/ 1712 h 3750957"/>
              <a:gd name="connsiteX6" fmla="*/ 4364456 w 4366182"/>
              <a:gd name="connsiteY6" fmla="*/ 2866 h 3750957"/>
              <a:gd name="connsiteX7" fmla="*/ 4360157 w 4366182"/>
              <a:gd name="connsiteY7" fmla="*/ 836307 h 3750957"/>
              <a:gd name="connsiteX8" fmla="*/ 4360157 w 4366182"/>
              <a:gd name="connsiteY8" fmla="*/ 862433 h 3750957"/>
              <a:gd name="connsiteX9" fmla="*/ 4360157 w 4366182"/>
              <a:gd name="connsiteY9" fmla="*/ 910358 h 3750957"/>
              <a:gd name="connsiteX10" fmla="*/ 4360157 w 4366182"/>
              <a:gd name="connsiteY10" fmla="*/ 947682 h 3750957"/>
              <a:gd name="connsiteX11" fmla="*/ 4360157 w 4366182"/>
              <a:gd name="connsiteY11" fmla="*/ 975730 h 3750957"/>
              <a:gd name="connsiteX12" fmla="*/ 4360157 w 4366182"/>
              <a:gd name="connsiteY12" fmla="*/ 995827 h 3750957"/>
              <a:gd name="connsiteX13" fmla="*/ 4360157 w 4366182"/>
              <a:gd name="connsiteY13" fmla="*/ 1009299 h 3750957"/>
              <a:gd name="connsiteX14" fmla="*/ 4360157 w 4366182"/>
              <a:gd name="connsiteY14" fmla="*/ 1021667 h 3750957"/>
              <a:gd name="connsiteX15" fmla="*/ 4360157 w 4366182"/>
              <a:gd name="connsiteY15" fmla="*/ 1023434 h 3750957"/>
              <a:gd name="connsiteX16" fmla="*/ 4360157 w 4366182"/>
              <a:gd name="connsiteY16" fmla="*/ 3750957 h 3750957"/>
              <a:gd name="connsiteX17" fmla="*/ 4093457 w 4366182"/>
              <a:gd name="connsiteY17" fmla="*/ 3741847 h 3750957"/>
              <a:gd name="connsiteX18" fmla="*/ 3835226 w 4366182"/>
              <a:gd name="connsiteY18" fmla="*/ 3718642 h 3750957"/>
              <a:gd name="connsiteX19" fmla="*/ 3593923 w 4366182"/>
              <a:gd name="connsiteY19" fmla="*/ 3688800 h 3750957"/>
              <a:gd name="connsiteX20" fmla="*/ 3399191 w 4366182"/>
              <a:gd name="connsiteY20" fmla="*/ 3658961 h 3750957"/>
              <a:gd name="connsiteX21" fmla="*/ 3179057 w 4366182"/>
              <a:gd name="connsiteY21" fmla="*/ 3612546 h 3750957"/>
              <a:gd name="connsiteX22" fmla="*/ 2967391 w 4366182"/>
              <a:gd name="connsiteY22" fmla="*/ 3562816 h 3750957"/>
              <a:gd name="connsiteX23" fmla="*/ 2692224 w 4366182"/>
              <a:gd name="connsiteY23" fmla="*/ 3486560 h 3750957"/>
              <a:gd name="connsiteX24" fmla="*/ 2463623 w 4366182"/>
              <a:gd name="connsiteY24" fmla="*/ 3413619 h 3750957"/>
              <a:gd name="connsiteX25" fmla="*/ 2222323 w 4366182"/>
              <a:gd name="connsiteY25" fmla="*/ 3327419 h 3750957"/>
              <a:gd name="connsiteX26" fmla="*/ 1981023 w 4366182"/>
              <a:gd name="connsiteY26" fmla="*/ 3224639 h 3750957"/>
              <a:gd name="connsiteX27" fmla="*/ 1718557 w 4366182"/>
              <a:gd name="connsiteY27" fmla="*/ 3092022 h 3750957"/>
              <a:gd name="connsiteX28" fmla="*/ 1481491 w 4366182"/>
              <a:gd name="connsiteY28" fmla="*/ 2962719 h 3750957"/>
              <a:gd name="connsiteX29" fmla="*/ 1235958 w 4366182"/>
              <a:gd name="connsiteY29" fmla="*/ 2810210 h 3750957"/>
              <a:gd name="connsiteX30" fmla="*/ 969257 w 4366182"/>
              <a:gd name="connsiteY30" fmla="*/ 2637807 h 3750957"/>
              <a:gd name="connsiteX31" fmla="*/ 804957 w 4366182"/>
              <a:gd name="connsiteY31" fmla="*/ 2527562 h 3750957"/>
              <a:gd name="connsiteX32" fmla="*/ 669490 w 4366182"/>
              <a:gd name="connsiteY32" fmla="*/ 2423479 h 3750957"/>
              <a:gd name="connsiteX33" fmla="*/ 474757 w 4366182"/>
              <a:gd name="connsiteY33" fmla="*/ 2276449 h 3750957"/>
              <a:gd name="connsiteX34" fmla="*/ 335057 w 4366182"/>
              <a:gd name="connsiteY34" fmla="*/ 2154472 h 3750957"/>
              <a:gd name="connsiteX35" fmla="*/ 148790 w 4366182"/>
              <a:gd name="connsiteY35" fmla="*/ 2002364 h 3750957"/>
              <a:gd name="connsiteX36" fmla="*/ 0 w 4366182"/>
              <a:gd name="connsiteY36" fmla="*/ 1878949 h 3750957"/>
              <a:gd name="connsiteX37" fmla="*/ 178599 w 4366182"/>
              <a:gd name="connsiteY37" fmla="*/ 1726117 h 3750957"/>
              <a:gd name="connsiteX38" fmla="*/ 395299 w 4366182"/>
              <a:gd name="connsiteY38" fmla="*/ 1541826 h 3750957"/>
              <a:gd name="connsiteX39" fmla="*/ 634838 w 4366182"/>
              <a:gd name="connsiteY39" fmla="*/ 1356523 h 3750957"/>
              <a:gd name="connsiteX40" fmla="*/ 887705 w 4366182"/>
              <a:gd name="connsiteY40" fmla="*/ 1173670 h 3750957"/>
              <a:gd name="connsiteX41" fmla="*/ 1054723 w 4366182"/>
              <a:gd name="connsiteY41" fmla="*/ 1056122 h 3750957"/>
              <a:gd name="connsiteX42" fmla="*/ 1287558 w 4366182"/>
              <a:gd name="connsiteY42" fmla="*/ 902616 h 3750957"/>
              <a:gd name="connsiteX43" fmla="*/ 1521525 w 4366182"/>
              <a:gd name="connsiteY43" fmla="*/ 759662 h 3750957"/>
              <a:gd name="connsiteX44" fmla="*/ 1765924 w 4366182"/>
              <a:gd name="connsiteY44" fmla="*/ 623503 h 3750957"/>
              <a:gd name="connsiteX45" fmla="*/ 1969124 w 4366182"/>
              <a:gd name="connsiteY45" fmla="*/ 533628 h 3750957"/>
              <a:gd name="connsiteX46" fmla="*/ 2178937 w 4366182"/>
              <a:gd name="connsiteY46" fmla="*/ 431208 h 3750957"/>
              <a:gd name="connsiteX47" fmla="*/ 2396086 w 4366182"/>
              <a:gd name="connsiteY47" fmla="*/ 348884 h 3750957"/>
              <a:gd name="connsiteX48" fmla="*/ 2675290 w 4366182"/>
              <a:gd name="connsiteY48" fmla="*/ 263955 h 3750957"/>
              <a:gd name="connsiteX49" fmla="*/ 2872323 w 4366182"/>
              <a:gd name="connsiteY49" fmla="*/ 210154 h 3750957"/>
              <a:gd name="connsiteX50" fmla="*/ 3066208 w 4366182"/>
              <a:gd name="connsiteY50" fmla="*/ 164798 h 3750957"/>
              <a:gd name="connsiteX0" fmla="*/ 3066208 w 4366182"/>
              <a:gd name="connsiteY0" fmla="*/ 164798 h 3750957"/>
              <a:gd name="connsiteX1" fmla="*/ 3272192 w 4366182"/>
              <a:gd name="connsiteY1" fmla="*/ 128025 h 3750957"/>
              <a:gd name="connsiteX2" fmla="*/ 3462692 w 4366182"/>
              <a:gd name="connsiteY2" fmla="*/ 98185 h 3750957"/>
              <a:gd name="connsiteX3" fmla="*/ 3687057 w 4366182"/>
              <a:gd name="connsiteY3" fmla="*/ 61714 h 3750957"/>
              <a:gd name="connsiteX4" fmla="*/ 3941057 w 4366182"/>
              <a:gd name="connsiteY4" fmla="*/ 28560 h 3750957"/>
              <a:gd name="connsiteX5" fmla="*/ 4206191 w 4366182"/>
              <a:gd name="connsiteY5" fmla="*/ 1712 h 3750957"/>
              <a:gd name="connsiteX6" fmla="*/ 4364456 w 4366182"/>
              <a:gd name="connsiteY6" fmla="*/ 2866 h 3750957"/>
              <a:gd name="connsiteX7" fmla="*/ 4360157 w 4366182"/>
              <a:gd name="connsiteY7" fmla="*/ 836307 h 3750957"/>
              <a:gd name="connsiteX8" fmla="*/ 4360157 w 4366182"/>
              <a:gd name="connsiteY8" fmla="*/ 862433 h 3750957"/>
              <a:gd name="connsiteX9" fmla="*/ 4360157 w 4366182"/>
              <a:gd name="connsiteY9" fmla="*/ 910358 h 3750957"/>
              <a:gd name="connsiteX10" fmla="*/ 4360157 w 4366182"/>
              <a:gd name="connsiteY10" fmla="*/ 947682 h 3750957"/>
              <a:gd name="connsiteX11" fmla="*/ 4360157 w 4366182"/>
              <a:gd name="connsiteY11" fmla="*/ 975730 h 3750957"/>
              <a:gd name="connsiteX12" fmla="*/ 4360157 w 4366182"/>
              <a:gd name="connsiteY12" fmla="*/ 995827 h 3750957"/>
              <a:gd name="connsiteX13" fmla="*/ 4360157 w 4366182"/>
              <a:gd name="connsiteY13" fmla="*/ 1009299 h 3750957"/>
              <a:gd name="connsiteX14" fmla="*/ 4360157 w 4366182"/>
              <a:gd name="connsiteY14" fmla="*/ 1021667 h 3750957"/>
              <a:gd name="connsiteX15" fmla="*/ 4360157 w 4366182"/>
              <a:gd name="connsiteY15" fmla="*/ 1023434 h 3750957"/>
              <a:gd name="connsiteX16" fmla="*/ 4360157 w 4366182"/>
              <a:gd name="connsiteY16" fmla="*/ 3750957 h 3750957"/>
              <a:gd name="connsiteX17" fmla="*/ 4093457 w 4366182"/>
              <a:gd name="connsiteY17" fmla="*/ 3741847 h 3750957"/>
              <a:gd name="connsiteX18" fmla="*/ 3835226 w 4366182"/>
              <a:gd name="connsiteY18" fmla="*/ 3718642 h 3750957"/>
              <a:gd name="connsiteX19" fmla="*/ 3593923 w 4366182"/>
              <a:gd name="connsiteY19" fmla="*/ 3688800 h 3750957"/>
              <a:gd name="connsiteX20" fmla="*/ 3399191 w 4366182"/>
              <a:gd name="connsiteY20" fmla="*/ 3658961 h 3750957"/>
              <a:gd name="connsiteX21" fmla="*/ 3179057 w 4366182"/>
              <a:gd name="connsiteY21" fmla="*/ 3612546 h 3750957"/>
              <a:gd name="connsiteX22" fmla="*/ 2967391 w 4366182"/>
              <a:gd name="connsiteY22" fmla="*/ 3562816 h 3750957"/>
              <a:gd name="connsiteX23" fmla="*/ 2692224 w 4366182"/>
              <a:gd name="connsiteY23" fmla="*/ 3486560 h 3750957"/>
              <a:gd name="connsiteX24" fmla="*/ 2463623 w 4366182"/>
              <a:gd name="connsiteY24" fmla="*/ 3413619 h 3750957"/>
              <a:gd name="connsiteX25" fmla="*/ 2222323 w 4366182"/>
              <a:gd name="connsiteY25" fmla="*/ 3327419 h 3750957"/>
              <a:gd name="connsiteX26" fmla="*/ 1981023 w 4366182"/>
              <a:gd name="connsiteY26" fmla="*/ 3224639 h 3750957"/>
              <a:gd name="connsiteX27" fmla="*/ 1718557 w 4366182"/>
              <a:gd name="connsiteY27" fmla="*/ 3092022 h 3750957"/>
              <a:gd name="connsiteX28" fmla="*/ 1481491 w 4366182"/>
              <a:gd name="connsiteY28" fmla="*/ 2962719 h 3750957"/>
              <a:gd name="connsiteX29" fmla="*/ 1235958 w 4366182"/>
              <a:gd name="connsiteY29" fmla="*/ 2810210 h 3750957"/>
              <a:gd name="connsiteX30" fmla="*/ 969257 w 4366182"/>
              <a:gd name="connsiteY30" fmla="*/ 2637807 h 3750957"/>
              <a:gd name="connsiteX31" fmla="*/ 804957 w 4366182"/>
              <a:gd name="connsiteY31" fmla="*/ 2527562 h 3750957"/>
              <a:gd name="connsiteX32" fmla="*/ 669490 w 4366182"/>
              <a:gd name="connsiteY32" fmla="*/ 2423479 h 3750957"/>
              <a:gd name="connsiteX33" fmla="*/ 474757 w 4366182"/>
              <a:gd name="connsiteY33" fmla="*/ 2276449 h 3750957"/>
              <a:gd name="connsiteX34" fmla="*/ 335057 w 4366182"/>
              <a:gd name="connsiteY34" fmla="*/ 2154472 h 3750957"/>
              <a:gd name="connsiteX35" fmla="*/ 148790 w 4366182"/>
              <a:gd name="connsiteY35" fmla="*/ 2002364 h 3750957"/>
              <a:gd name="connsiteX36" fmla="*/ 0 w 4366182"/>
              <a:gd name="connsiteY36" fmla="*/ 1878949 h 3750957"/>
              <a:gd name="connsiteX37" fmla="*/ 178599 w 4366182"/>
              <a:gd name="connsiteY37" fmla="*/ 1726117 h 3750957"/>
              <a:gd name="connsiteX38" fmla="*/ 395299 w 4366182"/>
              <a:gd name="connsiteY38" fmla="*/ 1541826 h 3750957"/>
              <a:gd name="connsiteX39" fmla="*/ 634838 w 4366182"/>
              <a:gd name="connsiteY39" fmla="*/ 1356523 h 3750957"/>
              <a:gd name="connsiteX40" fmla="*/ 887705 w 4366182"/>
              <a:gd name="connsiteY40" fmla="*/ 1173670 h 3750957"/>
              <a:gd name="connsiteX41" fmla="*/ 1054723 w 4366182"/>
              <a:gd name="connsiteY41" fmla="*/ 1056122 h 3750957"/>
              <a:gd name="connsiteX42" fmla="*/ 1287558 w 4366182"/>
              <a:gd name="connsiteY42" fmla="*/ 902616 h 3750957"/>
              <a:gd name="connsiteX43" fmla="*/ 1521525 w 4366182"/>
              <a:gd name="connsiteY43" fmla="*/ 759662 h 3750957"/>
              <a:gd name="connsiteX44" fmla="*/ 1765924 w 4366182"/>
              <a:gd name="connsiteY44" fmla="*/ 623503 h 3750957"/>
              <a:gd name="connsiteX45" fmla="*/ 1982217 w 4366182"/>
              <a:gd name="connsiteY45" fmla="*/ 523375 h 3750957"/>
              <a:gd name="connsiteX46" fmla="*/ 2178937 w 4366182"/>
              <a:gd name="connsiteY46" fmla="*/ 431208 h 3750957"/>
              <a:gd name="connsiteX47" fmla="*/ 2396086 w 4366182"/>
              <a:gd name="connsiteY47" fmla="*/ 348884 h 3750957"/>
              <a:gd name="connsiteX48" fmla="*/ 2675290 w 4366182"/>
              <a:gd name="connsiteY48" fmla="*/ 263955 h 3750957"/>
              <a:gd name="connsiteX49" fmla="*/ 2872323 w 4366182"/>
              <a:gd name="connsiteY49" fmla="*/ 210154 h 3750957"/>
              <a:gd name="connsiteX50" fmla="*/ 3066208 w 4366182"/>
              <a:gd name="connsiteY50" fmla="*/ 164798 h 3750957"/>
              <a:gd name="connsiteX0" fmla="*/ 3066208 w 4366182"/>
              <a:gd name="connsiteY0" fmla="*/ 164798 h 3750957"/>
              <a:gd name="connsiteX1" fmla="*/ 3272192 w 4366182"/>
              <a:gd name="connsiteY1" fmla="*/ 128025 h 3750957"/>
              <a:gd name="connsiteX2" fmla="*/ 3462692 w 4366182"/>
              <a:gd name="connsiteY2" fmla="*/ 98185 h 3750957"/>
              <a:gd name="connsiteX3" fmla="*/ 3687057 w 4366182"/>
              <a:gd name="connsiteY3" fmla="*/ 61714 h 3750957"/>
              <a:gd name="connsiteX4" fmla="*/ 3941057 w 4366182"/>
              <a:gd name="connsiteY4" fmla="*/ 28560 h 3750957"/>
              <a:gd name="connsiteX5" fmla="*/ 4206191 w 4366182"/>
              <a:gd name="connsiteY5" fmla="*/ 1712 h 3750957"/>
              <a:gd name="connsiteX6" fmla="*/ 4364456 w 4366182"/>
              <a:gd name="connsiteY6" fmla="*/ 2866 h 3750957"/>
              <a:gd name="connsiteX7" fmla="*/ 4360157 w 4366182"/>
              <a:gd name="connsiteY7" fmla="*/ 836307 h 3750957"/>
              <a:gd name="connsiteX8" fmla="*/ 4360157 w 4366182"/>
              <a:gd name="connsiteY8" fmla="*/ 862433 h 3750957"/>
              <a:gd name="connsiteX9" fmla="*/ 4360157 w 4366182"/>
              <a:gd name="connsiteY9" fmla="*/ 910358 h 3750957"/>
              <a:gd name="connsiteX10" fmla="*/ 4360157 w 4366182"/>
              <a:gd name="connsiteY10" fmla="*/ 947682 h 3750957"/>
              <a:gd name="connsiteX11" fmla="*/ 4360157 w 4366182"/>
              <a:gd name="connsiteY11" fmla="*/ 975730 h 3750957"/>
              <a:gd name="connsiteX12" fmla="*/ 4360157 w 4366182"/>
              <a:gd name="connsiteY12" fmla="*/ 995827 h 3750957"/>
              <a:gd name="connsiteX13" fmla="*/ 4360157 w 4366182"/>
              <a:gd name="connsiteY13" fmla="*/ 1009299 h 3750957"/>
              <a:gd name="connsiteX14" fmla="*/ 4360157 w 4366182"/>
              <a:gd name="connsiteY14" fmla="*/ 1021667 h 3750957"/>
              <a:gd name="connsiteX15" fmla="*/ 4360157 w 4366182"/>
              <a:gd name="connsiteY15" fmla="*/ 1023434 h 3750957"/>
              <a:gd name="connsiteX16" fmla="*/ 4360157 w 4366182"/>
              <a:gd name="connsiteY16" fmla="*/ 3750957 h 3750957"/>
              <a:gd name="connsiteX17" fmla="*/ 4093457 w 4366182"/>
              <a:gd name="connsiteY17" fmla="*/ 3741847 h 3750957"/>
              <a:gd name="connsiteX18" fmla="*/ 3835226 w 4366182"/>
              <a:gd name="connsiteY18" fmla="*/ 3718642 h 3750957"/>
              <a:gd name="connsiteX19" fmla="*/ 3593923 w 4366182"/>
              <a:gd name="connsiteY19" fmla="*/ 3688800 h 3750957"/>
              <a:gd name="connsiteX20" fmla="*/ 3399191 w 4366182"/>
              <a:gd name="connsiteY20" fmla="*/ 3658961 h 3750957"/>
              <a:gd name="connsiteX21" fmla="*/ 3179057 w 4366182"/>
              <a:gd name="connsiteY21" fmla="*/ 3612546 h 3750957"/>
              <a:gd name="connsiteX22" fmla="*/ 2967391 w 4366182"/>
              <a:gd name="connsiteY22" fmla="*/ 3562816 h 3750957"/>
              <a:gd name="connsiteX23" fmla="*/ 2692224 w 4366182"/>
              <a:gd name="connsiteY23" fmla="*/ 3486560 h 3750957"/>
              <a:gd name="connsiteX24" fmla="*/ 2463623 w 4366182"/>
              <a:gd name="connsiteY24" fmla="*/ 3413619 h 3750957"/>
              <a:gd name="connsiteX25" fmla="*/ 2222323 w 4366182"/>
              <a:gd name="connsiteY25" fmla="*/ 3327419 h 3750957"/>
              <a:gd name="connsiteX26" fmla="*/ 1981023 w 4366182"/>
              <a:gd name="connsiteY26" fmla="*/ 3224639 h 3750957"/>
              <a:gd name="connsiteX27" fmla="*/ 1718557 w 4366182"/>
              <a:gd name="connsiteY27" fmla="*/ 3092022 h 3750957"/>
              <a:gd name="connsiteX28" fmla="*/ 1481491 w 4366182"/>
              <a:gd name="connsiteY28" fmla="*/ 2962719 h 3750957"/>
              <a:gd name="connsiteX29" fmla="*/ 1235958 w 4366182"/>
              <a:gd name="connsiteY29" fmla="*/ 2810210 h 3750957"/>
              <a:gd name="connsiteX30" fmla="*/ 969257 w 4366182"/>
              <a:gd name="connsiteY30" fmla="*/ 2637807 h 3750957"/>
              <a:gd name="connsiteX31" fmla="*/ 804957 w 4366182"/>
              <a:gd name="connsiteY31" fmla="*/ 2527562 h 3750957"/>
              <a:gd name="connsiteX32" fmla="*/ 669490 w 4366182"/>
              <a:gd name="connsiteY32" fmla="*/ 2423479 h 3750957"/>
              <a:gd name="connsiteX33" fmla="*/ 474757 w 4366182"/>
              <a:gd name="connsiteY33" fmla="*/ 2276449 h 3750957"/>
              <a:gd name="connsiteX34" fmla="*/ 335057 w 4366182"/>
              <a:gd name="connsiteY34" fmla="*/ 2154472 h 3750957"/>
              <a:gd name="connsiteX35" fmla="*/ 148790 w 4366182"/>
              <a:gd name="connsiteY35" fmla="*/ 2002364 h 3750957"/>
              <a:gd name="connsiteX36" fmla="*/ 0 w 4366182"/>
              <a:gd name="connsiteY36" fmla="*/ 1878949 h 3750957"/>
              <a:gd name="connsiteX37" fmla="*/ 178599 w 4366182"/>
              <a:gd name="connsiteY37" fmla="*/ 1726117 h 3750957"/>
              <a:gd name="connsiteX38" fmla="*/ 395299 w 4366182"/>
              <a:gd name="connsiteY38" fmla="*/ 1541826 h 3750957"/>
              <a:gd name="connsiteX39" fmla="*/ 634838 w 4366182"/>
              <a:gd name="connsiteY39" fmla="*/ 1356523 h 3750957"/>
              <a:gd name="connsiteX40" fmla="*/ 887705 w 4366182"/>
              <a:gd name="connsiteY40" fmla="*/ 1173670 h 3750957"/>
              <a:gd name="connsiteX41" fmla="*/ 1054723 w 4366182"/>
              <a:gd name="connsiteY41" fmla="*/ 1056122 h 3750957"/>
              <a:gd name="connsiteX42" fmla="*/ 1287558 w 4366182"/>
              <a:gd name="connsiteY42" fmla="*/ 902616 h 3750957"/>
              <a:gd name="connsiteX43" fmla="*/ 1521525 w 4366182"/>
              <a:gd name="connsiteY43" fmla="*/ 759662 h 3750957"/>
              <a:gd name="connsiteX44" fmla="*/ 1765924 w 4366182"/>
              <a:gd name="connsiteY44" fmla="*/ 623503 h 3750957"/>
              <a:gd name="connsiteX45" fmla="*/ 1988764 w 4366182"/>
              <a:gd name="connsiteY45" fmla="*/ 513121 h 3750957"/>
              <a:gd name="connsiteX46" fmla="*/ 2178937 w 4366182"/>
              <a:gd name="connsiteY46" fmla="*/ 431208 h 3750957"/>
              <a:gd name="connsiteX47" fmla="*/ 2396086 w 4366182"/>
              <a:gd name="connsiteY47" fmla="*/ 348884 h 3750957"/>
              <a:gd name="connsiteX48" fmla="*/ 2675290 w 4366182"/>
              <a:gd name="connsiteY48" fmla="*/ 263955 h 3750957"/>
              <a:gd name="connsiteX49" fmla="*/ 2872323 w 4366182"/>
              <a:gd name="connsiteY49" fmla="*/ 210154 h 3750957"/>
              <a:gd name="connsiteX50" fmla="*/ 3066208 w 4366182"/>
              <a:gd name="connsiteY50" fmla="*/ 164798 h 3750957"/>
              <a:gd name="connsiteX0" fmla="*/ 3066208 w 4366182"/>
              <a:gd name="connsiteY0" fmla="*/ 161953 h 3748112"/>
              <a:gd name="connsiteX1" fmla="*/ 3272192 w 4366182"/>
              <a:gd name="connsiteY1" fmla="*/ 125180 h 3748112"/>
              <a:gd name="connsiteX2" fmla="*/ 3462692 w 4366182"/>
              <a:gd name="connsiteY2" fmla="*/ 95340 h 3748112"/>
              <a:gd name="connsiteX3" fmla="*/ 3687057 w 4366182"/>
              <a:gd name="connsiteY3" fmla="*/ 58869 h 3748112"/>
              <a:gd name="connsiteX4" fmla="*/ 3941057 w 4366182"/>
              <a:gd name="connsiteY4" fmla="*/ 25715 h 3748112"/>
              <a:gd name="connsiteX5" fmla="*/ 4212738 w 4366182"/>
              <a:gd name="connsiteY5" fmla="*/ 9121 h 3748112"/>
              <a:gd name="connsiteX6" fmla="*/ 4364456 w 4366182"/>
              <a:gd name="connsiteY6" fmla="*/ 21 h 3748112"/>
              <a:gd name="connsiteX7" fmla="*/ 4360157 w 4366182"/>
              <a:gd name="connsiteY7" fmla="*/ 833462 h 3748112"/>
              <a:gd name="connsiteX8" fmla="*/ 4360157 w 4366182"/>
              <a:gd name="connsiteY8" fmla="*/ 859588 h 3748112"/>
              <a:gd name="connsiteX9" fmla="*/ 4360157 w 4366182"/>
              <a:gd name="connsiteY9" fmla="*/ 907513 h 3748112"/>
              <a:gd name="connsiteX10" fmla="*/ 4360157 w 4366182"/>
              <a:gd name="connsiteY10" fmla="*/ 944837 h 3748112"/>
              <a:gd name="connsiteX11" fmla="*/ 4360157 w 4366182"/>
              <a:gd name="connsiteY11" fmla="*/ 972885 h 3748112"/>
              <a:gd name="connsiteX12" fmla="*/ 4360157 w 4366182"/>
              <a:gd name="connsiteY12" fmla="*/ 992982 h 3748112"/>
              <a:gd name="connsiteX13" fmla="*/ 4360157 w 4366182"/>
              <a:gd name="connsiteY13" fmla="*/ 1006454 h 3748112"/>
              <a:gd name="connsiteX14" fmla="*/ 4360157 w 4366182"/>
              <a:gd name="connsiteY14" fmla="*/ 1018822 h 3748112"/>
              <a:gd name="connsiteX15" fmla="*/ 4360157 w 4366182"/>
              <a:gd name="connsiteY15" fmla="*/ 1020589 h 3748112"/>
              <a:gd name="connsiteX16" fmla="*/ 4360157 w 4366182"/>
              <a:gd name="connsiteY16" fmla="*/ 3748112 h 3748112"/>
              <a:gd name="connsiteX17" fmla="*/ 4093457 w 4366182"/>
              <a:gd name="connsiteY17" fmla="*/ 3739002 h 3748112"/>
              <a:gd name="connsiteX18" fmla="*/ 3835226 w 4366182"/>
              <a:gd name="connsiteY18" fmla="*/ 3715797 h 3748112"/>
              <a:gd name="connsiteX19" fmla="*/ 3593923 w 4366182"/>
              <a:gd name="connsiteY19" fmla="*/ 3685955 h 3748112"/>
              <a:gd name="connsiteX20" fmla="*/ 3399191 w 4366182"/>
              <a:gd name="connsiteY20" fmla="*/ 3656116 h 3748112"/>
              <a:gd name="connsiteX21" fmla="*/ 3179057 w 4366182"/>
              <a:gd name="connsiteY21" fmla="*/ 3609701 h 3748112"/>
              <a:gd name="connsiteX22" fmla="*/ 2967391 w 4366182"/>
              <a:gd name="connsiteY22" fmla="*/ 3559971 h 3748112"/>
              <a:gd name="connsiteX23" fmla="*/ 2692224 w 4366182"/>
              <a:gd name="connsiteY23" fmla="*/ 3483715 h 3748112"/>
              <a:gd name="connsiteX24" fmla="*/ 2463623 w 4366182"/>
              <a:gd name="connsiteY24" fmla="*/ 3410774 h 3748112"/>
              <a:gd name="connsiteX25" fmla="*/ 2222323 w 4366182"/>
              <a:gd name="connsiteY25" fmla="*/ 3324574 h 3748112"/>
              <a:gd name="connsiteX26" fmla="*/ 1981023 w 4366182"/>
              <a:gd name="connsiteY26" fmla="*/ 3221794 h 3748112"/>
              <a:gd name="connsiteX27" fmla="*/ 1718557 w 4366182"/>
              <a:gd name="connsiteY27" fmla="*/ 3089177 h 3748112"/>
              <a:gd name="connsiteX28" fmla="*/ 1481491 w 4366182"/>
              <a:gd name="connsiteY28" fmla="*/ 2959874 h 3748112"/>
              <a:gd name="connsiteX29" fmla="*/ 1235958 w 4366182"/>
              <a:gd name="connsiteY29" fmla="*/ 2807365 h 3748112"/>
              <a:gd name="connsiteX30" fmla="*/ 969257 w 4366182"/>
              <a:gd name="connsiteY30" fmla="*/ 2634962 h 3748112"/>
              <a:gd name="connsiteX31" fmla="*/ 804957 w 4366182"/>
              <a:gd name="connsiteY31" fmla="*/ 2524717 h 3748112"/>
              <a:gd name="connsiteX32" fmla="*/ 669490 w 4366182"/>
              <a:gd name="connsiteY32" fmla="*/ 2420634 h 3748112"/>
              <a:gd name="connsiteX33" fmla="*/ 474757 w 4366182"/>
              <a:gd name="connsiteY33" fmla="*/ 2273604 h 3748112"/>
              <a:gd name="connsiteX34" fmla="*/ 335057 w 4366182"/>
              <a:gd name="connsiteY34" fmla="*/ 2151627 h 3748112"/>
              <a:gd name="connsiteX35" fmla="*/ 148790 w 4366182"/>
              <a:gd name="connsiteY35" fmla="*/ 1999519 h 3748112"/>
              <a:gd name="connsiteX36" fmla="*/ 0 w 4366182"/>
              <a:gd name="connsiteY36" fmla="*/ 1876104 h 3748112"/>
              <a:gd name="connsiteX37" fmla="*/ 178599 w 4366182"/>
              <a:gd name="connsiteY37" fmla="*/ 1723272 h 3748112"/>
              <a:gd name="connsiteX38" fmla="*/ 395299 w 4366182"/>
              <a:gd name="connsiteY38" fmla="*/ 1538981 h 3748112"/>
              <a:gd name="connsiteX39" fmla="*/ 634838 w 4366182"/>
              <a:gd name="connsiteY39" fmla="*/ 1353678 h 3748112"/>
              <a:gd name="connsiteX40" fmla="*/ 887705 w 4366182"/>
              <a:gd name="connsiteY40" fmla="*/ 1170825 h 3748112"/>
              <a:gd name="connsiteX41" fmla="*/ 1054723 w 4366182"/>
              <a:gd name="connsiteY41" fmla="*/ 1053277 h 3748112"/>
              <a:gd name="connsiteX42" fmla="*/ 1287558 w 4366182"/>
              <a:gd name="connsiteY42" fmla="*/ 899771 h 3748112"/>
              <a:gd name="connsiteX43" fmla="*/ 1521525 w 4366182"/>
              <a:gd name="connsiteY43" fmla="*/ 756817 h 3748112"/>
              <a:gd name="connsiteX44" fmla="*/ 1765924 w 4366182"/>
              <a:gd name="connsiteY44" fmla="*/ 620658 h 3748112"/>
              <a:gd name="connsiteX45" fmla="*/ 1988764 w 4366182"/>
              <a:gd name="connsiteY45" fmla="*/ 510276 h 3748112"/>
              <a:gd name="connsiteX46" fmla="*/ 2178937 w 4366182"/>
              <a:gd name="connsiteY46" fmla="*/ 428363 h 3748112"/>
              <a:gd name="connsiteX47" fmla="*/ 2396086 w 4366182"/>
              <a:gd name="connsiteY47" fmla="*/ 346039 h 3748112"/>
              <a:gd name="connsiteX48" fmla="*/ 2675290 w 4366182"/>
              <a:gd name="connsiteY48" fmla="*/ 261110 h 3748112"/>
              <a:gd name="connsiteX49" fmla="*/ 2872323 w 4366182"/>
              <a:gd name="connsiteY49" fmla="*/ 207309 h 3748112"/>
              <a:gd name="connsiteX50" fmla="*/ 3066208 w 4366182"/>
              <a:gd name="connsiteY50" fmla="*/ 161953 h 3748112"/>
              <a:gd name="connsiteX0" fmla="*/ 3066208 w 4366182"/>
              <a:gd name="connsiteY0" fmla="*/ 161953 h 3748112"/>
              <a:gd name="connsiteX1" fmla="*/ 3272192 w 4366182"/>
              <a:gd name="connsiteY1" fmla="*/ 125180 h 3748112"/>
              <a:gd name="connsiteX2" fmla="*/ 3462692 w 4366182"/>
              <a:gd name="connsiteY2" fmla="*/ 95340 h 3748112"/>
              <a:gd name="connsiteX3" fmla="*/ 3687057 w 4366182"/>
              <a:gd name="connsiteY3" fmla="*/ 58869 h 3748112"/>
              <a:gd name="connsiteX4" fmla="*/ 3960697 w 4366182"/>
              <a:gd name="connsiteY4" fmla="*/ 25715 h 3748112"/>
              <a:gd name="connsiteX5" fmla="*/ 4212738 w 4366182"/>
              <a:gd name="connsiteY5" fmla="*/ 9121 h 3748112"/>
              <a:gd name="connsiteX6" fmla="*/ 4364456 w 4366182"/>
              <a:gd name="connsiteY6" fmla="*/ 21 h 3748112"/>
              <a:gd name="connsiteX7" fmla="*/ 4360157 w 4366182"/>
              <a:gd name="connsiteY7" fmla="*/ 833462 h 3748112"/>
              <a:gd name="connsiteX8" fmla="*/ 4360157 w 4366182"/>
              <a:gd name="connsiteY8" fmla="*/ 859588 h 3748112"/>
              <a:gd name="connsiteX9" fmla="*/ 4360157 w 4366182"/>
              <a:gd name="connsiteY9" fmla="*/ 907513 h 3748112"/>
              <a:gd name="connsiteX10" fmla="*/ 4360157 w 4366182"/>
              <a:gd name="connsiteY10" fmla="*/ 944837 h 3748112"/>
              <a:gd name="connsiteX11" fmla="*/ 4360157 w 4366182"/>
              <a:gd name="connsiteY11" fmla="*/ 972885 h 3748112"/>
              <a:gd name="connsiteX12" fmla="*/ 4360157 w 4366182"/>
              <a:gd name="connsiteY12" fmla="*/ 992982 h 3748112"/>
              <a:gd name="connsiteX13" fmla="*/ 4360157 w 4366182"/>
              <a:gd name="connsiteY13" fmla="*/ 1006454 h 3748112"/>
              <a:gd name="connsiteX14" fmla="*/ 4360157 w 4366182"/>
              <a:gd name="connsiteY14" fmla="*/ 1018822 h 3748112"/>
              <a:gd name="connsiteX15" fmla="*/ 4360157 w 4366182"/>
              <a:gd name="connsiteY15" fmla="*/ 1020589 h 3748112"/>
              <a:gd name="connsiteX16" fmla="*/ 4360157 w 4366182"/>
              <a:gd name="connsiteY16" fmla="*/ 3748112 h 3748112"/>
              <a:gd name="connsiteX17" fmla="*/ 4093457 w 4366182"/>
              <a:gd name="connsiteY17" fmla="*/ 3739002 h 3748112"/>
              <a:gd name="connsiteX18" fmla="*/ 3835226 w 4366182"/>
              <a:gd name="connsiteY18" fmla="*/ 3715797 h 3748112"/>
              <a:gd name="connsiteX19" fmla="*/ 3593923 w 4366182"/>
              <a:gd name="connsiteY19" fmla="*/ 3685955 h 3748112"/>
              <a:gd name="connsiteX20" fmla="*/ 3399191 w 4366182"/>
              <a:gd name="connsiteY20" fmla="*/ 3656116 h 3748112"/>
              <a:gd name="connsiteX21" fmla="*/ 3179057 w 4366182"/>
              <a:gd name="connsiteY21" fmla="*/ 3609701 h 3748112"/>
              <a:gd name="connsiteX22" fmla="*/ 2967391 w 4366182"/>
              <a:gd name="connsiteY22" fmla="*/ 3559971 h 3748112"/>
              <a:gd name="connsiteX23" fmla="*/ 2692224 w 4366182"/>
              <a:gd name="connsiteY23" fmla="*/ 3483715 h 3748112"/>
              <a:gd name="connsiteX24" fmla="*/ 2463623 w 4366182"/>
              <a:gd name="connsiteY24" fmla="*/ 3410774 h 3748112"/>
              <a:gd name="connsiteX25" fmla="*/ 2222323 w 4366182"/>
              <a:gd name="connsiteY25" fmla="*/ 3324574 h 3748112"/>
              <a:gd name="connsiteX26" fmla="*/ 1981023 w 4366182"/>
              <a:gd name="connsiteY26" fmla="*/ 3221794 h 3748112"/>
              <a:gd name="connsiteX27" fmla="*/ 1718557 w 4366182"/>
              <a:gd name="connsiteY27" fmla="*/ 3089177 h 3748112"/>
              <a:gd name="connsiteX28" fmla="*/ 1481491 w 4366182"/>
              <a:gd name="connsiteY28" fmla="*/ 2959874 h 3748112"/>
              <a:gd name="connsiteX29" fmla="*/ 1235958 w 4366182"/>
              <a:gd name="connsiteY29" fmla="*/ 2807365 h 3748112"/>
              <a:gd name="connsiteX30" fmla="*/ 969257 w 4366182"/>
              <a:gd name="connsiteY30" fmla="*/ 2634962 h 3748112"/>
              <a:gd name="connsiteX31" fmla="*/ 804957 w 4366182"/>
              <a:gd name="connsiteY31" fmla="*/ 2524717 h 3748112"/>
              <a:gd name="connsiteX32" fmla="*/ 669490 w 4366182"/>
              <a:gd name="connsiteY32" fmla="*/ 2420634 h 3748112"/>
              <a:gd name="connsiteX33" fmla="*/ 474757 w 4366182"/>
              <a:gd name="connsiteY33" fmla="*/ 2273604 h 3748112"/>
              <a:gd name="connsiteX34" fmla="*/ 335057 w 4366182"/>
              <a:gd name="connsiteY34" fmla="*/ 2151627 h 3748112"/>
              <a:gd name="connsiteX35" fmla="*/ 148790 w 4366182"/>
              <a:gd name="connsiteY35" fmla="*/ 1999519 h 3748112"/>
              <a:gd name="connsiteX36" fmla="*/ 0 w 4366182"/>
              <a:gd name="connsiteY36" fmla="*/ 1876104 h 3748112"/>
              <a:gd name="connsiteX37" fmla="*/ 178599 w 4366182"/>
              <a:gd name="connsiteY37" fmla="*/ 1723272 h 3748112"/>
              <a:gd name="connsiteX38" fmla="*/ 395299 w 4366182"/>
              <a:gd name="connsiteY38" fmla="*/ 1538981 h 3748112"/>
              <a:gd name="connsiteX39" fmla="*/ 634838 w 4366182"/>
              <a:gd name="connsiteY39" fmla="*/ 1353678 h 3748112"/>
              <a:gd name="connsiteX40" fmla="*/ 887705 w 4366182"/>
              <a:gd name="connsiteY40" fmla="*/ 1170825 h 3748112"/>
              <a:gd name="connsiteX41" fmla="*/ 1054723 w 4366182"/>
              <a:gd name="connsiteY41" fmla="*/ 1053277 h 3748112"/>
              <a:gd name="connsiteX42" fmla="*/ 1287558 w 4366182"/>
              <a:gd name="connsiteY42" fmla="*/ 899771 h 3748112"/>
              <a:gd name="connsiteX43" fmla="*/ 1521525 w 4366182"/>
              <a:gd name="connsiteY43" fmla="*/ 756817 h 3748112"/>
              <a:gd name="connsiteX44" fmla="*/ 1765924 w 4366182"/>
              <a:gd name="connsiteY44" fmla="*/ 620658 h 3748112"/>
              <a:gd name="connsiteX45" fmla="*/ 1988764 w 4366182"/>
              <a:gd name="connsiteY45" fmla="*/ 510276 h 3748112"/>
              <a:gd name="connsiteX46" fmla="*/ 2178937 w 4366182"/>
              <a:gd name="connsiteY46" fmla="*/ 428363 h 3748112"/>
              <a:gd name="connsiteX47" fmla="*/ 2396086 w 4366182"/>
              <a:gd name="connsiteY47" fmla="*/ 346039 h 3748112"/>
              <a:gd name="connsiteX48" fmla="*/ 2675290 w 4366182"/>
              <a:gd name="connsiteY48" fmla="*/ 261110 h 3748112"/>
              <a:gd name="connsiteX49" fmla="*/ 2872323 w 4366182"/>
              <a:gd name="connsiteY49" fmla="*/ 207309 h 3748112"/>
              <a:gd name="connsiteX50" fmla="*/ 3066208 w 4366182"/>
              <a:gd name="connsiteY50" fmla="*/ 161953 h 3748112"/>
              <a:gd name="connsiteX0" fmla="*/ 3066208 w 4366182"/>
              <a:gd name="connsiteY0" fmla="*/ 161953 h 3748112"/>
              <a:gd name="connsiteX1" fmla="*/ 3272192 w 4366182"/>
              <a:gd name="connsiteY1" fmla="*/ 114926 h 3748112"/>
              <a:gd name="connsiteX2" fmla="*/ 3462692 w 4366182"/>
              <a:gd name="connsiteY2" fmla="*/ 95340 h 3748112"/>
              <a:gd name="connsiteX3" fmla="*/ 3687057 w 4366182"/>
              <a:gd name="connsiteY3" fmla="*/ 58869 h 3748112"/>
              <a:gd name="connsiteX4" fmla="*/ 3960697 w 4366182"/>
              <a:gd name="connsiteY4" fmla="*/ 25715 h 3748112"/>
              <a:gd name="connsiteX5" fmla="*/ 4212738 w 4366182"/>
              <a:gd name="connsiteY5" fmla="*/ 9121 h 3748112"/>
              <a:gd name="connsiteX6" fmla="*/ 4364456 w 4366182"/>
              <a:gd name="connsiteY6" fmla="*/ 21 h 3748112"/>
              <a:gd name="connsiteX7" fmla="*/ 4360157 w 4366182"/>
              <a:gd name="connsiteY7" fmla="*/ 833462 h 3748112"/>
              <a:gd name="connsiteX8" fmla="*/ 4360157 w 4366182"/>
              <a:gd name="connsiteY8" fmla="*/ 859588 h 3748112"/>
              <a:gd name="connsiteX9" fmla="*/ 4360157 w 4366182"/>
              <a:gd name="connsiteY9" fmla="*/ 907513 h 3748112"/>
              <a:gd name="connsiteX10" fmla="*/ 4360157 w 4366182"/>
              <a:gd name="connsiteY10" fmla="*/ 944837 h 3748112"/>
              <a:gd name="connsiteX11" fmla="*/ 4360157 w 4366182"/>
              <a:gd name="connsiteY11" fmla="*/ 972885 h 3748112"/>
              <a:gd name="connsiteX12" fmla="*/ 4360157 w 4366182"/>
              <a:gd name="connsiteY12" fmla="*/ 992982 h 3748112"/>
              <a:gd name="connsiteX13" fmla="*/ 4360157 w 4366182"/>
              <a:gd name="connsiteY13" fmla="*/ 1006454 h 3748112"/>
              <a:gd name="connsiteX14" fmla="*/ 4360157 w 4366182"/>
              <a:gd name="connsiteY14" fmla="*/ 1018822 h 3748112"/>
              <a:gd name="connsiteX15" fmla="*/ 4360157 w 4366182"/>
              <a:gd name="connsiteY15" fmla="*/ 1020589 h 3748112"/>
              <a:gd name="connsiteX16" fmla="*/ 4360157 w 4366182"/>
              <a:gd name="connsiteY16" fmla="*/ 3748112 h 3748112"/>
              <a:gd name="connsiteX17" fmla="*/ 4093457 w 4366182"/>
              <a:gd name="connsiteY17" fmla="*/ 3739002 h 3748112"/>
              <a:gd name="connsiteX18" fmla="*/ 3835226 w 4366182"/>
              <a:gd name="connsiteY18" fmla="*/ 3715797 h 3748112"/>
              <a:gd name="connsiteX19" fmla="*/ 3593923 w 4366182"/>
              <a:gd name="connsiteY19" fmla="*/ 3685955 h 3748112"/>
              <a:gd name="connsiteX20" fmla="*/ 3399191 w 4366182"/>
              <a:gd name="connsiteY20" fmla="*/ 3656116 h 3748112"/>
              <a:gd name="connsiteX21" fmla="*/ 3179057 w 4366182"/>
              <a:gd name="connsiteY21" fmla="*/ 3609701 h 3748112"/>
              <a:gd name="connsiteX22" fmla="*/ 2967391 w 4366182"/>
              <a:gd name="connsiteY22" fmla="*/ 3559971 h 3748112"/>
              <a:gd name="connsiteX23" fmla="*/ 2692224 w 4366182"/>
              <a:gd name="connsiteY23" fmla="*/ 3483715 h 3748112"/>
              <a:gd name="connsiteX24" fmla="*/ 2463623 w 4366182"/>
              <a:gd name="connsiteY24" fmla="*/ 3410774 h 3748112"/>
              <a:gd name="connsiteX25" fmla="*/ 2222323 w 4366182"/>
              <a:gd name="connsiteY25" fmla="*/ 3324574 h 3748112"/>
              <a:gd name="connsiteX26" fmla="*/ 1981023 w 4366182"/>
              <a:gd name="connsiteY26" fmla="*/ 3221794 h 3748112"/>
              <a:gd name="connsiteX27" fmla="*/ 1718557 w 4366182"/>
              <a:gd name="connsiteY27" fmla="*/ 3089177 h 3748112"/>
              <a:gd name="connsiteX28" fmla="*/ 1481491 w 4366182"/>
              <a:gd name="connsiteY28" fmla="*/ 2959874 h 3748112"/>
              <a:gd name="connsiteX29" fmla="*/ 1235958 w 4366182"/>
              <a:gd name="connsiteY29" fmla="*/ 2807365 h 3748112"/>
              <a:gd name="connsiteX30" fmla="*/ 969257 w 4366182"/>
              <a:gd name="connsiteY30" fmla="*/ 2634962 h 3748112"/>
              <a:gd name="connsiteX31" fmla="*/ 804957 w 4366182"/>
              <a:gd name="connsiteY31" fmla="*/ 2524717 h 3748112"/>
              <a:gd name="connsiteX32" fmla="*/ 669490 w 4366182"/>
              <a:gd name="connsiteY32" fmla="*/ 2420634 h 3748112"/>
              <a:gd name="connsiteX33" fmla="*/ 474757 w 4366182"/>
              <a:gd name="connsiteY33" fmla="*/ 2273604 h 3748112"/>
              <a:gd name="connsiteX34" fmla="*/ 335057 w 4366182"/>
              <a:gd name="connsiteY34" fmla="*/ 2151627 h 3748112"/>
              <a:gd name="connsiteX35" fmla="*/ 148790 w 4366182"/>
              <a:gd name="connsiteY35" fmla="*/ 1999519 h 3748112"/>
              <a:gd name="connsiteX36" fmla="*/ 0 w 4366182"/>
              <a:gd name="connsiteY36" fmla="*/ 1876104 h 3748112"/>
              <a:gd name="connsiteX37" fmla="*/ 178599 w 4366182"/>
              <a:gd name="connsiteY37" fmla="*/ 1723272 h 3748112"/>
              <a:gd name="connsiteX38" fmla="*/ 395299 w 4366182"/>
              <a:gd name="connsiteY38" fmla="*/ 1538981 h 3748112"/>
              <a:gd name="connsiteX39" fmla="*/ 634838 w 4366182"/>
              <a:gd name="connsiteY39" fmla="*/ 1353678 h 3748112"/>
              <a:gd name="connsiteX40" fmla="*/ 887705 w 4366182"/>
              <a:gd name="connsiteY40" fmla="*/ 1170825 h 3748112"/>
              <a:gd name="connsiteX41" fmla="*/ 1054723 w 4366182"/>
              <a:gd name="connsiteY41" fmla="*/ 1053277 h 3748112"/>
              <a:gd name="connsiteX42" fmla="*/ 1287558 w 4366182"/>
              <a:gd name="connsiteY42" fmla="*/ 899771 h 3748112"/>
              <a:gd name="connsiteX43" fmla="*/ 1521525 w 4366182"/>
              <a:gd name="connsiteY43" fmla="*/ 756817 h 3748112"/>
              <a:gd name="connsiteX44" fmla="*/ 1765924 w 4366182"/>
              <a:gd name="connsiteY44" fmla="*/ 620658 h 3748112"/>
              <a:gd name="connsiteX45" fmla="*/ 1988764 w 4366182"/>
              <a:gd name="connsiteY45" fmla="*/ 510276 h 3748112"/>
              <a:gd name="connsiteX46" fmla="*/ 2178937 w 4366182"/>
              <a:gd name="connsiteY46" fmla="*/ 428363 h 3748112"/>
              <a:gd name="connsiteX47" fmla="*/ 2396086 w 4366182"/>
              <a:gd name="connsiteY47" fmla="*/ 346039 h 3748112"/>
              <a:gd name="connsiteX48" fmla="*/ 2675290 w 4366182"/>
              <a:gd name="connsiteY48" fmla="*/ 261110 h 3748112"/>
              <a:gd name="connsiteX49" fmla="*/ 2872323 w 4366182"/>
              <a:gd name="connsiteY49" fmla="*/ 207309 h 3748112"/>
              <a:gd name="connsiteX50" fmla="*/ 3066208 w 4366182"/>
              <a:gd name="connsiteY50" fmla="*/ 161953 h 3748112"/>
              <a:gd name="connsiteX0" fmla="*/ 3066208 w 4366182"/>
              <a:gd name="connsiteY0" fmla="*/ 161953 h 3748112"/>
              <a:gd name="connsiteX1" fmla="*/ 3272192 w 4366182"/>
              <a:gd name="connsiteY1" fmla="*/ 114926 h 3748112"/>
              <a:gd name="connsiteX2" fmla="*/ 3462692 w 4366182"/>
              <a:gd name="connsiteY2" fmla="*/ 85086 h 3748112"/>
              <a:gd name="connsiteX3" fmla="*/ 3687057 w 4366182"/>
              <a:gd name="connsiteY3" fmla="*/ 58869 h 3748112"/>
              <a:gd name="connsiteX4" fmla="*/ 3960697 w 4366182"/>
              <a:gd name="connsiteY4" fmla="*/ 25715 h 3748112"/>
              <a:gd name="connsiteX5" fmla="*/ 4212738 w 4366182"/>
              <a:gd name="connsiteY5" fmla="*/ 9121 h 3748112"/>
              <a:gd name="connsiteX6" fmla="*/ 4364456 w 4366182"/>
              <a:gd name="connsiteY6" fmla="*/ 21 h 3748112"/>
              <a:gd name="connsiteX7" fmla="*/ 4360157 w 4366182"/>
              <a:gd name="connsiteY7" fmla="*/ 833462 h 3748112"/>
              <a:gd name="connsiteX8" fmla="*/ 4360157 w 4366182"/>
              <a:gd name="connsiteY8" fmla="*/ 859588 h 3748112"/>
              <a:gd name="connsiteX9" fmla="*/ 4360157 w 4366182"/>
              <a:gd name="connsiteY9" fmla="*/ 907513 h 3748112"/>
              <a:gd name="connsiteX10" fmla="*/ 4360157 w 4366182"/>
              <a:gd name="connsiteY10" fmla="*/ 944837 h 3748112"/>
              <a:gd name="connsiteX11" fmla="*/ 4360157 w 4366182"/>
              <a:gd name="connsiteY11" fmla="*/ 972885 h 3748112"/>
              <a:gd name="connsiteX12" fmla="*/ 4360157 w 4366182"/>
              <a:gd name="connsiteY12" fmla="*/ 992982 h 3748112"/>
              <a:gd name="connsiteX13" fmla="*/ 4360157 w 4366182"/>
              <a:gd name="connsiteY13" fmla="*/ 1006454 h 3748112"/>
              <a:gd name="connsiteX14" fmla="*/ 4360157 w 4366182"/>
              <a:gd name="connsiteY14" fmla="*/ 1018822 h 3748112"/>
              <a:gd name="connsiteX15" fmla="*/ 4360157 w 4366182"/>
              <a:gd name="connsiteY15" fmla="*/ 1020589 h 3748112"/>
              <a:gd name="connsiteX16" fmla="*/ 4360157 w 4366182"/>
              <a:gd name="connsiteY16" fmla="*/ 3748112 h 3748112"/>
              <a:gd name="connsiteX17" fmla="*/ 4093457 w 4366182"/>
              <a:gd name="connsiteY17" fmla="*/ 3739002 h 3748112"/>
              <a:gd name="connsiteX18" fmla="*/ 3835226 w 4366182"/>
              <a:gd name="connsiteY18" fmla="*/ 3715797 h 3748112"/>
              <a:gd name="connsiteX19" fmla="*/ 3593923 w 4366182"/>
              <a:gd name="connsiteY19" fmla="*/ 3685955 h 3748112"/>
              <a:gd name="connsiteX20" fmla="*/ 3399191 w 4366182"/>
              <a:gd name="connsiteY20" fmla="*/ 3656116 h 3748112"/>
              <a:gd name="connsiteX21" fmla="*/ 3179057 w 4366182"/>
              <a:gd name="connsiteY21" fmla="*/ 3609701 h 3748112"/>
              <a:gd name="connsiteX22" fmla="*/ 2967391 w 4366182"/>
              <a:gd name="connsiteY22" fmla="*/ 3559971 h 3748112"/>
              <a:gd name="connsiteX23" fmla="*/ 2692224 w 4366182"/>
              <a:gd name="connsiteY23" fmla="*/ 3483715 h 3748112"/>
              <a:gd name="connsiteX24" fmla="*/ 2463623 w 4366182"/>
              <a:gd name="connsiteY24" fmla="*/ 3410774 h 3748112"/>
              <a:gd name="connsiteX25" fmla="*/ 2222323 w 4366182"/>
              <a:gd name="connsiteY25" fmla="*/ 3324574 h 3748112"/>
              <a:gd name="connsiteX26" fmla="*/ 1981023 w 4366182"/>
              <a:gd name="connsiteY26" fmla="*/ 3221794 h 3748112"/>
              <a:gd name="connsiteX27" fmla="*/ 1718557 w 4366182"/>
              <a:gd name="connsiteY27" fmla="*/ 3089177 h 3748112"/>
              <a:gd name="connsiteX28" fmla="*/ 1481491 w 4366182"/>
              <a:gd name="connsiteY28" fmla="*/ 2959874 h 3748112"/>
              <a:gd name="connsiteX29" fmla="*/ 1235958 w 4366182"/>
              <a:gd name="connsiteY29" fmla="*/ 2807365 h 3748112"/>
              <a:gd name="connsiteX30" fmla="*/ 969257 w 4366182"/>
              <a:gd name="connsiteY30" fmla="*/ 2634962 h 3748112"/>
              <a:gd name="connsiteX31" fmla="*/ 804957 w 4366182"/>
              <a:gd name="connsiteY31" fmla="*/ 2524717 h 3748112"/>
              <a:gd name="connsiteX32" fmla="*/ 669490 w 4366182"/>
              <a:gd name="connsiteY32" fmla="*/ 2420634 h 3748112"/>
              <a:gd name="connsiteX33" fmla="*/ 474757 w 4366182"/>
              <a:gd name="connsiteY33" fmla="*/ 2273604 h 3748112"/>
              <a:gd name="connsiteX34" fmla="*/ 335057 w 4366182"/>
              <a:gd name="connsiteY34" fmla="*/ 2151627 h 3748112"/>
              <a:gd name="connsiteX35" fmla="*/ 148790 w 4366182"/>
              <a:gd name="connsiteY35" fmla="*/ 1999519 h 3748112"/>
              <a:gd name="connsiteX36" fmla="*/ 0 w 4366182"/>
              <a:gd name="connsiteY36" fmla="*/ 1876104 h 3748112"/>
              <a:gd name="connsiteX37" fmla="*/ 178599 w 4366182"/>
              <a:gd name="connsiteY37" fmla="*/ 1723272 h 3748112"/>
              <a:gd name="connsiteX38" fmla="*/ 395299 w 4366182"/>
              <a:gd name="connsiteY38" fmla="*/ 1538981 h 3748112"/>
              <a:gd name="connsiteX39" fmla="*/ 634838 w 4366182"/>
              <a:gd name="connsiteY39" fmla="*/ 1353678 h 3748112"/>
              <a:gd name="connsiteX40" fmla="*/ 887705 w 4366182"/>
              <a:gd name="connsiteY40" fmla="*/ 1170825 h 3748112"/>
              <a:gd name="connsiteX41" fmla="*/ 1054723 w 4366182"/>
              <a:gd name="connsiteY41" fmla="*/ 1053277 h 3748112"/>
              <a:gd name="connsiteX42" fmla="*/ 1287558 w 4366182"/>
              <a:gd name="connsiteY42" fmla="*/ 899771 h 3748112"/>
              <a:gd name="connsiteX43" fmla="*/ 1521525 w 4366182"/>
              <a:gd name="connsiteY43" fmla="*/ 756817 h 3748112"/>
              <a:gd name="connsiteX44" fmla="*/ 1765924 w 4366182"/>
              <a:gd name="connsiteY44" fmla="*/ 620658 h 3748112"/>
              <a:gd name="connsiteX45" fmla="*/ 1988764 w 4366182"/>
              <a:gd name="connsiteY45" fmla="*/ 510276 h 3748112"/>
              <a:gd name="connsiteX46" fmla="*/ 2178937 w 4366182"/>
              <a:gd name="connsiteY46" fmla="*/ 428363 h 3748112"/>
              <a:gd name="connsiteX47" fmla="*/ 2396086 w 4366182"/>
              <a:gd name="connsiteY47" fmla="*/ 346039 h 3748112"/>
              <a:gd name="connsiteX48" fmla="*/ 2675290 w 4366182"/>
              <a:gd name="connsiteY48" fmla="*/ 261110 h 3748112"/>
              <a:gd name="connsiteX49" fmla="*/ 2872323 w 4366182"/>
              <a:gd name="connsiteY49" fmla="*/ 207309 h 3748112"/>
              <a:gd name="connsiteX50" fmla="*/ 3066208 w 4366182"/>
              <a:gd name="connsiteY50" fmla="*/ 161953 h 3748112"/>
              <a:gd name="connsiteX0" fmla="*/ 3066208 w 4366182"/>
              <a:gd name="connsiteY0" fmla="*/ 161953 h 3748112"/>
              <a:gd name="connsiteX1" fmla="*/ 3278738 w 4366182"/>
              <a:gd name="connsiteY1" fmla="*/ 120054 h 3748112"/>
              <a:gd name="connsiteX2" fmla="*/ 3462692 w 4366182"/>
              <a:gd name="connsiteY2" fmla="*/ 85086 h 3748112"/>
              <a:gd name="connsiteX3" fmla="*/ 3687057 w 4366182"/>
              <a:gd name="connsiteY3" fmla="*/ 58869 h 3748112"/>
              <a:gd name="connsiteX4" fmla="*/ 3960697 w 4366182"/>
              <a:gd name="connsiteY4" fmla="*/ 25715 h 3748112"/>
              <a:gd name="connsiteX5" fmla="*/ 4212738 w 4366182"/>
              <a:gd name="connsiteY5" fmla="*/ 9121 h 3748112"/>
              <a:gd name="connsiteX6" fmla="*/ 4364456 w 4366182"/>
              <a:gd name="connsiteY6" fmla="*/ 21 h 3748112"/>
              <a:gd name="connsiteX7" fmla="*/ 4360157 w 4366182"/>
              <a:gd name="connsiteY7" fmla="*/ 833462 h 3748112"/>
              <a:gd name="connsiteX8" fmla="*/ 4360157 w 4366182"/>
              <a:gd name="connsiteY8" fmla="*/ 859588 h 3748112"/>
              <a:gd name="connsiteX9" fmla="*/ 4360157 w 4366182"/>
              <a:gd name="connsiteY9" fmla="*/ 907513 h 3748112"/>
              <a:gd name="connsiteX10" fmla="*/ 4360157 w 4366182"/>
              <a:gd name="connsiteY10" fmla="*/ 944837 h 3748112"/>
              <a:gd name="connsiteX11" fmla="*/ 4360157 w 4366182"/>
              <a:gd name="connsiteY11" fmla="*/ 972885 h 3748112"/>
              <a:gd name="connsiteX12" fmla="*/ 4360157 w 4366182"/>
              <a:gd name="connsiteY12" fmla="*/ 992982 h 3748112"/>
              <a:gd name="connsiteX13" fmla="*/ 4360157 w 4366182"/>
              <a:gd name="connsiteY13" fmla="*/ 1006454 h 3748112"/>
              <a:gd name="connsiteX14" fmla="*/ 4360157 w 4366182"/>
              <a:gd name="connsiteY14" fmla="*/ 1018822 h 3748112"/>
              <a:gd name="connsiteX15" fmla="*/ 4360157 w 4366182"/>
              <a:gd name="connsiteY15" fmla="*/ 1020589 h 3748112"/>
              <a:gd name="connsiteX16" fmla="*/ 4360157 w 4366182"/>
              <a:gd name="connsiteY16" fmla="*/ 3748112 h 3748112"/>
              <a:gd name="connsiteX17" fmla="*/ 4093457 w 4366182"/>
              <a:gd name="connsiteY17" fmla="*/ 3739002 h 3748112"/>
              <a:gd name="connsiteX18" fmla="*/ 3835226 w 4366182"/>
              <a:gd name="connsiteY18" fmla="*/ 3715797 h 3748112"/>
              <a:gd name="connsiteX19" fmla="*/ 3593923 w 4366182"/>
              <a:gd name="connsiteY19" fmla="*/ 3685955 h 3748112"/>
              <a:gd name="connsiteX20" fmla="*/ 3399191 w 4366182"/>
              <a:gd name="connsiteY20" fmla="*/ 3656116 h 3748112"/>
              <a:gd name="connsiteX21" fmla="*/ 3179057 w 4366182"/>
              <a:gd name="connsiteY21" fmla="*/ 3609701 h 3748112"/>
              <a:gd name="connsiteX22" fmla="*/ 2967391 w 4366182"/>
              <a:gd name="connsiteY22" fmla="*/ 3559971 h 3748112"/>
              <a:gd name="connsiteX23" fmla="*/ 2692224 w 4366182"/>
              <a:gd name="connsiteY23" fmla="*/ 3483715 h 3748112"/>
              <a:gd name="connsiteX24" fmla="*/ 2463623 w 4366182"/>
              <a:gd name="connsiteY24" fmla="*/ 3410774 h 3748112"/>
              <a:gd name="connsiteX25" fmla="*/ 2222323 w 4366182"/>
              <a:gd name="connsiteY25" fmla="*/ 3324574 h 3748112"/>
              <a:gd name="connsiteX26" fmla="*/ 1981023 w 4366182"/>
              <a:gd name="connsiteY26" fmla="*/ 3221794 h 3748112"/>
              <a:gd name="connsiteX27" fmla="*/ 1718557 w 4366182"/>
              <a:gd name="connsiteY27" fmla="*/ 3089177 h 3748112"/>
              <a:gd name="connsiteX28" fmla="*/ 1481491 w 4366182"/>
              <a:gd name="connsiteY28" fmla="*/ 2959874 h 3748112"/>
              <a:gd name="connsiteX29" fmla="*/ 1235958 w 4366182"/>
              <a:gd name="connsiteY29" fmla="*/ 2807365 h 3748112"/>
              <a:gd name="connsiteX30" fmla="*/ 969257 w 4366182"/>
              <a:gd name="connsiteY30" fmla="*/ 2634962 h 3748112"/>
              <a:gd name="connsiteX31" fmla="*/ 804957 w 4366182"/>
              <a:gd name="connsiteY31" fmla="*/ 2524717 h 3748112"/>
              <a:gd name="connsiteX32" fmla="*/ 669490 w 4366182"/>
              <a:gd name="connsiteY32" fmla="*/ 2420634 h 3748112"/>
              <a:gd name="connsiteX33" fmla="*/ 474757 w 4366182"/>
              <a:gd name="connsiteY33" fmla="*/ 2273604 h 3748112"/>
              <a:gd name="connsiteX34" fmla="*/ 335057 w 4366182"/>
              <a:gd name="connsiteY34" fmla="*/ 2151627 h 3748112"/>
              <a:gd name="connsiteX35" fmla="*/ 148790 w 4366182"/>
              <a:gd name="connsiteY35" fmla="*/ 1999519 h 3748112"/>
              <a:gd name="connsiteX36" fmla="*/ 0 w 4366182"/>
              <a:gd name="connsiteY36" fmla="*/ 1876104 h 3748112"/>
              <a:gd name="connsiteX37" fmla="*/ 178599 w 4366182"/>
              <a:gd name="connsiteY37" fmla="*/ 1723272 h 3748112"/>
              <a:gd name="connsiteX38" fmla="*/ 395299 w 4366182"/>
              <a:gd name="connsiteY38" fmla="*/ 1538981 h 3748112"/>
              <a:gd name="connsiteX39" fmla="*/ 634838 w 4366182"/>
              <a:gd name="connsiteY39" fmla="*/ 1353678 h 3748112"/>
              <a:gd name="connsiteX40" fmla="*/ 887705 w 4366182"/>
              <a:gd name="connsiteY40" fmla="*/ 1170825 h 3748112"/>
              <a:gd name="connsiteX41" fmla="*/ 1054723 w 4366182"/>
              <a:gd name="connsiteY41" fmla="*/ 1053277 h 3748112"/>
              <a:gd name="connsiteX42" fmla="*/ 1287558 w 4366182"/>
              <a:gd name="connsiteY42" fmla="*/ 899771 h 3748112"/>
              <a:gd name="connsiteX43" fmla="*/ 1521525 w 4366182"/>
              <a:gd name="connsiteY43" fmla="*/ 756817 h 3748112"/>
              <a:gd name="connsiteX44" fmla="*/ 1765924 w 4366182"/>
              <a:gd name="connsiteY44" fmla="*/ 620658 h 3748112"/>
              <a:gd name="connsiteX45" fmla="*/ 1988764 w 4366182"/>
              <a:gd name="connsiteY45" fmla="*/ 510276 h 3748112"/>
              <a:gd name="connsiteX46" fmla="*/ 2178937 w 4366182"/>
              <a:gd name="connsiteY46" fmla="*/ 428363 h 3748112"/>
              <a:gd name="connsiteX47" fmla="*/ 2396086 w 4366182"/>
              <a:gd name="connsiteY47" fmla="*/ 346039 h 3748112"/>
              <a:gd name="connsiteX48" fmla="*/ 2675290 w 4366182"/>
              <a:gd name="connsiteY48" fmla="*/ 261110 h 3748112"/>
              <a:gd name="connsiteX49" fmla="*/ 2872323 w 4366182"/>
              <a:gd name="connsiteY49" fmla="*/ 207309 h 3748112"/>
              <a:gd name="connsiteX50" fmla="*/ 3066208 w 4366182"/>
              <a:gd name="connsiteY50" fmla="*/ 161953 h 3748112"/>
              <a:gd name="connsiteX0" fmla="*/ 3066208 w 4366182"/>
              <a:gd name="connsiteY0" fmla="*/ 161953 h 3748112"/>
              <a:gd name="connsiteX1" fmla="*/ 3278738 w 4366182"/>
              <a:gd name="connsiteY1" fmla="*/ 120054 h 3748112"/>
              <a:gd name="connsiteX2" fmla="*/ 3462692 w 4366182"/>
              <a:gd name="connsiteY2" fmla="*/ 85086 h 3748112"/>
              <a:gd name="connsiteX3" fmla="*/ 3693603 w 4366182"/>
              <a:gd name="connsiteY3" fmla="*/ 48615 h 3748112"/>
              <a:gd name="connsiteX4" fmla="*/ 3960697 w 4366182"/>
              <a:gd name="connsiteY4" fmla="*/ 25715 h 3748112"/>
              <a:gd name="connsiteX5" fmla="*/ 4212738 w 4366182"/>
              <a:gd name="connsiteY5" fmla="*/ 9121 h 3748112"/>
              <a:gd name="connsiteX6" fmla="*/ 4364456 w 4366182"/>
              <a:gd name="connsiteY6" fmla="*/ 21 h 3748112"/>
              <a:gd name="connsiteX7" fmla="*/ 4360157 w 4366182"/>
              <a:gd name="connsiteY7" fmla="*/ 833462 h 3748112"/>
              <a:gd name="connsiteX8" fmla="*/ 4360157 w 4366182"/>
              <a:gd name="connsiteY8" fmla="*/ 859588 h 3748112"/>
              <a:gd name="connsiteX9" fmla="*/ 4360157 w 4366182"/>
              <a:gd name="connsiteY9" fmla="*/ 907513 h 3748112"/>
              <a:gd name="connsiteX10" fmla="*/ 4360157 w 4366182"/>
              <a:gd name="connsiteY10" fmla="*/ 944837 h 3748112"/>
              <a:gd name="connsiteX11" fmla="*/ 4360157 w 4366182"/>
              <a:gd name="connsiteY11" fmla="*/ 972885 h 3748112"/>
              <a:gd name="connsiteX12" fmla="*/ 4360157 w 4366182"/>
              <a:gd name="connsiteY12" fmla="*/ 992982 h 3748112"/>
              <a:gd name="connsiteX13" fmla="*/ 4360157 w 4366182"/>
              <a:gd name="connsiteY13" fmla="*/ 1006454 h 3748112"/>
              <a:gd name="connsiteX14" fmla="*/ 4360157 w 4366182"/>
              <a:gd name="connsiteY14" fmla="*/ 1018822 h 3748112"/>
              <a:gd name="connsiteX15" fmla="*/ 4360157 w 4366182"/>
              <a:gd name="connsiteY15" fmla="*/ 1020589 h 3748112"/>
              <a:gd name="connsiteX16" fmla="*/ 4360157 w 4366182"/>
              <a:gd name="connsiteY16" fmla="*/ 3748112 h 3748112"/>
              <a:gd name="connsiteX17" fmla="*/ 4093457 w 4366182"/>
              <a:gd name="connsiteY17" fmla="*/ 3739002 h 3748112"/>
              <a:gd name="connsiteX18" fmla="*/ 3835226 w 4366182"/>
              <a:gd name="connsiteY18" fmla="*/ 3715797 h 3748112"/>
              <a:gd name="connsiteX19" fmla="*/ 3593923 w 4366182"/>
              <a:gd name="connsiteY19" fmla="*/ 3685955 h 3748112"/>
              <a:gd name="connsiteX20" fmla="*/ 3399191 w 4366182"/>
              <a:gd name="connsiteY20" fmla="*/ 3656116 h 3748112"/>
              <a:gd name="connsiteX21" fmla="*/ 3179057 w 4366182"/>
              <a:gd name="connsiteY21" fmla="*/ 3609701 h 3748112"/>
              <a:gd name="connsiteX22" fmla="*/ 2967391 w 4366182"/>
              <a:gd name="connsiteY22" fmla="*/ 3559971 h 3748112"/>
              <a:gd name="connsiteX23" fmla="*/ 2692224 w 4366182"/>
              <a:gd name="connsiteY23" fmla="*/ 3483715 h 3748112"/>
              <a:gd name="connsiteX24" fmla="*/ 2463623 w 4366182"/>
              <a:gd name="connsiteY24" fmla="*/ 3410774 h 3748112"/>
              <a:gd name="connsiteX25" fmla="*/ 2222323 w 4366182"/>
              <a:gd name="connsiteY25" fmla="*/ 3324574 h 3748112"/>
              <a:gd name="connsiteX26" fmla="*/ 1981023 w 4366182"/>
              <a:gd name="connsiteY26" fmla="*/ 3221794 h 3748112"/>
              <a:gd name="connsiteX27" fmla="*/ 1718557 w 4366182"/>
              <a:gd name="connsiteY27" fmla="*/ 3089177 h 3748112"/>
              <a:gd name="connsiteX28" fmla="*/ 1481491 w 4366182"/>
              <a:gd name="connsiteY28" fmla="*/ 2959874 h 3748112"/>
              <a:gd name="connsiteX29" fmla="*/ 1235958 w 4366182"/>
              <a:gd name="connsiteY29" fmla="*/ 2807365 h 3748112"/>
              <a:gd name="connsiteX30" fmla="*/ 969257 w 4366182"/>
              <a:gd name="connsiteY30" fmla="*/ 2634962 h 3748112"/>
              <a:gd name="connsiteX31" fmla="*/ 804957 w 4366182"/>
              <a:gd name="connsiteY31" fmla="*/ 2524717 h 3748112"/>
              <a:gd name="connsiteX32" fmla="*/ 669490 w 4366182"/>
              <a:gd name="connsiteY32" fmla="*/ 2420634 h 3748112"/>
              <a:gd name="connsiteX33" fmla="*/ 474757 w 4366182"/>
              <a:gd name="connsiteY33" fmla="*/ 2273604 h 3748112"/>
              <a:gd name="connsiteX34" fmla="*/ 335057 w 4366182"/>
              <a:gd name="connsiteY34" fmla="*/ 2151627 h 3748112"/>
              <a:gd name="connsiteX35" fmla="*/ 148790 w 4366182"/>
              <a:gd name="connsiteY35" fmla="*/ 1999519 h 3748112"/>
              <a:gd name="connsiteX36" fmla="*/ 0 w 4366182"/>
              <a:gd name="connsiteY36" fmla="*/ 1876104 h 3748112"/>
              <a:gd name="connsiteX37" fmla="*/ 178599 w 4366182"/>
              <a:gd name="connsiteY37" fmla="*/ 1723272 h 3748112"/>
              <a:gd name="connsiteX38" fmla="*/ 395299 w 4366182"/>
              <a:gd name="connsiteY38" fmla="*/ 1538981 h 3748112"/>
              <a:gd name="connsiteX39" fmla="*/ 634838 w 4366182"/>
              <a:gd name="connsiteY39" fmla="*/ 1353678 h 3748112"/>
              <a:gd name="connsiteX40" fmla="*/ 887705 w 4366182"/>
              <a:gd name="connsiteY40" fmla="*/ 1170825 h 3748112"/>
              <a:gd name="connsiteX41" fmla="*/ 1054723 w 4366182"/>
              <a:gd name="connsiteY41" fmla="*/ 1053277 h 3748112"/>
              <a:gd name="connsiteX42" fmla="*/ 1287558 w 4366182"/>
              <a:gd name="connsiteY42" fmla="*/ 899771 h 3748112"/>
              <a:gd name="connsiteX43" fmla="*/ 1521525 w 4366182"/>
              <a:gd name="connsiteY43" fmla="*/ 756817 h 3748112"/>
              <a:gd name="connsiteX44" fmla="*/ 1765924 w 4366182"/>
              <a:gd name="connsiteY44" fmla="*/ 620658 h 3748112"/>
              <a:gd name="connsiteX45" fmla="*/ 1988764 w 4366182"/>
              <a:gd name="connsiteY45" fmla="*/ 510276 h 3748112"/>
              <a:gd name="connsiteX46" fmla="*/ 2178937 w 4366182"/>
              <a:gd name="connsiteY46" fmla="*/ 428363 h 3748112"/>
              <a:gd name="connsiteX47" fmla="*/ 2396086 w 4366182"/>
              <a:gd name="connsiteY47" fmla="*/ 346039 h 3748112"/>
              <a:gd name="connsiteX48" fmla="*/ 2675290 w 4366182"/>
              <a:gd name="connsiteY48" fmla="*/ 261110 h 3748112"/>
              <a:gd name="connsiteX49" fmla="*/ 2872323 w 4366182"/>
              <a:gd name="connsiteY49" fmla="*/ 207309 h 3748112"/>
              <a:gd name="connsiteX50" fmla="*/ 3066208 w 4366182"/>
              <a:gd name="connsiteY50" fmla="*/ 161953 h 3748112"/>
              <a:gd name="connsiteX0" fmla="*/ 3066208 w 4366182"/>
              <a:gd name="connsiteY0" fmla="*/ 161953 h 3748112"/>
              <a:gd name="connsiteX1" fmla="*/ 3278738 w 4366182"/>
              <a:gd name="connsiteY1" fmla="*/ 120054 h 3748112"/>
              <a:gd name="connsiteX2" fmla="*/ 3462692 w 4366182"/>
              <a:gd name="connsiteY2" fmla="*/ 85086 h 3748112"/>
              <a:gd name="connsiteX3" fmla="*/ 3706696 w 4366182"/>
              <a:gd name="connsiteY3" fmla="*/ 48615 h 3748112"/>
              <a:gd name="connsiteX4" fmla="*/ 3960697 w 4366182"/>
              <a:gd name="connsiteY4" fmla="*/ 25715 h 3748112"/>
              <a:gd name="connsiteX5" fmla="*/ 4212738 w 4366182"/>
              <a:gd name="connsiteY5" fmla="*/ 9121 h 3748112"/>
              <a:gd name="connsiteX6" fmla="*/ 4364456 w 4366182"/>
              <a:gd name="connsiteY6" fmla="*/ 21 h 3748112"/>
              <a:gd name="connsiteX7" fmla="*/ 4360157 w 4366182"/>
              <a:gd name="connsiteY7" fmla="*/ 833462 h 3748112"/>
              <a:gd name="connsiteX8" fmla="*/ 4360157 w 4366182"/>
              <a:gd name="connsiteY8" fmla="*/ 859588 h 3748112"/>
              <a:gd name="connsiteX9" fmla="*/ 4360157 w 4366182"/>
              <a:gd name="connsiteY9" fmla="*/ 907513 h 3748112"/>
              <a:gd name="connsiteX10" fmla="*/ 4360157 w 4366182"/>
              <a:gd name="connsiteY10" fmla="*/ 944837 h 3748112"/>
              <a:gd name="connsiteX11" fmla="*/ 4360157 w 4366182"/>
              <a:gd name="connsiteY11" fmla="*/ 972885 h 3748112"/>
              <a:gd name="connsiteX12" fmla="*/ 4360157 w 4366182"/>
              <a:gd name="connsiteY12" fmla="*/ 992982 h 3748112"/>
              <a:gd name="connsiteX13" fmla="*/ 4360157 w 4366182"/>
              <a:gd name="connsiteY13" fmla="*/ 1006454 h 3748112"/>
              <a:gd name="connsiteX14" fmla="*/ 4360157 w 4366182"/>
              <a:gd name="connsiteY14" fmla="*/ 1018822 h 3748112"/>
              <a:gd name="connsiteX15" fmla="*/ 4360157 w 4366182"/>
              <a:gd name="connsiteY15" fmla="*/ 1020589 h 3748112"/>
              <a:gd name="connsiteX16" fmla="*/ 4360157 w 4366182"/>
              <a:gd name="connsiteY16" fmla="*/ 3748112 h 3748112"/>
              <a:gd name="connsiteX17" fmla="*/ 4093457 w 4366182"/>
              <a:gd name="connsiteY17" fmla="*/ 3739002 h 3748112"/>
              <a:gd name="connsiteX18" fmla="*/ 3835226 w 4366182"/>
              <a:gd name="connsiteY18" fmla="*/ 3715797 h 3748112"/>
              <a:gd name="connsiteX19" fmla="*/ 3593923 w 4366182"/>
              <a:gd name="connsiteY19" fmla="*/ 3685955 h 3748112"/>
              <a:gd name="connsiteX20" fmla="*/ 3399191 w 4366182"/>
              <a:gd name="connsiteY20" fmla="*/ 3656116 h 3748112"/>
              <a:gd name="connsiteX21" fmla="*/ 3179057 w 4366182"/>
              <a:gd name="connsiteY21" fmla="*/ 3609701 h 3748112"/>
              <a:gd name="connsiteX22" fmla="*/ 2967391 w 4366182"/>
              <a:gd name="connsiteY22" fmla="*/ 3559971 h 3748112"/>
              <a:gd name="connsiteX23" fmla="*/ 2692224 w 4366182"/>
              <a:gd name="connsiteY23" fmla="*/ 3483715 h 3748112"/>
              <a:gd name="connsiteX24" fmla="*/ 2463623 w 4366182"/>
              <a:gd name="connsiteY24" fmla="*/ 3410774 h 3748112"/>
              <a:gd name="connsiteX25" fmla="*/ 2222323 w 4366182"/>
              <a:gd name="connsiteY25" fmla="*/ 3324574 h 3748112"/>
              <a:gd name="connsiteX26" fmla="*/ 1981023 w 4366182"/>
              <a:gd name="connsiteY26" fmla="*/ 3221794 h 3748112"/>
              <a:gd name="connsiteX27" fmla="*/ 1718557 w 4366182"/>
              <a:gd name="connsiteY27" fmla="*/ 3089177 h 3748112"/>
              <a:gd name="connsiteX28" fmla="*/ 1481491 w 4366182"/>
              <a:gd name="connsiteY28" fmla="*/ 2959874 h 3748112"/>
              <a:gd name="connsiteX29" fmla="*/ 1235958 w 4366182"/>
              <a:gd name="connsiteY29" fmla="*/ 2807365 h 3748112"/>
              <a:gd name="connsiteX30" fmla="*/ 969257 w 4366182"/>
              <a:gd name="connsiteY30" fmla="*/ 2634962 h 3748112"/>
              <a:gd name="connsiteX31" fmla="*/ 804957 w 4366182"/>
              <a:gd name="connsiteY31" fmla="*/ 2524717 h 3748112"/>
              <a:gd name="connsiteX32" fmla="*/ 669490 w 4366182"/>
              <a:gd name="connsiteY32" fmla="*/ 2420634 h 3748112"/>
              <a:gd name="connsiteX33" fmla="*/ 474757 w 4366182"/>
              <a:gd name="connsiteY33" fmla="*/ 2273604 h 3748112"/>
              <a:gd name="connsiteX34" fmla="*/ 335057 w 4366182"/>
              <a:gd name="connsiteY34" fmla="*/ 2151627 h 3748112"/>
              <a:gd name="connsiteX35" fmla="*/ 148790 w 4366182"/>
              <a:gd name="connsiteY35" fmla="*/ 1999519 h 3748112"/>
              <a:gd name="connsiteX36" fmla="*/ 0 w 4366182"/>
              <a:gd name="connsiteY36" fmla="*/ 1876104 h 3748112"/>
              <a:gd name="connsiteX37" fmla="*/ 178599 w 4366182"/>
              <a:gd name="connsiteY37" fmla="*/ 1723272 h 3748112"/>
              <a:gd name="connsiteX38" fmla="*/ 395299 w 4366182"/>
              <a:gd name="connsiteY38" fmla="*/ 1538981 h 3748112"/>
              <a:gd name="connsiteX39" fmla="*/ 634838 w 4366182"/>
              <a:gd name="connsiteY39" fmla="*/ 1353678 h 3748112"/>
              <a:gd name="connsiteX40" fmla="*/ 887705 w 4366182"/>
              <a:gd name="connsiteY40" fmla="*/ 1170825 h 3748112"/>
              <a:gd name="connsiteX41" fmla="*/ 1054723 w 4366182"/>
              <a:gd name="connsiteY41" fmla="*/ 1053277 h 3748112"/>
              <a:gd name="connsiteX42" fmla="*/ 1287558 w 4366182"/>
              <a:gd name="connsiteY42" fmla="*/ 899771 h 3748112"/>
              <a:gd name="connsiteX43" fmla="*/ 1521525 w 4366182"/>
              <a:gd name="connsiteY43" fmla="*/ 756817 h 3748112"/>
              <a:gd name="connsiteX44" fmla="*/ 1765924 w 4366182"/>
              <a:gd name="connsiteY44" fmla="*/ 620658 h 3748112"/>
              <a:gd name="connsiteX45" fmla="*/ 1988764 w 4366182"/>
              <a:gd name="connsiteY45" fmla="*/ 510276 h 3748112"/>
              <a:gd name="connsiteX46" fmla="*/ 2178937 w 4366182"/>
              <a:gd name="connsiteY46" fmla="*/ 428363 h 3748112"/>
              <a:gd name="connsiteX47" fmla="*/ 2396086 w 4366182"/>
              <a:gd name="connsiteY47" fmla="*/ 346039 h 3748112"/>
              <a:gd name="connsiteX48" fmla="*/ 2675290 w 4366182"/>
              <a:gd name="connsiteY48" fmla="*/ 261110 h 3748112"/>
              <a:gd name="connsiteX49" fmla="*/ 2872323 w 4366182"/>
              <a:gd name="connsiteY49" fmla="*/ 207309 h 3748112"/>
              <a:gd name="connsiteX50" fmla="*/ 3066208 w 4366182"/>
              <a:gd name="connsiteY50" fmla="*/ 161953 h 374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4366182" h="3748112">
                <a:moveTo>
                  <a:pt x="3066208" y="161953"/>
                </a:moveTo>
                <a:cubicBezTo>
                  <a:pt x="3134869" y="146277"/>
                  <a:pt x="3212657" y="132865"/>
                  <a:pt x="3278738" y="120054"/>
                </a:cubicBezTo>
                <a:cubicBezTo>
                  <a:pt x="3344819" y="107243"/>
                  <a:pt x="3399192" y="95033"/>
                  <a:pt x="3462692" y="85086"/>
                </a:cubicBezTo>
                <a:lnTo>
                  <a:pt x="3706696" y="48615"/>
                </a:lnTo>
                <a:lnTo>
                  <a:pt x="3960697" y="25715"/>
                </a:lnTo>
                <a:cubicBezTo>
                  <a:pt x="4049075" y="16766"/>
                  <a:pt x="4145445" y="13403"/>
                  <a:pt x="4212738" y="9121"/>
                </a:cubicBezTo>
                <a:cubicBezTo>
                  <a:pt x="4280031" y="4839"/>
                  <a:pt x="4311701" y="-364"/>
                  <a:pt x="4364456" y="21"/>
                </a:cubicBezTo>
                <a:cubicBezTo>
                  <a:pt x="4369656" y="144093"/>
                  <a:pt x="4361590" y="555648"/>
                  <a:pt x="4360157" y="833462"/>
                </a:cubicBezTo>
                <a:lnTo>
                  <a:pt x="4360157" y="859588"/>
                </a:lnTo>
                <a:lnTo>
                  <a:pt x="4360157" y="907513"/>
                </a:lnTo>
                <a:lnTo>
                  <a:pt x="4360157" y="944837"/>
                </a:lnTo>
                <a:lnTo>
                  <a:pt x="4360157" y="972885"/>
                </a:lnTo>
                <a:lnTo>
                  <a:pt x="4360157" y="992982"/>
                </a:lnTo>
                <a:lnTo>
                  <a:pt x="4360157" y="1006454"/>
                </a:lnTo>
                <a:lnTo>
                  <a:pt x="4360157" y="1018822"/>
                </a:lnTo>
                <a:lnTo>
                  <a:pt x="4360157" y="1020589"/>
                </a:lnTo>
                <a:lnTo>
                  <a:pt x="4360157" y="3748112"/>
                </a:lnTo>
                <a:lnTo>
                  <a:pt x="4093457" y="3739002"/>
                </a:lnTo>
                <a:lnTo>
                  <a:pt x="3835226" y="3715797"/>
                </a:lnTo>
                <a:lnTo>
                  <a:pt x="3593923" y="3685955"/>
                </a:lnTo>
                <a:lnTo>
                  <a:pt x="3399191" y="3656116"/>
                </a:lnTo>
                <a:lnTo>
                  <a:pt x="3179057" y="3609701"/>
                </a:lnTo>
                <a:lnTo>
                  <a:pt x="2967391" y="3559971"/>
                </a:lnTo>
                <a:lnTo>
                  <a:pt x="2692224" y="3483715"/>
                </a:lnTo>
                <a:lnTo>
                  <a:pt x="2463623" y="3410774"/>
                </a:lnTo>
                <a:lnTo>
                  <a:pt x="2222323" y="3324574"/>
                </a:lnTo>
                <a:lnTo>
                  <a:pt x="1981023" y="3221794"/>
                </a:lnTo>
                <a:lnTo>
                  <a:pt x="1718557" y="3089177"/>
                </a:lnTo>
                <a:lnTo>
                  <a:pt x="1481491" y="2959874"/>
                </a:lnTo>
                <a:lnTo>
                  <a:pt x="1235958" y="2807365"/>
                </a:lnTo>
                <a:lnTo>
                  <a:pt x="969257" y="2634962"/>
                </a:lnTo>
                <a:lnTo>
                  <a:pt x="804957" y="2524717"/>
                </a:lnTo>
                <a:lnTo>
                  <a:pt x="669490" y="2420634"/>
                </a:lnTo>
                <a:lnTo>
                  <a:pt x="474757" y="2273604"/>
                </a:lnTo>
                <a:lnTo>
                  <a:pt x="335057" y="2151627"/>
                </a:lnTo>
                <a:lnTo>
                  <a:pt x="148790" y="1999519"/>
                </a:lnTo>
                <a:lnTo>
                  <a:pt x="0" y="1876104"/>
                </a:lnTo>
                <a:lnTo>
                  <a:pt x="178599" y="1723272"/>
                </a:lnTo>
                <a:lnTo>
                  <a:pt x="395299" y="1538981"/>
                </a:lnTo>
                <a:lnTo>
                  <a:pt x="634838" y="1353678"/>
                </a:lnTo>
                <a:lnTo>
                  <a:pt x="887705" y="1170825"/>
                </a:lnTo>
                <a:lnTo>
                  <a:pt x="1054723" y="1053277"/>
                </a:lnTo>
                <a:lnTo>
                  <a:pt x="1287558" y="899771"/>
                </a:lnTo>
                <a:lnTo>
                  <a:pt x="1521525" y="756817"/>
                </a:lnTo>
                <a:lnTo>
                  <a:pt x="1765924" y="620658"/>
                </a:lnTo>
                <a:cubicBezTo>
                  <a:pt x="1833657" y="590700"/>
                  <a:pt x="1919929" y="542325"/>
                  <a:pt x="1988764" y="510276"/>
                </a:cubicBezTo>
                <a:cubicBezTo>
                  <a:pt x="2057600" y="478227"/>
                  <a:pt x="2108999" y="459085"/>
                  <a:pt x="2178937" y="428363"/>
                </a:cubicBezTo>
                <a:lnTo>
                  <a:pt x="2396086" y="346039"/>
                </a:lnTo>
                <a:lnTo>
                  <a:pt x="2675290" y="261110"/>
                </a:lnTo>
                <a:lnTo>
                  <a:pt x="2872323" y="207309"/>
                </a:lnTo>
                <a:lnTo>
                  <a:pt x="3066208" y="161953"/>
                </a:lnTo>
                <a:close/>
              </a:path>
            </a:pathLst>
          </a:custGeom>
          <a:noFill/>
          <a:ln>
            <a:solidFill>
              <a:srgbClr val="A20067"/>
            </a:solidFill>
          </a:ln>
        </p:spPr>
        <p:txBody>
          <a:bodyPr anchor="ctr" anchorCtr="0"/>
          <a:lstStyle>
            <a:lvl1pPr algn="ctr">
              <a:defRPr sz="1733"/>
            </a:lvl1pPr>
          </a:lstStyle>
          <a:p>
            <a:r>
              <a:rPr lang="en-US" noProof="0" dirty="0"/>
              <a:t>Click icon to add picture</a:t>
            </a:r>
            <a:endParaRPr lang="en-GB" noProof="0" dirty="0"/>
          </a:p>
        </p:txBody>
      </p:sp>
      <p:pic>
        <p:nvPicPr>
          <p:cNvPr id="11" name="Image 8" descr="VE_RGB_C.jpg">
            <a:extLst>
              <a:ext uri="{FF2B5EF4-FFF2-40B4-BE49-F238E27FC236}">
                <a16:creationId xmlns:a16="http://schemas.microsoft.com/office/drawing/2014/main" id="{F9906FBB-145B-4343-9EE0-89B861E3B5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264" y="70197"/>
            <a:ext cx="2230186" cy="862338"/>
          </a:xfrm>
          <a:prstGeom prst="rect">
            <a:avLst/>
          </a:prstGeom>
        </p:spPr>
      </p:pic>
      <p:pic>
        <p:nvPicPr>
          <p:cNvPr id="12" name="Image 9" descr="Log_AXIANS_CRVB.jpg">
            <a:extLst>
              <a:ext uri="{FF2B5EF4-FFF2-40B4-BE49-F238E27FC236}">
                <a16:creationId xmlns:a16="http://schemas.microsoft.com/office/drawing/2014/main" id="{DE0F1749-2B60-44AC-97AD-223D81E2C9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36" y="172077"/>
            <a:ext cx="2230187" cy="658578"/>
          </a:xfrm>
          <a:prstGeom prst="rect">
            <a:avLst/>
          </a:prstGeom>
        </p:spPr>
      </p:pic>
      <p:sp>
        <p:nvSpPr>
          <p:cNvPr id="14" name="10 Rectángulo">
            <a:extLst>
              <a:ext uri="{FF2B5EF4-FFF2-40B4-BE49-F238E27FC236}">
                <a16:creationId xmlns:a16="http://schemas.microsoft.com/office/drawing/2014/main" id="{01C2D43A-500F-48FA-9707-4EBFA169464E}"/>
              </a:ext>
            </a:extLst>
          </p:cNvPr>
          <p:cNvSpPr/>
          <p:nvPr userDrawn="1"/>
        </p:nvSpPr>
        <p:spPr>
          <a:xfrm>
            <a:off x="156506" y="6656257"/>
            <a:ext cx="1069024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600" dirty="0">
                <a:solidFill>
                  <a:schemeClr val="bg1">
                    <a:lumMod val="65000"/>
                  </a:schemeClr>
                </a:solidFill>
                <a:latin typeface="Vinci Sans" panose="02000000000000000000" pitchFamily="2" charset="0"/>
              </a:rPr>
              <a:t>Copyright © 2019 Axians</a:t>
            </a:r>
          </a:p>
        </p:txBody>
      </p:sp>
    </p:spTree>
    <p:extLst>
      <p:ext uri="{BB962C8B-B14F-4D97-AF65-F5344CB8AC3E}">
        <p14:creationId xmlns:p14="http://schemas.microsoft.com/office/powerpoint/2010/main" val="3022901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B07B8C4-B404-4874-A4DB-BB927CACBD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1"/>
          <a:stretch/>
        </p:blipFill>
        <p:spPr>
          <a:xfrm>
            <a:off x="249768" y="258236"/>
            <a:ext cx="11673417" cy="6371166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D1FA7C15-4063-48E5-A043-657749EFE4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68" y="368301"/>
            <a:ext cx="1739898" cy="513795"/>
          </a:xfrm>
          <a:prstGeom prst="rect">
            <a:avLst/>
          </a:prstGeom>
        </p:spPr>
      </p:pic>
      <p:sp>
        <p:nvSpPr>
          <p:cNvPr id="25" name="6 Rectángulo">
            <a:extLst>
              <a:ext uri="{FF2B5EF4-FFF2-40B4-BE49-F238E27FC236}">
                <a16:creationId xmlns:a16="http://schemas.microsoft.com/office/drawing/2014/main" id="{CE56FC7C-A3AA-4130-BD04-5B331288DAC0}"/>
              </a:ext>
            </a:extLst>
          </p:cNvPr>
          <p:cNvSpPr/>
          <p:nvPr userDrawn="1"/>
        </p:nvSpPr>
        <p:spPr>
          <a:xfrm>
            <a:off x="7491460" y="189651"/>
            <a:ext cx="3742045" cy="647869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endParaRPr lang="es-ES" sz="700" b="1" dirty="0">
              <a:solidFill>
                <a:srgbClr val="A5AA2B"/>
              </a:solidFill>
              <a:latin typeface="Vinci Sans" panose="02000000000000000000" pitchFamily="2" charset="0"/>
              <a:cs typeface="Gautami" pitchFamily="2"/>
            </a:endParaRPr>
          </a:p>
          <a:p>
            <a:endParaRPr lang="es-ES" sz="700" b="1" dirty="0">
              <a:solidFill>
                <a:srgbClr val="A5AA2B"/>
              </a:solidFill>
              <a:latin typeface="Vinci Sans" panose="02000000000000000000" pitchFamily="2" charset="0"/>
              <a:cs typeface="Gautami" pitchFamily="2"/>
            </a:endParaRPr>
          </a:p>
          <a:p>
            <a:endParaRPr lang="es-ES" sz="700" b="1" dirty="0">
              <a:solidFill>
                <a:srgbClr val="A5AA2B"/>
              </a:solidFill>
              <a:latin typeface="Vinci Sans" panose="02000000000000000000" pitchFamily="2" charset="0"/>
              <a:cs typeface="Gautami" pitchFamily="2"/>
            </a:endParaRPr>
          </a:p>
          <a:p>
            <a:r>
              <a:rPr lang="es-ES" sz="900" b="1" dirty="0">
                <a:solidFill>
                  <a:srgbClr val="A20067"/>
                </a:solidFill>
                <a:latin typeface="Vinci Sans" panose="02000000000000000000" pitchFamily="2" charset="0"/>
                <a:cs typeface="Gautami" pitchFamily="2"/>
              </a:rPr>
              <a:t>Delegación de Madrid</a:t>
            </a:r>
            <a:br>
              <a:rPr lang="es-ES" sz="900" b="1" dirty="0">
                <a:solidFill>
                  <a:srgbClr val="A5AA2B"/>
                </a:solidFill>
                <a:latin typeface="Vinci Sans" panose="02000000000000000000" pitchFamily="2" charset="0"/>
                <a:cs typeface="Gautami" pitchFamily="2"/>
              </a:rPr>
            </a:br>
            <a:r>
              <a:rPr lang="es-ES" sz="900" dirty="0">
                <a:solidFill>
                  <a:prstClr val="black"/>
                </a:solidFill>
                <a:latin typeface="Vinci Sans" panose="02000000000000000000" pitchFamily="2" charset="0"/>
              </a:rPr>
              <a:t>C/ Valle de la Fuenfría, 3</a:t>
            </a:r>
            <a:br>
              <a:rPr lang="es-ES" sz="900" dirty="0">
                <a:solidFill>
                  <a:prstClr val="black"/>
                </a:solidFill>
                <a:latin typeface="Vinci Sans" panose="02000000000000000000" pitchFamily="2" charset="0"/>
              </a:rPr>
            </a:br>
            <a:r>
              <a:rPr lang="es-ES" sz="900" dirty="0">
                <a:solidFill>
                  <a:prstClr val="black"/>
                </a:solidFill>
                <a:latin typeface="Vinci Sans" panose="02000000000000000000" pitchFamily="2" charset="0"/>
              </a:rPr>
              <a:t>28034 Madrid</a:t>
            </a:r>
            <a:br>
              <a:rPr lang="es-ES" sz="900" dirty="0">
                <a:solidFill>
                  <a:prstClr val="black"/>
                </a:solidFill>
                <a:latin typeface="Vinci Sans" panose="02000000000000000000" pitchFamily="2" charset="0"/>
              </a:rPr>
            </a:br>
            <a:r>
              <a:rPr lang="es-ES" sz="900" dirty="0">
                <a:solidFill>
                  <a:prstClr val="black"/>
                </a:solidFill>
                <a:latin typeface="Vinci Sans" panose="02000000000000000000" pitchFamily="2" charset="0"/>
              </a:rPr>
              <a:t>+34 91 456 00 08 </a:t>
            </a:r>
            <a:br>
              <a:rPr lang="es-ES" sz="900" dirty="0">
                <a:solidFill>
                  <a:prstClr val="black"/>
                </a:solidFill>
                <a:latin typeface="Vinci Sans" panose="02000000000000000000" pitchFamily="2" charset="0"/>
              </a:rPr>
            </a:br>
            <a:r>
              <a:rPr lang="es-ES" sz="900" dirty="0">
                <a:solidFill>
                  <a:prstClr val="black"/>
                </a:solidFill>
                <a:latin typeface="Vinci Sans" panose="02000000000000000000" pitchFamily="2" charset="0"/>
              </a:rPr>
              <a:t>+34 91 536 10 74</a:t>
            </a:r>
            <a:br>
              <a:rPr lang="es-ES" sz="900" dirty="0">
                <a:solidFill>
                  <a:prstClr val="black"/>
                </a:solidFill>
                <a:latin typeface="Vinci Sans" panose="02000000000000000000" pitchFamily="2" charset="0"/>
              </a:rPr>
            </a:br>
            <a:endParaRPr lang="es-ES" sz="900" dirty="0">
              <a:solidFill>
                <a:prstClr val="black"/>
              </a:solidFill>
              <a:latin typeface="Vinci Sans" panose="02000000000000000000" pitchFamily="2" charset="0"/>
            </a:endParaRPr>
          </a:p>
          <a:p>
            <a:r>
              <a:rPr lang="es-ES" sz="900" b="1" dirty="0">
                <a:solidFill>
                  <a:srgbClr val="A20067"/>
                </a:solidFill>
                <a:latin typeface="Vinci Sans" panose="02000000000000000000" pitchFamily="2" charset="0"/>
                <a:cs typeface="Gautami" pitchFamily="2"/>
              </a:rPr>
              <a:t>Delegación de Barcelona</a:t>
            </a:r>
            <a:br>
              <a:rPr lang="es-ES" sz="900" b="1" dirty="0">
                <a:solidFill>
                  <a:srgbClr val="A5AA2B"/>
                </a:solidFill>
                <a:latin typeface="Vinci Sans" panose="02000000000000000000" pitchFamily="2" charset="0"/>
                <a:cs typeface="Gautami" pitchFamily="2"/>
              </a:rPr>
            </a:br>
            <a:r>
              <a:rPr lang="es-ES" sz="900" dirty="0">
                <a:solidFill>
                  <a:prstClr val="black"/>
                </a:solidFill>
                <a:latin typeface="Vinci Sans" panose="02000000000000000000" pitchFamily="2" charset="0"/>
              </a:rPr>
              <a:t>P.E. Mas Blau II</a:t>
            </a:r>
            <a:br>
              <a:rPr lang="es-ES" sz="900" dirty="0">
                <a:solidFill>
                  <a:prstClr val="black"/>
                </a:solidFill>
                <a:latin typeface="Vinci Sans" panose="02000000000000000000" pitchFamily="2" charset="0"/>
              </a:rPr>
            </a:br>
            <a:r>
              <a:rPr lang="es-ES" sz="900" dirty="0">
                <a:solidFill>
                  <a:prstClr val="black"/>
                </a:solidFill>
                <a:latin typeface="Vinci Sans" panose="02000000000000000000" pitchFamily="2" charset="0"/>
              </a:rPr>
              <a:t>Avenida les Garrigues, 38-44. Planta baja</a:t>
            </a:r>
            <a:br>
              <a:rPr lang="es-ES" sz="900" dirty="0">
                <a:solidFill>
                  <a:prstClr val="black"/>
                </a:solidFill>
                <a:latin typeface="Vinci Sans" panose="02000000000000000000" pitchFamily="2" charset="0"/>
              </a:rPr>
            </a:br>
            <a:r>
              <a:rPr lang="es-ES" sz="900" dirty="0">
                <a:solidFill>
                  <a:prstClr val="black"/>
                </a:solidFill>
                <a:latin typeface="Vinci Sans" panose="02000000000000000000" pitchFamily="2" charset="0"/>
              </a:rPr>
              <a:t>08820 El Prat de Llobregat</a:t>
            </a:r>
            <a:br>
              <a:rPr lang="es-ES" sz="900" dirty="0">
                <a:solidFill>
                  <a:prstClr val="black"/>
                </a:solidFill>
                <a:latin typeface="Vinci Sans" panose="02000000000000000000" pitchFamily="2" charset="0"/>
              </a:rPr>
            </a:br>
            <a:r>
              <a:rPr lang="es-ES" sz="900" dirty="0">
                <a:solidFill>
                  <a:prstClr val="black"/>
                </a:solidFill>
                <a:latin typeface="Vinci Sans" panose="02000000000000000000" pitchFamily="2" charset="0"/>
              </a:rPr>
              <a:t>Barcelona</a:t>
            </a:r>
            <a:br>
              <a:rPr lang="es-ES" sz="900" dirty="0">
                <a:solidFill>
                  <a:prstClr val="black"/>
                </a:solidFill>
                <a:latin typeface="Vinci Sans" panose="02000000000000000000" pitchFamily="2" charset="0"/>
              </a:rPr>
            </a:br>
            <a:r>
              <a:rPr lang="es-ES" sz="900" dirty="0">
                <a:solidFill>
                  <a:prstClr val="black"/>
                </a:solidFill>
                <a:latin typeface="Vinci Sans" panose="02000000000000000000" pitchFamily="2" charset="0"/>
              </a:rPr>
              <a:t>+34 93 303 01 59 </a:t>
            </a:r>
          </a:p>
          <a:p>
            <a:r>
              <a:rPr lang="es-ES" sz="900" dirty="0">
                <a:solidFill>
                  <a:srgbClr val="A20067"/>
                </a:solidFill>
                <a:latin typeface="Vinci Sans" panose="02000000000000000000" pitchFamily="2" charset="0"/>
              </a:rPr>
              <a:t> </a:t>
            </a:r>
          </a:p>
          <a:p>
            <a:r>
              <a:rPr lang="es-ES" sz="900" b="1" dirty="0">
                <a:solidFill>
                  <a:srgbClr val="A20067"/>
                </a:solidFill>
                <a:latin typeface="Vinci Sans" panose="02000000000000000000" pitchFamily="2" charset="0"/>
                <a:cs typeface="Gautami" pitchFamily="2"/>
              </a:rPr>
              <a:t>Delegación de Galicia</a:t>
            </a:r>
            <a:br>
              <a:rPr lang="es-ES" sz="900" b="1" dirty="0">
                <a:solidFill>
                  <a:srgbClr val="A5AA2B"/>
                </a:solidFill>
                <a:latin typeface="Vinci Sans" panose="02000000000000000000" pitchFamily="2" charset="0"/>
                <a:cs typeface="Gautami" pitchFamily="2"/>
              </a:rPr>
            </a:br>
            <a:r>
              <a:rPr lang="es-ES" sz="900" dirty="0">
                <a:solidFill>
                  <a:prstClr val="black"/>
                </a:solidFill>
                <a:latin typeface="Vinci Sans" panose="02000000000000000000" pitchFamily="2" charset="0"/>
              </a:rPr>
              <a:t>P.E. La Grela</a:t>
            </a:r>
            <a:br>
              <a:rPr lang="es-ES" sz="900" dirty="0">
                <a:solidFill>
                  <a:prstClr val="black"/>
                </a:solidFill>
                <a:latin typeface="Vinci Sans" panose="02000000000000000000" pitchFamily="2" charset="0"/>
              </a:rPr>
            </a:br>
            <a:r>
              <a:rPr lang="es-ES" sz="900" dirty="0">
                <a:solidFill>
                  <a:prstClr val="black"/>
                </a:solidFill>
                <a:latin typeface="Vinci Sans" panose="02000000000000000000" pitchFamily="2" charset="0"/>
              </a:rPr>
              <a:t>Calle Copérnico, 3 - 1ª planta</a:t>
            </a:r>
            <a:br>
              <a:rPr lang="es-ES" sz="900" dirty="0">
                <a:solidFill>
                  <a:prstClr val="black"/>
                </a:solidFill>
                <a:latin typeface="Vinci Sans" panose="02000000000000000000" pitchFamily="2" charset="0"/>
              </a:rPr>
            </a:br>
            <a:r>
              <a:rPr lang="es-ES" sz="900" dirty="0">
                <a:solidFill>
                  <a:prstClr val="black"/>
                </a:solidFill>
                <a:latin typeface="Vinci Sans" panose="02000000000000000000" pitchFamily="2" charset="0"/>
              </a:rPr>
              <a:t>15008 A Coruña</a:t>
            </a:r>
            <a:br>
              <a:rPr lang="es-ES" sz="900" dirty="0">
                <a:solidFill>
                  <a:prstClr val="black"/>
                </a:solidFill>
                <a:latin typeface="Vinci Sans" panose="02000000000000000000" pitchFamily="2" charset="0"/>
              </a:rPr>
            </a:br>
            <a:r>
              <a:rPr lang="es-ES" sz="900" dirty="0">
                <a:solidFill>
                  <a:prstClr val="black"/>
                </a:solidFill>
                <a:latin typeface="Vinci Sans" panose="02000000000000000000" pitchFamily="2" charset="0"/>
              </a:rPr>
              <a:t>+34 981 14 53 53 </a:t>
            </a:r>
          </a:p>
          <a:p>
            <a:endParaRPr lang="es-ES" sz="900" b="1" dirty="0">
              <a:solidFill>
                <a:srgbClr val="A20067"/>
              </a:solidFill>
              <a:latin typeface="Vinci Sans" panose="02000000000000000000" pitchFamily="2" charset="0"/>
            </a:endParaRPr>
          </a:p>
          <a:p>
            <a:r>
              <a:rPr lang="es-ES" sz="900" b="1" dirty="0">
                <a:solidFill>
                  <a:srgbClr val="A20067"/>
                </a:solidFill>
                <a:latin typeface="Vinci Sans" panose="02000000000000000000" pitchFamily="2" charset="0"/>
                <a:cs typeface="Gautami" pitchFamily="2"/>
              </a:rPr>
              <a:t>Delegación de Sevilla</a:t>
            </a:r>
            <a:br>
              <a:rPr lang="es-ES" sz="900" b="1" dirty="0">
                <a:solidFill>
                  <a:srgbClr val="A5AA2B"/>
                </a:solidFill>
                <a:latin typeface="Vinci Sans" panose="02000000000000000000" pitchFamily="2" charset="0"/>
                <a:cs typeface="Gautami" pitchFamily="2"/>
              </a:rPr>
            </a:br>
            <a:r>
              <a:rPr lang="es-ES" sz="900" dirty="0">
                <a:solidFill>
                  <a:prstClr val="black"/>
                </a:solidFill>
                <a:latin typeface="Vinci Sans" panose="02000000000000000000" pitchFamily="2" charset="0"/>
              </a:rPr>
              <a:t>Torneo Parque Empresarial</a:t>
            </a:r>
            <a:br>
              <a:rPr lang="es-ES" sz="900" dirty="0">
                <a:solidFill>
                  <a:prstClr val="black"/>
                </a:solidFill>
                <a:latin typeface="Vinci Sans" panose="02000000000000000000" pitchFamily="2" charset="0"/>
              </a:rPr>
            </a:br>
            <a:r>
              <a:rPr lang="es-ES" sz="900" dirty="0">
                <a:solidFill>
                  <a:prstClr val="black"/>
                </a:solidFill>
                <a:latin typeface="Vinci Sans" panose="02000000000000000000" pitchFamily="2" charset="0"/>
              </a:rPr>
              <a:t>Astronomía, 1 Torre 4 pl 11, modulo 1,2</a:t>
            </a:r>
            <a:br>
              <a:rPr lang="es-ES" sz="900" dirty="0">
                <a:solidFill>
                  <a:prstClr val="black"/>
                </a:solidFill>
                <a:latin typeface="Vinci Sans" panose="02000000000000000000" pitchFamily="2" charset="0"/>
              </a:rPr>
            </a:br>
            <a:r>
              <a:rPr lang="es-ES" sz="900" dirty="0">
                <a:solidFill>
                  <a:prstClr val="black"/>
                </a:solidFill>
                <a:latin typeface="Vinci Sans" panose="02000000000000000000" pitchFamily="2" charset="0"/>
              </a:rPr>
              <a:t>41015 Sevilla</a:t>
            </a:r>
            <a:br>
              <a:rPr lang="es-ES" sz="900" dirty="0">
                <a:solidFill>
                  <a:prstClr val="black"/>
                </a:solidFill>
                <a:latin typeface="Vinci Sans" panose="02000000000000000000" pitchFamily="2" charset="0"/>
              </a:rPr>
            </a:br>
            <a:r>
              <a:rPr lang="es-ES" sz="900" dirty="0">
                <a:solidFill>
                  <a:prstClr val="black"/>
                </a:solidFill>
                <a:latin typeface="Vinci Sans" panose="02000000000000000000" pitchFamily="2" charset="0"/>
              </a:rPr>
              <a:t>+34 955 43 28 25 </a:t>
            </a:r>
          </a:p>
          <a:p>
            <a:endParaRPr lang="es-ES" sz="900" b="1" dirty="0">
              <a:solidFill>
                <a:srgbClr val="A20067"/>
              </a:solidFill>
              <a:latin typeface="Vinci Sans" panose="02000000000000000000" pitchFamily="2" charset="0"/>
              <a:cs typeface="Gautami" pitchFamily="2"/>
            </a:endParaRPr>
          </a:p>
          <a:p>
            <a:r>
              <a:rPr lang="es-ES" sz="900" b="1" dirty="0">
                <a:solidFill>
                  <a:srgbClr val="A20067"/>
                </a:solidFill>
                <a:latin typeface="Vinci Sans" panose="02000000000000000000" pitchFamily="2" charset="0"/>
                <a:cs typeface="Gautami" pitchFamily="2"/>
              </a:rPr>
              <a:t>Delegación de Bilbao</a:t>
            </a:r>
            <a:br>
              <a:rPr lang="es-ES" sz="900" b="1" dirty="0">
                <a:solidFill>
                  <a:srgbClr val="A5AA2B"/>
                </a:solidFill>
                <a:latin typeface="Vinci Sans" panose="02000000000000000000" pitchFamily="2" charset="0"/>
                <a:cs typeface="Gautami" pitchFamily="2"/>
              </a:rPr>
            </a:br>
            <a:r>
              <a:rPr lang="es-ES" sz="900" dirty="0">
                <a:solidFill>
                  <a:prstClr val="black"/>
                </a:solidFill>
                <a:latin typeface="Vinci Sans" panose="02000000000000000000" pitchFamily="2" charset="0"/>
              </a:rPr>
              <a:t>María Díaz de Haro, 10 bis - 6 planta</a:t>
            </a:r>
            <a:br>
              <a:rPr lang="es-ES" sz="900" dirty="0">
                <a:solidFill>
                  <a:prstClr val="black"/>
                </a:solidFill>
                <a:latin typeface="Vinci Sans" panose="02000000000000000000" pitchFamily="2" charset="0"/>
              </a:rPr>
            </a:br>
            <a:r>
              <a:rPr lang="es-ES" sz="900" dirty="0">
                <a:solidFill>
                  <a:prstClr val="black"/>
                </a:solidFill>
                <a:latin typeface="Vinci Sans" panose="02000000000000000000" pitchFamily="2" charset="0"/>
              </a:rPr>
              <a:t>48013 Bilbao</a:t>
            </a:r>
            <a:br>
              <a:rPr lang="es-ES" sz="900" dirty="0">
                <a:solidFill>
                  <a:prstClr val="black"/>
                </a:solidFill>
                <a:latin typeface="Vinci Sans" panose="02000000000000000000" pitchFamily="2" charset="0"/>
              </a:rPr>
            </a:br>
            <a:r>
              <a:rPr lang="es-ES" sz="900" dirty="0">
                <a:solidFill>
                  <a:prstClr val="black"/>
                </a:solidFill>
                <a:latin typeface="Vinci Sans" panose="02000000000000000000" pitchFamily="2" charset="0"/>
              </a:rPr>
              <a:t>+34 944 39 49 69 </a:t>
            </a:r>
          </a:p>
          <a:p>
            <a:endParaRPr lang="es-ES" sz="900" dirty="0">
              <a:solidFill>
                <a:srgbClr val="A20067"/>
              </a:solidFill>
              <a:latin typeface="Vinci Sans" panose="02000000000000000000" pitchFamily="2" charset="0"/>
              <a:cs typeface="Gautami" pitchFamily="2"/>
            </a:endParaRPr>
          </a:p>
          <a:p>
            <a:r>
              <a:rPr lang="es-ES" sz="900" b="1" dirty="0">
                <a:solidFill>
                  <a:srgbClr val="A20067"/>
                </a:solidFill>
                <a:latin typeface="Vinci Sans" panose="02000000000000000000" pitchFamily="2" charset="0"/>
                <a:cs typeface="Gautami" pitchFamily="2"/>
              </a:rPr>
              <a:t>Delegación Valencia</a:t>
            </a:r>
            <a:br>
              <a:rPr lang="es-ES" sz="900" b="1" dirty="0">
                <a:solidFill>
                  <a:srgbClr val="A5AA2B"/>
                </a:solidFill>
                <a:latin typeface="Vinci Sans" panose="02000000000000000000" pitchFamily="2" charset="0"/>
                <a:cs typeface="Gautami" pitchFamily="2"/>
              </a:rPr>
            </a:br>
            <a:r>
              <a:rPr lang="es-ES" sz="900" dirty="0">
                <a:solidFill>
                  <a:prstClr val="black"/>
                </a:solidFill>
                <a:latin typeface="Vinci Sans" panose="02000000000000000000" pitchFamily="2" charset="0"/>
              </a:rPr>
              <a:t>Avd. Cortes Valencianas, 58</a:t>
            </a:r>
            <a:br>
              <a:rPr lang="es-ES" sz="900" dirty="0">
                <a:solidFill>
                  <a:prstClr val="black"/>
                </a:solidFill>
                <a:latin typeface="Vinci Sans" panose="02000000000000000000" pitchFamily="2" charset="0"/>
              </a:rPr>
            </a:br>
            <a:r>
              <a:rPr lang="es-ES" sz="900" dirty="0">
                <a:solidFill>
                  <a:prstClr val="black"/>
                </a:solidFill>
                <a:latin typeface="Vinci Sans" panose="02000000000000000000" pitchFamily="2" charset="0"/>
              </a:rPr>
              <a:t>Edificio Sorolla Center</a:t>
            </a:r>
            <a:br>
              <a:rPr lang="es-ES" sz="900" dirty="0">
                <a:solidFill>
                  <a:prstClr val="black"/>
                </a:solidFill>
                <a:latin typeface="Vinci Sans" panose="02000000000000000000" pitchFamily="2" charset="0"/>
              </a:rPr>
            </a:br>
            <a:r>
              <a:rPr lang="es-ES" sz="900" dirty="0">
                <a:solidFill>
                  <a:prstClr val="black"/>
                </a:solidFill>
                <a:latin typeface="Vinci Sans" panose="02000000000000000000" pitchFamily="2" charset="0"/>
              </a:rPr>
              <a:t>Oficina 608</a:t>
            </a:r>
            <a:br>
              <a:rPr lang="es-ES" sz="900" dirty="0">
                <a:solidFill>
                  <a:prstClr val="black"/>
                </a:solidFill>
                <a:latin typeface="Vinci Sans" panose="02000000000000000000" pitchFamily="2" charset="0"/>
              </a:rPr>
            </a:br>
            <a:r>
              <a:rPr lang="es-ES" sz="900" dirty="0">
                <a:solidFill>
                  <a:prstClr val="black"/>
                </a:solidFill>
                <a:latin typeface="Vinci Sans" panose="02000000000000000000" pitchFamily="2" charset="0"/>
              </a:rPr>
              <a:t>46015 Valencia</a:t>
            </a:r>
            <a:br>
              <a:rPr lang="es-ES" sz="900" dirty="0">
                <a:solidFill>
                  <a:prstClr val="black"/>
                </a:solidFill>
                <a:latin typeface="Vinci Sans" panose="02000000000000000000" pitchFamily="2" charset="0"/>
              </a:rPr>
            </a:br>
            <a:r>
              <a:rPr lang="es-ES" sz="900" dirty="0">
                <a:solidFill>
                  <a:prstClr val="black"/>
                </a:solidFill>
                <a:latin typeface="Vinci Sans" panose="02000000000000000000" pitchFamily="2" charset="0"/>
              </a:rPr>
              <a:t>+34 963 48 51 82</a:t>
            </a:r>
          </a:p>
          <a:p>
            <a:endParaRPr lang="es-ES" sz="700" dirty="0">
              <a:solidFill>
                <a:prstClr val="black"/>
              </a:solidFill>
              <a:latin typeface="Vinci Sans" panose="02000000000000000000" pitchFamily="2" charset="0"/>
            </a:endParaRPr>
          </a:p>
          <a:p>
            <a:endParaRPr lang="es-ES" sz="700" b="1" dirty="0">
              <a:solidFill>
                <a:prstClr val="black"/>
              </a:solidFill>
              <a:latin typeface="Vinci Sans" panose="02000000000000000000" pitchFamily="2" charset="0"/>
            </a:endParaRPr>
          </a:p>
          <a:p>
            <a:endParaRPr lang="es-ES" sz="700" b="1" dirty="0">
              <a:solidFill>
                <a:prstClr val="black"/>
              </a:solidFill>
              <a:latin typeface="Vinci Sans" panose="02000000000000000000" pitchFamily="2" charset="0"/>
            </a:endParaRPr>
          </a:p>
          <a:p>
            <a:endParaRPr lang="es-ES" sz="700" b="1" dirty="0">
              <a:solidFill>
                <a:prstClr val="black"/>
              </a:solidFill>
              <a:latin typeface="Vinci Sans" panose="02000000000000000000" pitchFamily="2" charset="0"/>
            </a:endParaRPr>
          </a:p>
          <a:p>
            <a:endParaRPr lang="es-ES" sz="700" b="1" dirty="0">
              <a:solidFill>
                <a:prstClr val="black"/>
              </a:solidFill>
              <a:latin typeface="Vinci Sans" panose="02000000000000000000" pitchFamily="2" charset="0"/>
            </a:endParaRPr>
          </a:p>
          <a:p>
            <a:endParaRPr lang="es-ES" sz="700" b="1" dirty="0">
              <a:solidFill>
                <a:prstClr val="black"/>
              </a:solidFill>
              <a:latin typeface="Vinci Sans" panose="02000000000000000000" pitchFamily="2" charset="0"/>
            </a:endParaRPr>
          </a:p>
          <a:p>
            <a:endParaRPr lang="es-ES" sz="700" b="1" dirty="0">
              <a:solidFill>
                <a:prstClr val="black"/>
              </a:solidFill>
              <a:latin typeface="Vinci Sans" panose="02000000000000000000" pitchFamily="2" charset="0"/>
            </a:endParaRPr>
          </a:p>
          <a:p>
            <a:endParaRPr lang="es-ES" sz="700" b="1" dirty="0">
              <a:solidFill>
                <a:prstClr val="black"/>
              </a:solidFill>
              <a:latin typeface="Vinci Sans" panose="02000000000000000000" pitchFamily="2" charset="0"/>
            </a:endParaRPr>
          </a:p>
          <a:p>
            <a:endParaRPr lang="es-ES" sz="700" b="1" dirty="0">
              <a:solidFill>
                <a:prstClr val="black"/>
              </a:solidFill>
              <a:latin typeface="Vinci Sans" panose="02000000000000000000" pitchFamily="2" charset="0"/>
            </a:endParaRPr>
          </a:p>
          <a:p>
            <a:endParaRPr lang="es-ES" sz="700" b="1" dirty="0">
              <a:solidFill>
                <a:prstClr val="black"/>
              </a:solidFill>
              <a:latin typeface="Vinci Sans" panose="02000000000000000000" pitchFamily="2" charset="0"/>
            </a:endParaRPr>
          </a:p>
        </p:txBody>
      </p:sp>
      <p:grpSp>
        <p:nvGrpSpPr>
          <p:cNvPr id="7" name="Groupe 43">
            <a:extLst>
              <a:ext uri="{FF2B5EF4-FFF2-40B4-BE49-F238E27FC236}">
                <a16:creationId xmlns:a16="http://schemas.microsoft.com/office/drawing/2014/main" id="{A6D2CD03-C25B-4033-B4CB-489D2568BD54}"/>
              </a:ext>
            </a:extLst>
          </p:cNvPr>
          <p:cNvGrpSpPr/>
          <p:nvPr userDrawn="1"/>
        </p:nvGrpSpPr>
        <p:grpSpPr>
          <a:xfrm>
            <a:off x="9948332" y="6107352"/>
            <a:ext cx="1054288" cy="281527"/>
            <a:chOff x="3773215" y="2849985"/>
            <a:chExt cx="1596895" cy="412336"/>
          </a:xfrm>
        </p:grpSpPr>
        <p:sp>
          <p:nvSpPr>
            <p:cNvPr id="8" name="Shape 2496">
              <a:extLst>
                <a:ext uri="{FF2B5EF4-FFF2-40B4-BE49-F238E27FC236}">
                  <a16:creationId xmlns:a16="http://schemas.microsoft.com/office/drawing/2014/main" id="{9BE0C12B-2C66-4720-B16D-999CAE43E5A5}"/>
                </a:ext>
              </a:extLst>
            </p:cNvPr>
            <p:cNvSpPr/>
            <p:nvPr/>
          </p:nvSpPr>
          <p:spPr>
            <a:xfrm>
              <a:off x="4951963" y="2849985"/>
              <a:ext cx="265297" cy="265431"/>
            </a:xfrm>
            <a:custGeom>
              <a:avLst/>
              <a:gdLst/>
              <a:ahLst/>
              <a:cxnLst/>
              <a:rect l="0" t="0" r="0" b="0"/>
              <a:pathLst>
                <a:path w="265366" h="265443">
                  <a:moveTo>
                    <a:pt x="164922" y="0"/>
                  </a:moveTo>
                  <a:lnTo>
                    <a:pt x="244818" y="0"/>
                  </a:lnTo>
                  <a:cubicBezTo>
                    <a:pt x="256184" y="0"/>
                    <a:pt x="265366" y="9195"/>
                    <a:pt x="265366" y="20536"/>
                  </a:cubicBezTo>
                  <a:lnTo>
                    <a:pt x="265366" y="100470"/>
                  </a:lnTo>
                  <a:cubicBezTo>
                    <a:pt x="265366" y="111824"/>
                    <a:pt x="256184" y="121031"/>
                    <a:pt x="244818" y="121031"/>
                  </a:cubicBezTo>
                  <a:cubicBezTo>
                    <a:pt x="244818" y="121031"/>
                    <a:pt x="183655" y="121006"/>
                    <a:pt x="183553" y="121006"/>
                  </a:cubicBezTo>
                  <a:cubicBezTo>
                    <a:pt x="164528" y="121006"/>
                    <a:pt x="148234" y="135509"/>
                    <a:pt x="141732" y="141758"/>
                  </a:cubicBezTo>
                  <a:cubicBezTo>
                    <a:pt x="135191" y="147981"/>
                    <a:pt x="121514" y="164846"/>
                    <a:pt x="121463" y="191770"/>
                  </a:cubicBezTo>
                  <a:lnTo>
                    <a:pt x="121463" y="265443"/>
                  </a:lnTo>
                  <a:lnTo>
                    <a:pt x="0" y="265443"/>
                  </a:lnTo>
                  <a:lnTo>
                    <a:pt x="0" y="143942"/>
                  </a:lnTo>
                  <a:lnTo>
                    <a:pt x="73698" y="143942"/>
                  </a:lnTo>
                  <a:cubicBezTo>
                    <a:pt x="100609" y="143891"/>
                    <a:pt x="117475" y="130226"/>
                    <a:pt x="123723" y="123673"/>
                  </a:cubicBezTo>
                  <a:cubicBezTo>
                    <a:pt x="129946" y="117170"/>
                    <a:pt x="144437" y="100813"/>
                    <a:pt x="144437" y="81814"/>
                  </a:cubicBezTo>
                  <a:lnTo>
                    <a:pt x="144437" y="20524"/>
                  </a:lnTo>
                  <a:cubicBezTo>
                    <a:pt x="144437" y="9195"/>
                    <a:pt x="153619" y="0"/>
                    <a:pt x="164922" y="0"/>
                  </a:cubicBezTo>
                  <a:close/>
                </a:path>
              </a:pathLst>
            </a:custGeom>
            <a:solidFill>
              <a:srgbClr val="E20025"/>
            </a:solidFill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303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9" name="Shape 2497">
              <a:extLst>
                <a:ext uri="{FF2B5EF4-FFF2-40B4-BE49-F238E27FC236}">
                  <a16:creationId xmlns:a16="http://schemas.microsoft.com/office/drawing/2014/main" id="{A938C977-B83B-4A17-B587-CDC3AA183F28}"/>
                </a:ext>
              </a:extLst>
            </p:cNvPr>
            <p:cNvSpPr/>
            <p:nvPr/>
          </p:nvSpPr>
          <p:spPr>
            <a:xfrm>
              <a:off x="5096357" y="2988419"/>
              <a:ext cx="273753" cy="273902"/>
            </a:xfrm>
            <a:custGeom>
              <a:avLst/>
              <a:gdLst/>
              <a:ahLst/>
              <a:cxnLst/>
              <a:rect l="0" t="0" r="0" b="0"/>
              <a:pathLst>
                <a:path w="273825" h="273914">
                  <a:moveTo>
                    <a:pt x="203721" y="0"/>
                  </a:moveTo>
                  <a:cubicBezTo>
                    <a:pt x="223253" y="0"/>
                    <a:pt x="240830" y="7696"/>
                    <a:pt x="253416" y="20434"/>
                  </a:cubicBezTo>
                  <a:cubicBezTo>
                    <a:pt x="265964" y="33172"/>
                    <a:pt x="273825" y="50610"/>
                    <a:pt x="273825" y="70142"/>
                  </a:cubicBezTo>
                  <a:cubicBezTo>
                    <a:pt x="273825" y="110033"/>
                    <a:pt x="241300" y="141884"/>
                    <a:pt x="202489" y="141884"/>
                  </a:cubicBezTo>
                  <a:cubicBezTo>
                    <a:pt x="195415" y="141884"/>
                    <a:pt x="182004" y="138811"/>
                    <a:pt x="176263" y="138811"/>
                  </a:cubicBezTo>
                  <a:cubicBezTo>
                    <a:pt x="145707" y="138811"/>
                    <a:pt x="120929" y="163563"/>
                    <a:pt x="120929" y="194120"/>
                  </a:cubicBezTo>
                  <a:lnTo>
                    <a:pt x="120929" y="253352"/>
                  </a:lnTo>
                  <a:cubicBezTo>
                    <a:pt x="120929" y="264719"/>
                    <a:pt x="111747" y="273914"/>
                    <a:pt x="100393" y="273914"/>
                  </a:cubicBezTo>
                  <a:lnTo>
                    <a:pt x="20498" y="273914"/>
                  </a:lnTo>
                  <a:cubicBezTo>
                    <a:pt x="9182" y="273914"/>
                    <a:pt x="0" y="264719"/>
                    <a:pt x="0" y="253352"/>
                  </a:cubicBezTo>
                  <a:lnTo>
                    <a:pt x="0" y="173431"/>
                  </a:lnTo>
                  <a:cubicBezTo>
                    <a:pt x="0" y="162103"/>
                    <a:pt x="9182" y="152870"/>
                    <a:pt x="20498" y="152870"/>
                  </a:cubicBezTo>
                  <a:lnTo>
                    <a:pt x="79731" y="152870"/>
                  </a:lnTo>
                  <a:cubicBezTo>
                    <a:pt x="110287" y="152870"/>
                    <a:pt x="135014" y="128092"/>
                    <a:pt x="135014" y="97587"/>
                  </a:cubicBezTo>
                  <a:cubicBezTo>
                    <a:pt x="135014" y="91847"/>
                    <a:pt x="131940" y="78410"/>
                    <a:pt x="131940" y="71336"/>
                  </a:cubicBezTo>
                  <a:cubicBezTo>
                    <a:pt x="131940" y="32512"/>
                    <a:pt x="163792" y="0"/>
                    <a:pt x="203721" y="0"/>
                  </a:cubicBezTo>
                  <a:close/>
                </a:path>
              </a:pathLst>
            </a:custGeom>
            <a:solidFill>
              <a:srgbClr val="E20025"/>
            </a:solidFill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3031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0" name="Shape 2498">
              <a:extLst>
                <a:ext uri="{FF2B5EF4-FFF2-40B4-BE49-F238E27FC236}">
                  <a16:creationId xmlns:a16="http://schemas.microsoft.com/office/drawing/2014/main" id="{C4B77CE6-9F9E-4E63-8306-9D5F6945D21A}"/>
                </a:ext>
              </a:extLst>
            </p:cNvPr>
            <p:cNvSpPr/>
            <p:nvPr/>
          </p:nvSpPr>
          <p:spPr>
            <a:xfrm>
              <a:off x="4480419" y="2991414"/>
              <a:ext cx="241783" cy="152774"/>
            </a:xfrm>
            <a:custGeom>
              <a:avLst/>
              <a:gdLst/>
              <a:ahLst/>
              <a:cxnLst/>
              <a:rect l="0" t="0" r="0" b="0"/>
              <a:pathLst>
                <a:path w="241846" h="152781">
                  <a:moveTo>
                    <a:pt x="120929" y="0"/>
                  </a:moveTo>
                  <a:cubicBezTo>
                    <a:pt x="194920" y="0"/>
                    <a:pt x="241846" y="11697"/>
                    <a:pt x="241846" y="11697"/>
                  </a:cubicBezTo>
                  <a:lnTo>
                    <a:pt x="241846" y="55981"/>
                  </a:lnTo>
                  <a:cubicBezTo>
                    <a:pt x="241846" y="55981"/>
                    <a:pt x="189268" y="45809"/>
                    <a:pt x="120929" y="45580"/>
                  </a:cubicBezTo>
                  <a:cubicBezTo>
                    <a:pt x="88074" y="45580"/>
                    <a:pt x="65227" y="49466"/>
                    <a:pt x="51613" y="50826"/>
                  </a:cubicBezTo>
                  <a:cubicBezTo>
                    <a:pt x="51651" y="61532"/>
                    <a:pt x="51600" y="91465"/>
                    <a:pt x="51613" y="102032"/>
                  </a:cubicBezTo>
                  <a:cubicBezTo>
                    <a:pt x="63767" y="103225"/>
                    <a:pt x="86335" y="107239"/>
                    <a:pt x="120409" y="107239"/>
                  </a:cubicBezTo>
                  <a:cubicBezTo>
                    <a:pt x="190627" y="107239"/>
                    <a:pt x="241846" y="97193"/>
                    <a:pt x="241846" y="97193"/>
                  </a:cubicBezTo>
                  <a:lnTo>
                    <a:pt x="241846" y="141148"/>
                  </a:lnTo>
                  <a:cubicBezTo>
                    <a:pt x="241846" y="141148"/>
                    <a:pt x="194208" y="152781"/>
                    <a:pt x="120929" y="152781"/>
                  </a:cubicBezTo>
                  <a:cubicBezTo>
                    <a:pt x="47117" y="152781"/>
                    <a:pt x="0" y="141097"/>
                    <a:pt x="0" y="141097"/>
                  </a:cubicBezTo>
                  <a:lnTo>
                    <a:pt x="0" y="11722"/>
                  </a:lnTo>
                  <a:cubicBezTo>
                    <a:pt x="0" y="11722"/>
                    <a:pt x="46368" y="0"/>
                    <a:pt x="120929" y="0"/>
                  </a:cubicBezTo>
                  <a:close/>
                </a:path>
              </a:pathLst>
            </a:custGeom>
            <a:solidFill>
              <a:srgbClr val="004489"/>
            </a:solidFill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418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1" name="Shape 75435">
              <a:extLst>
                <a:ext uri="{FF2B5EF4-FFF2-40B4-BE49-F238E27FC236}">
                  <a16:creationId xmlns:a16="http://schemas.microsoft.com/office/drawing/2014/main" id="{15CF1774-DD9D-4FF6-A8A7-7B0B05DB873B}"/>
                </a:ext>
              </a:extLst>
            </p:cNvPr>
            <p:cNvSpPr/>
            <p:nvPr/>
          </p:nvSpPr>
          <p:spPr>
            <a:xfrm>
              <a:off x="4779591" y="2993837"/>
              <a:ext cx="52945" cy="147453"/>
            </a:xfrm>
            <a:custGeom>
              <a:avLst/>
              <a:gdLst/>
              <a:ahLst/>
              <a:cxnLst/>
              <a:rect l="0" t="0" r="0" b="0"/>
              <a:pathLst>
                <a:path w="52959" h="147460">
                  <a:moveTo>
                    <a:pt x="0" y="0"/>
                  </a:moveTo>
                  <a:lnTo>
                    <a:pt x="52959" y="0"/>
                  </a:lnTo>
                  <a:lnTo>
                    <a:pt x="52959" y="147460"/>
                  </a:lnTo>
                  <a:lnTo>
                    <a:pt x="0" y="147460"/>
                  </a:lnTo>
                  <a:lnTo>
                    <a:pt x="0" y="0"/>
                  </a:lnTo>
                </a:path>
              </a:pathLst>
            </a:custGeom>
            <a:solidFill>
              <a:srgbClr val="004489"/>
            </a:solidFill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418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2" name="Shape 75436">
              <a:extLst>
                <a:ext uri="{FF2B5EF4-FFF2-40B4-BE49-F238E27FC236}">
                  <a16:creationId xmlns:a16="http://schemas.microsoft.com/office/drawing/2014/main" id="{E1296269-2AD7-4601-BADC-8AEAE33F30FC}"/>
                </a:ext>
              </a:extLst>
            </p:cNvPr>
            <p:cNvSpPr/>
            <p:nvPr/>
          </p:nvSpPr>
          <p:spPr>
            <a:xfrm>
              <a:off x="4071307" y="2993837"/>
              <a:ext cx="52958" cy="147453"/>
            </a:xfrm>
            <a:custGeom>
              <a:avLst/>
              <a:gdLst/>
              <a:ahLst/>
              <a:cxnLst/>
              <a:rect l="0" t="0" r="0" b="0"/>
              <a:pathLst>
                <a:path w="52972" h="147460">
                  <a:moveTo>
                    <a:pt x="0" y="0"/>
                  </a:moveTo>
                  <a:lnTo>
                    <a:pt x="52972" y="0"/>
                  </a:lnTo>
                  <a:lnTo>
                    <a:pt x="52972" y="147460"/>
                  </a:lnTo>
                  <a:lnTo>
                    <a:pt x="0" y="147460"/>
                  </a:lnTo>
                  <a:lnTo>
                    <a:pt x="0" y="0"/>
                  </a:lnTo>
                </a:path>
              </a:pathLst>
            </a:custGeom>
            <a:solidFill>
              <a:srgbClr val="004489"/>
            </a:solidFill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418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3" name="Shape 2501">
              <a:extLst>
                <a:ext uri="{FF2B5EF4-FFF2-40B4-BE49-F238E27FC236}">
                  <a16:creationId xmlns:a16="http://schemas.microsoft.com/office/drawing/2014/main" id="{6D2328FE-15A5-4633-BF67-C60135FF3BCF}"/>
                </a:ext>
              </a:extLst>
            </p:cNvPr>
            <p:cNvSpPr/>
            <p:nvPr/>
          </p:nvSpPr>
          <p:spPr>
            <a:xfrm>
              <a:off x="4183529" y="2993832"/>
              <a:ext cx="238482" cy="147453"/>
            </a:xfrm>
            <a:custGeom>
              <a:avLst/>
              <a:gdLst/>
              <a:ahLst/>
              <a:cxnLst/>
              <a:rect l="0" t="0" r="0" b="0"/>
              <a:pathLst>
                <a:path w="238544" h="147460">
                  <a:moveTo>
                    <a:pt x="187097" y="0"/>
                  </a:moveTo>
                  <a:lnTo>
                    <a:pt x="238544" y="0"/>
                  </a:lnTo>
                  <a:lnTo>
                    <a:pt x="238544" y="147460"/>
                  </a:lnTo>
                  <a:lnTo>
                    <a:pt x="187071" y="147460"/>
                  </a:lnTo>
                  <a:cubicBezTo>
                    <a:pt x="187071" y="147460"/>
                    <a:pt x="148806" y="116497"/>
                    <a:pt x="92494" y="87363"/>
                  </a:cubicBezTo>
                  <a:cubicBezTo>
                    <a:pt x="76810" y="79210"/>
                    <a:pt x="63526" y="73812"/>
                    <a:pt x="51232" y="68809"/>
                  </a:cubicBezTo>
                  <a:lnTo>
                    <a:pt x="51245" y="147460"/>
                  </a:lnTo>
                  <a:lnTo>
                    <a:pt x="0" y="147460"/>
                  </a:lnTo>
                  <a:lnTo>
                    <a:pt x="0" y="267"/>
                  </a:lnTo>
                  <a:cubicBezTo>
                    <a:pt x="0" y="267"/>
                    <a:pt x="43345" y="8687"/>
                    <a:pt x="92570" y="34214"/>
                  </a:cubicBezTo>
                  <a:cubicBezTo>
                    <a:pt x="148882" y="63386"/>
                    <a:pt x="187097" y="91694"/>
                    <a:pt x="187097" y="91694"/>
                  </a:cubicBezTo>
                  <a:lnTo>
                    <a:pt x="187097" y="0"/>
                  </a:lnTo>
                  <a:close/>
                </a:path>
              </a:pathLst>
            </a:custGeom>
            <a:solidFill>
              <a:srgbClr val="004489"/>
            </a:solidFill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418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4" name="Shape 2502">
              <a:extLst>
                <a:ext uri="{FF2B5EF4-FFF2-40B4-BE49-F238E27FC236}">
                  <a16:creationId xmlns:a16="http://schemas.microsoft.com/office/drawing/2014/main" id="{40CC0280-08A3-4608-ABEA-11BF82C947FC}"/>
                </a:ext>
              </a:extLst>
            </p:cNvPr>
            <p:cNvSpPr/>
            <p:nvPr/>
          </p:nvSpPr>
          <p:spPr>
            <a:xfrm>
              <a:off x="3773215" y="2991343"/>
              <a:ext cx="262758" cy="153891"/>
            </a:xfrm>
            <a:custGeom>
              <a:avLst/>
              <a:gdLst/>
              <a:ahLst/>
              <a:cxnLst/>
              <a:rect l="0" t="0" r="0" b="0"/>
              <a:pathLst>
                <a:path w="262827" h="153898">
                  <a:moveTo>
                    <a:pt x="223660" y="0"/>
                  </a:moveTo>
                  <a:lnTo>
                    <a:pt x="262827" y="35890"/>
                  </a:lnTo>
                  <a:lnTo>
                    <a:pt x="131483" y="153898"/>
                  </a:lnTo>
                  <a:lnTo>
                    <a:pt x="0" y="35826"/>
                  </a:lnTo>
                  <a:lnTo>
                    <a:pt x="39307" y="12"/>
                  </a:lnTo>
                  <a:cubicBezTo>
                    <a:pt x="39307" y="12"/>
                    <a:pt x="119609" y="77330"/>
                    <a:pt x="131483" y="88354"/>
                  </a:cubicBezTo>
                  <a:cubicBezTo>
                    <a:pt x="143320" y="77330"/>
                    <a:pt x="223660" y="0"/>
                    <a:pt x="223660" y="0"/>
                  </a:cubicBezTo>
                  <a:close/>
                </a:path>
              </a:pathLst>
            </a:custGeom>
            <a:solidFill>
              <a:srgbClr val="004489"/>
            </a:solidFill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418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5" name="Shape 2503">
              <a:extLst>
                <a:ext uri="{FF2B5EF4-FFF2-40B4-BE49-F238E27FC236}">
                  <a16:creationId xmlns:a16="http://schemas.microsoft.com/office/drawing/2014/main" id="{E01D7C26-984F-41B9-AC15-B61CBF037AEC}"/>
                </a:ext>
              </a:extLst>
            </p:cNvPr>
            <p:cNvSpPr/>
            <p:nvPr/>
          </p:nvSpPr>
          <p:spPr>
            <a:xfrm>
              <a:off x="4518205" y="3195723"/>
              <a:ext cx="38255" cy="63129"/>
            </a:xfrm>
            <a:custGeom>
              <a:avLst/>
              <a:gdLst/>
              <a:ahLst/>
              <a:cxnLst/>
              <a:rect l="0" t="0" r="0" b="0"/>
              <a:pathLst>
                <a:path w="38265" h="63132">
                  <a:moveTo>
                    <a:pt x="0" y="0"/>
                  </a:moveTo>
                  <a:lnTo>
                    <a:pt x="38265" y="0"/>
                  </a:lnTo>
                  <a:lnTo>
                    <a:pt x="38265" y="7798"/>
                  </a:lnTo>
                  <a:lnTo>
                    <a:pt x="14503" y="7798"/>
                  </a:lnTo>
                  <a:lnTo>
                    <a:pt x="14503" y="26873"/>
                  </a:lnTo>
                  <a:lnTo>
                    <a:pt x="35636" y="26873"/>
                  </a:lnTo>
                  <a:lnTo>
                    <a:pt x="35636" y="34582"/>
                  </a:lnTo>
                  <a:lnTo>
                    <a:pt x="14503" y="34582"/>
                  </a:lnTo>
                  <a:lnTo>
                    <a:pt x="14503" y="55321"/>
                  </a:lnTo>
                  <a:lnTo>
                    <a:pt x="38265" y="55321"/>
                  </a:lnTo>
                  <a:lnTo>
                    <a:pt x="38265" y="63132"/>
                  </a:lnTo>
                  <a:lnTo>
                    <a:pt x="0" y="63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489"/>
            </a:solidFill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418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6" name="Shape 2504">
              <a:extLst>
                <a:ext uri="{FF2B5EF4-FFF2-40B4-BE49-F238E27FC236}">
                  <a16:creationId xmlns:a16="http://schemas.microsoft.com/office/drawing/2014/main" id="{3A267449-4FCB-4E80-8889-176838C5BD7F}"/>
                </a:ext>
              </a:extLst>
            </p:cNvPr>
            <p:cNvSpPr/>
            <p:nvPr/>
          </p:nvSpPr>
          <p:spPr>
            <a:xfrm>
              <a:off x="4569715" y="3195723"/>
              <a:ext cx="58024" cy="63129"/>
            </a:xfrm>
            <a:custGeom>
              <a:avLst/>
              <a:gdLst/>
              <a:ahLst/>
              <a:cxnLst/>
              <a:rect l="0" t="0" r="0" b="0"/>
              <a:pathLst>
                <a:path w="58039" h="63132">
                  <a:moveTo>
                    <a:pt x="0" y="0"/>
                  </a:moveTo>
                  <a:lnTo>
                    <a:pt x="13703" y="0"/>
                  </a:lnTo>
                  <a:lnTo>
                    <a:pt x="41821" y="38354"/>
                  </a:lnTo>
                  <a:cubicBezTo>
                    <a:pt x="44463" y="41948"/>
                    <a:pt x="46076" y="44780"/>
                    <a:pt x="46076" y="44780"/>
                  </a:cubicBezTo>
                  <a:lnTo>
                    <a:pt x="46292" y="44780"/>
                  </a:lnTo>
                  <a:cubicBezTo>
                    <a:pt x="46292" y="44780"/>
                    <a:pt x="45924" y="41745"/>
                    <a:pt x="45924" y="38049"/>
                  </a:cubicBezTo>
                  <a:lnTo>
                    <a:pt x="45924" y="0"/>
                  </a:lnTo>
                  <a:lnTo>
                    <a:pt x="58039" y="0"/>
                  </a:lnTo>
                  <a:lnTo>
                    <a:pt x="58039" y="63132"/>
                  </a:lnTo>
                  <a:lnTo>
                    <a:pt x="46393" y="63132"/>
                  </a:lnTo>
                  <a:lnTo>
                    <a:pt x="16561" y="22377"/>
                  </a:lnTo>
                  <a:cubicBezTo>
                    <a:pt x="13932" y="18809"/>
                    <a:pt x="12002" y="15304"/>
                    <a:pt x="12002" y="15304"/>
                  </a:cubicBezTo>
                  <a:lnTo>
                    <a:pt x="11773" y="15304"/>
                  </a:lnTo>
                  <a:cubicBezTo>
                    <a:pt x="11773" y="15304"/>
                    <a:pt x="12217" y="18910"/>
                    <a:pt x="12217" y="22644"/>
                  </a:cubicBezTo>
                  <a:lnTo>
                    <a:pt x="12217" y="63132"/>
                  </a:lnTo>
                  <a:lnTo>
                    <a:pt x="0" y="63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489"/>
            </a:solidFill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418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7" name="Shape 2505">
              <a:extLst>
                <a:ext uri="{FF2B5EF4-FFF2-40B4-BE49-F238E27FC236}">
                  <a16:creationId xmlns:a16="http://schemas.microsoft.com/office/drawing/2014/main" id="{59A6D661-6257-43C5-803D-A103A3E935F1}"/>
                </a:ext>
              </a:extLst>
            </p:cNvPr>
            <p:cNvSpPr/>
            <p:nvPr/>
          </p:nvSpPr>
          <p:spPr>
            <a:xfrm>
              <a:off x="4643969" y="3195723"/>
              <a:ext cx="38242" cy="63129"/>
            </a:xfrm>
            <a:custGeom>
              <a:avLst/>
              <a:gdLst/>
              <a:ahLst/>
              <a:cxnLst/>
              <a:rect l="0" t="0" r="0" b="0"/>
              <a:pathLst>
                <a:path w="38252" h="63132">
                  <a:moveTo>
                    <a:pt x="0" y="0"/>
                  </a:moveTo>
                  <a:lnTo>
                    <a:pt x="38252" y="0"/>
                  </a:lnTo>
                  <a:lnTo>
                    <a:pt x="38252" y="7798"/>
                  </a:lnTo>
                  <a:lnTo>
                    <a:pt x="14529" y="7798"/>
                  </a:lnTo>
                  <a:lnTo>
                    <a:pt x="14529" y="26873"/>
                  </a:lnTo>
                  <a:lnTo>
                    <a:pt x="35649" y="26873"/>
                  </a:lnTo>
                  <a:lnTo>
                    <a:pt x="35649" y="34582"/>
                  </a:lnTo>
                  <a:lnTo>
                    <a:pt x="14529" y="34582"/>
                  </a:lnTo>
                  <a:lnTo>
                    <a:pt x="14529" y="55321"/>
                  </a:lnTo>
                  <a:lnTo>
                    <a:pt x="38252" y="55321"/>
                  </a:lnTo>
                  <a:lnTo>
                    <a:pt x="38252" y="63132"/>
                  </a:lnTo>
                  <a:lnTo>
                    <a:pt x="0" y="63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489"/>
            </a:solidFill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418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8" name="Shape 2506">
              <a:extLst>
                <a:ext uri="{FF2B5EF4-FFF2-40B4-BE49-F238E27FC236}">
                  <a16:creationId xmlns:a16="http://schemas.microsoft.com/office/drawing/2014/main" id="{0344CFD1-038B-4D17-81DD-27EACFBCC076}"/>
                </a:ext>
              </a:extLst>
            </p:cNvPr>
            <p:cNvSpPr/>
            <p:nvPr/>
          </p:nvSpPr>
          <p:spPr>
            <a:xfrm>
              <a:off x="4695699" y="3194809"/>
              <a:ext cx="25317" cy="64043"/>
            </a:xfrm>
            <a:custGeom>
              <a:avLst/>
              <a:gdLst/>
              <a:ahLst/>
              <a:cxnLst/>
              <a:rect l="0" t="0" r="0" b="0"/>
              <a:pathLst>
                <a:path w="25324" h="64046">
                  <a:moveTo>
                    <a:pt x="21488" y="0"/>
                  </a:moveTo>
                  <a:lnTo>
                    <a:pt x="25324" y="904"/>
                  </a:lnTo>
                  <a:lnTo>
                    <a:pt x="25324" y="7750"/>
                  </a:lnTo>
                  <a:lnTo>
                    <a:pt x="21488" y="6667"/>
                  </a:lnTo>
                  <a:cubicBezTo>
                    <a:pt x="18402" y="6667"/>
                    <a:pt x="16002" y="7150"/>
                    <a:pt x="14288" y="7785"/>
                  </a:cubicBezTo>
                  <a:lnTo>
                    <a:pt x="14288" y="32563"/>
                  </a:lnTo>
                  <a:cubicBezTo>
                    <a:pt x="15202" y="32868"/>
                    <a:pt x="17488" y="33045"/>
                    <a:pt x="19659" y="33045"/>
                  </a:cubicBezTo>
                  <a:lnTo>
                    <a:pt x="25324" y="31467"/>
                  </a:lnTo>
                  <a:lnTo>
                    <a:pt x="25324" y="49308"/>
                  </a:lnTo>
                  <a:lnTo>
                    <a:pt x="14529" y="35420"/>
                  </a:lnTo>
                  <a:lnTo>
                    <a:pt x="14288" y="35420"/>
                  </a:lnTo>
                  <a:lnTo>
                    <a:pt x="14288" y="64046"/>
                  </a:lnTo>
                  <a:lnTo>
                    <a:pt x="0" y="64046"/>
                  </a:lnTo>
                  <a:lnTo>
                    <a:pt x="0" y="3543"/>
                  </a:lnTo>
                  <a:cubicBezTo>
                    <a:pt x="4927" y="1537"/>
                    <a:pt x="12446" y="0"/>
                    <a:pt x="21488" y="0"/>
                  </a:cubicBezTo>
                  <a:close/>
                </a:path>
              </a:pathLst>
            </a:custGeom>
            <a:solidFill>
              <a:srgbClr val="004489"/>
            </a:solidFill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418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9" name="Shape 2507">
              <a:extLst>
                <a:ext uri="{FF2B5EF4-FFF2-40B4-BE49-F238E27FC236}">
                  <a16:creationId xmlns:a16="http://schemas.microsoft.com/office/drawing/2014/main" id="{1AFA0005-48F1-488B-BC98-A84ABFA70553}"/>
                </a:ext>
              </a:extLst>
            </p:cNvPr>
            <p:cNvSpPr/>
            <p:nvPr/>
          </p:nvSpPr>
          <p:spPr>
            <a:xfrm>
              <a:off x="4721016" y="3195713"/>
              <a:ext cx="27577" cy="63139"/>
            </a:xfrm>
            <a:custGeom>
              <a:avLst/>
              <a:gdLst/>
              <a:ahLst/>
              <a:cxnLst/>
              <a:rect l="0" t="0" r="0" b="0"/>
              <a:pathLst>
                <a:path w="27584" h="63142">
                  <a:moveTo>
                    <a:pt x="0" y="0"/>
                  </a:moveTo>
                  <a:lnTo>
                    <a:pt x="17999" y="4242"/>
                  </a:lnTo>
                  <a:cubicBezTo>
                    <a:pt x="22813" y="7554"/>
                    <a:pt x="25184" y="12342"/>
                    <a:pt x="25184" y="18247"/>
                  </a:cubicBezTo>
                  <a:cubicBezTo>
                    <a:pt x="25184" y="27823"/>
                    <a:pt x="16624" y="34313"/>
                    <a:pt x="4166" y="34961"/>
                  </a:cubicBezTo>
                  <a:lnTo>
                    <a:pt x="4166" y="35164"/>
                  </a:lnTo>
                  <a:lnTo>
                    <a:pt x="27584" y="63142"/>
                  </a:lnTo>
                  <a:lnTo>
                    <a:pt x="11456" y="63142"/>
                  </a:lnTo>
                  <a:lnTo>
                    <a:pt x="0" y="48404"/>
                  </a:lnTo>
                  <a:lnTo>
                    <a:pt x="0" y="30563"/>
                  </a:lnTo>
                  <a:lnTo>
                    <a:pt x="6896" y="28642"/>
                  </a:lnTo>
                  <a:cubicBezTo>
                    <a:pt x="9668" y="26366"/>
                    <a:pt x="11036" y="23035"/>
                    <a:pt x="11036" y="18819"/>
                  </a:cubicBezTo>
                  <a:cubicBezTo>
                    <a:pt x="11036" y="14412"/>
                    <a:pt x="9969" y="11148"/>
                    <a:pt x="7577" y="8986"/>
                  </a:cubicBezTo>
                  <a:lnTo>
                    <a:pt x="0" y="68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489"/>
            </a:solidFill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418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0" name="Shape 2508">
              <a:extLst>
                <a:ext uri="{FF2B5EF4-FFF2-40B4-BE49-F238E27FC236}">
                  <a16:creationId xmlns:a16="http://schemas.microsoft.com/office/drawing/2014/main" id="{5B38383A-405B-426B-B897-B8646DC609F9}"/>
                </a:ext>
              </a:extLst>
            </p:cNvPr>
            <p:cNvSpPr/>
            <p:nvPr/>
          </p:nvSpPr>
          <p:spPr>
            <a:xfrm>
              <a:off x="4757039" y="3194813"/>
              <a:ext cx="55256" cy="64957"/>
            </a:xfrm>
            <a:custGeom>
              <a:avLst/>
              <a:gdLst/>
              <a:ahLst/>
              <a:cxnLst/>
              <a:rect l="0" t="0" r="0" b="0"/>
              <a:pathLst>
                <a:path w="55270" h="64960">
                  <a:moveTo>
                    <a:pt x="34608" y="0"/>
                  </a:moveTo>
                  <a:cubicBezTo>
                    <a:pt x="43523" y="0"/>
                    <a:pt x="49797" y="1359"/>
                    <a:pt x="54267" y="3467"/>
                  </a:cubicBezTo>
                  <a:lnTo>
                    <a:pt x="49898" y="10642"/>
                  </a:lnTo>
                  <a:cubicBezTo>
                    <a:pt x="47409" y="9449"/>
                    <a:pt x="43066" y="8229"/>
                    <a:pt x="36322" y="8229"/>
                  </a:cubicBezTo>
                  <a:cubicBezTo>
                    <a:pt x="22733" y="8229"/>
                    <a:pt x="14719" y="15773"/>
                    <a:pt x="14719" y="32664"/>
                  </a:cubicBezTo>
                  <a:cubicBezTo>
                    <a:pt x="14719" y="48616"/>
                    <a:pt x="22733" y="56896"/>
                    <a:pt x="33693" y="56896"/>
                  </a:cubicBezTo>
                  <a:cubicBezTo>
                    <a:pt x="37909" y="56896"/>
                    <a:pt x="40322" y="56223"/>
                    <a:pt x="41592" y="55689"/>
                  </a:cubicBezTo>
                  <a:lnTo>
                    <a:pt x="41592" y="34950"/>
                  </a:lnTo>
                  <a:lnTo>
                    <a:pt x="30264" y="34950"/>
                  </a:lnTo>
                  <a:lnTo>
                    <a:pt x="30264" y="27775"/>
                  </a:lnTo>
                  <a:lnTo>
                    <a:pt x="55270" y="27775"/>
                  </a:lnTo>
                  <a:lnTo>
                    <a:pt x="55270" y="61392"/>
                  </a:lnTo>
                  <a:cubicBezTo>
                    <a:pt x="50368" y="63690"/>
                    <a:pt x="44653" y="64960"/>
                    <a:pt x="34265" y="64960"/>
                  </a:cubicBezTo>
                  <a:cubicBezTo>
                    <a:pt x="13233" y="64960"/>
                    <a:pt x="0" y="53302"/>
                    <a:pt x="0" y="32093"/>
                  </a:cubicBezTo>
                  <a:cubicBezTo>
                    <a:pt x="0" y="12001"/>
                    <a:pt x="14262" y="0"/>
                    <a:pt x="34608" y="0"/>
                  </a:cubicBezTo>
                  <a:close/>
                </a:path>
              </a:pathLst>
            </a:custGeom>
            <a:solidFill>
              <a:srgbClr val="004489"/>
            </a:solidFill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418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1" name="Shape 75437">
              <a:extLst>
                <a:ext uri="{FF2B5EF4-FFF2-40B4-BE49-F238E27FC236}">
                  <a16:creationId xmlns:a16="http://schemas.microsoft.com/office/drawing/2014/main" id="{80BE240D-15ED-48A2-BA12-A12C381C0683}"/>
                </a:ext>
              </a:extLst>
            </p:cNvPr>
            <p:cNvSpPr/>
            <p:nvPr/>
          </p:nvSpPr>
          <p:spPr>
            <a:xfrm>
              <a:off x="4828232" y="3195731"/>
              <a:ext cx="14588" cy="63129"/>
            </a:xfrm>
            <a:custGeom>
              <a:avLst/>
              <a:gdLst/>
              <a:ahLst/>
              <a:cxnLst/>
              <a:rect l="0" t="0" r="0" b="0"/>
              <a:pathLst>
                <a:path w="14592" h="63132">
                  <a:moveTo>
                    <a:pt x="0" y="0"/>
                  </a:moveTo>
                  <a:lnTo>
                    <a:pt x="14592" y="0"/>
                  </a:lnTo>
                  <a:lnTo>
                    <a:pt x="14592" y="63132"/>
                  </a:lnTo>
                  <a:lnTo>
                    <a:pt x="0" y="63132"/>
                  </a:lnTo>
                  <a:lnTo>
                    <a:pt x="0" y="0"/>
                  </a:lnTo>
                </a:path>
              </a:pathLst>
            </a:custGeom>
            <a:solidFill>
              <a:srgbClr val="004489"/>
            </a:solidFill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418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2" name="Shape 2510">
              <a:extLst>
                <a:ext uri="{FF2B5EF4-FFF2-40B4-BE49-F238E27FC236}">
                  <a16:creationId xmlns:a16="http://schemas.microsoft.com/office/drawing/2014/main" id="{D5C97629-BF02-482F-A83A-3C8BB96B1BC2}"/>
                </a:ext>
              </a:extLst>
            </p:cNvPr>
            <p:cNvSpPr/>
            <p:nvPr/>
          </p:nvSpPr>
          <p:spPr>
            <a:xfrm>
              <a:off x="4859255" y="3195723"/>
              <a:ext cx="38281" cy="63129"/>
            </a:xfrm>
            <a:custGeom>
              <a:avLst/>
              <a:gdLst/>
              <a:ahLst/>
              <a:cxnLst/>
              <a:rect l="0" t="0" r="0" b="0"/>
              <a:pathLst>
                <a:path w="38291" h="63132">
                  <a:moveTo>
                    <a:pt x="0" y="0"/>
                  </a:moveTo>
                  <a:lnTo>
                    <a:pt x="38291" y="0"/>
                  </a:lnTo>
                  <a:lnTo>
                    <a:pt x="38291" y="7798"/>
                  </a:lnTo>
                  <a:lnTo>
                    <a:pt x="14529" y="7798"/>
                  </a:lnTo>
                  <a:lnTo>
                    <a:pt x="14529" y="26873"/>
                  </a:lnTo>
                  <a:lnTo>
                    <a:pt x="35674" y="26873"/>
                  </a:lnTo>
                  <a:lnTo>
                    <a:pt x="35674" y="34582"/>
                  </a:lnTo>
                  <a:lnTo>
                    <a:pt x="14529" y="34582"/>
                  </a:lnTo>
                  <a:lnTo>
                    <a:pt x="14529" y="55321"/>
                  </a:lnTo>
                  <a:lnTo>
                    <a:pt x="38291" y="55321"/>
                  </a:lnTo>
                  <a:lnTo>
                    <a:pt x="38291" y="63132"/>
                  </a:lnTo>
                  <a:lnTo>
                    <a:pt x="0" y="63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489"/>
            </a:solidFill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418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3" name="Shape 2511">
              <a:extLst>
                <a:ext uri="{FF2B5EF4-FFF2-40B4-BE49-F238E27FC236}">
                  <a16:creationId xmlns:a16="http://schemas.microsoft.com/office/drawing/2014/main" id="{A5119E60-37A0-4169-A757-04890291B2CF}"/>
                </a:ext>
              </a:extLst>
            </p:cNvPr>
            <p:cNvSpPr/>
            <p:nvPr/>
          </p:nvSpPr>
          <p:spPr>
            <a:xfrm>
              <a:off x="4906908" y="3194813"/>
              <a:ext cx="44565" cy="64957"/>
            </a:xfrm>
            <a:custGeom>
              <a:avLst/>
              <a:gdLst/>
              <a:ahLst/>
              <a:cxnLst/>
              <a:rect l="0" t="0" r="0" b="0"/>
              <a:pathLst>
                <a:path w="44577" h="64960">
                  <a:moveTo>
                    <a:pt x="24333" y="0"/>
                  </a:moveTo>
                  <a:cubicBezTo>
                    <a:pt x="32245" y="0"/>
                    <a:pt x="38024" y="1537"/>
                    <a:pt x="41618" y="3543"/>
                  </a:cubicBezTo>
                  <a:lnTo>
                    <a:pt x="38392" y="10719"/>
                  </a:lnTo>
                  <a:cubicBezTo>
                    <a:pt x="35662" y="9347"/>
                    <a:pt x="31305" y="7887"/>
                    <a:pt x="26264" y="7887"/>
                  </a:cubicBezTo>
                  <a:cubicBezTo>
                    <a:pt x="19101" y="7887"/>
                    <a:pt x="14948" y="11455"/>
                    <a:pt x="14948" y="17043"/>
                  </a:cubicBezTo>
                  <a:cubicBezTo>
                    <a:pt x="14948" y="22542"/>
                    <a:pt x="19990" y="25121"/>
                    <a:pt x="26861" y="27457"/>
                  </a:cubicBezTo>
                  <a:cubicBezTo>
                    <a:pt x="42291" y="32664"/>
                    <a:pt x="44577" y="39637"/>
                    <a:pt x="44577" y="45682"/>
                  </a:cubicBezTo>
                  <a:cubicBezTo>
                    <a:pt x="44577" y="56896"/>
                    <a:pt x="34049" y="64960"/>
                    <a:pt x="19444" y="64960"/>
                  </a:cubicBezTo>
                  <a:cubicBezTo>
                    <a:pt x="10071" y="64960"/>
                    <a:pt x="4242" y="63602"/>
                    <a:pt x="0" y="61392"/>
                  </a:cubicBezTo>
                  <a:lnTo>
                    <a:pt x="3543" y="53200"/>
                  </a:lnTo>
                  <a:cubicBezTo>
                    <a:pt x="6312" y="54661"/>
                    <a:pt x="10757" y="56159"/>
                    <a:pt x="16713" y="56159"/>
                  </a:cubicBezTo>
                  <a:cubicBezTo>
                    <a:pt x="24460" y="56159"/>
                    <a:pt x="29261" y="52286"/>
                    <a:pt x="29261" y="46406"/>
                  </a:cubicBezTo>
                  <a:cubicBezTo>
                    <a:pt x="29261" y="41643"/>
                    <a:pt x="25819" y="38722"/>
                    <a:pt x="17044" y="35789"/>
                  </a:cubicBezTo>
                  <a:cubicBezTo>
                    <a:pt x="4242" y="31471"/>
                    <a:pt x="800" y="24676"/>
                    <a:pt x="800" y="18504"/>
                  </a:cubicBezTo>
                  <a:cubicBezTo>
                    <a:pt x="800" y="8534"/>
                    <a:pt x="9842" y="0"/>
                    <a:pt x="24333" y="0"/>
                  </a:cubicBezTo>
                  <a:close/>
                </a:path>
              </a:pathLst>
            </a:custGeom>
            <a:solidFill>
              <a:srgbClr val="004489"/>
            </a:solidFill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418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</p:grpSp>
      <p:sp>
        <p:nvSpPr>
          <p:cNvPr id="28" name="10 Rectángulo">
            <a:extLst>
              <a:ext uri="{FF2B5EF4-FFF2-40B4-BE49-F238E27FC236}">
                <a16:creationId xmlns:a16="http://schemas.microsoft.com/office/drawing/2014/main" id="{DD69010C-4ACF-452C-A3D5-6FF74A18F2BB}"/>
              </a:ext>
            </a:extLst>
          </p:cNvPr>
          <p:cNvSpPr/>
          <p:nvPr userDrawn="1"/>
        </p:nvSpPr>
        <p:spPr>
          <a:xfrm>
            <a:off x="156506" y="6656257"/>
            <a:ext cx="1069024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600" dirty="0">
                <a:solidFill>
                  <a:schemeClr val="bg1">
                    <a:lumMod val="65000"/>
                  </a:schemeClr>
                </a:solidFill>
                <a:latin typeface="Vinci Sans" panose="02000000000000000000" pitchFamily="2" charset="0"/>
              </a:rPr>
              <a:t>Copyright © 2019 Axians</a:t>
            </a:r>
          </a:p>
        </p:txBody>
      </p:sp>
    </p:spTree>
    <p:extLst>
      <p:ext uri="{BB962C8B-B14F-4D97-AF65-F5344CB8AC3E}">
        <p14:creationId xmlns:p14="http://schemas.microsoft.com/office/powerpoint/2010/main" val="4244613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13B658E-F0C3-4A1C-A173-9448C2678CC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005EB8"/>
              </a:gs>
              <a:gs pos="9000">
                <a:schemeClr val="accent1">
                  <a:alpha val="6000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effectLst>
                <a:outerShdw blurRad="50800" dist="50800" dir="5400000" algn="ctr" rotWithShape="0">
                  <a:srgbClr val="000000">
                    <a:alpha val="10000"/>
                  </a:srgbClr>
                </a:outerShdw>
              </a:effectLst>
            </a:endParaRP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4D2BDD01-1FF0-45BA-923D-F8040BDE5DD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94217" y="285751"/>
            <a:ext cx="11622616" cy="6330949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14FDA0A-E8A5-44B0-A2F3-EC18961252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60821" y="3430092"/>
            <a:ext cx="4180417" cy="552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bg1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/>
              <a:t>[titre]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09664C8-BE96-4549-A1EF-E397C6B0A4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60821" y="4186835"/>
            <a:ext cx="6252633" cy="7665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333"/>
              </a:lnSpc>
              <a:buNone/>
              <a:defRPr sz="8666">
                <a:solidFill>
                  <a:schemeClr val="bg1"/>
                </a:solidFill>
                <a:latin typeface="Vinci Sans "/>
              </a:defRPr>
            </a:lvl1pPr>
          </a:lstStyle>
          <a:p>
            <a:pPr lvl="0"/>
            <a:r>
              <a:rPr lang="fr-FR" dirty="0"/>
              <a:t>message</a:t>
            </a:r>
          </a:p>
        </p:txBody>
      </p:sp>
    </p:spTree>
    <p:extLst>
      <p:ext uri="{BB962C8B-B14F-4D97-AF65-F5344CB8AC3E}">
        <p14:creationId xmlns:p14="http://schemas.microsoft.com/office/powerpoint/2010/main" val="1681888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theme" Target="../theme/theme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805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83" r:id="rId4"/>
    <p:sldLayoutId id="2147483650" r:id="rId5"/>
    <p:sldLayoutId id="2147483677" r:id="rId6"/>
    <p:sldLayoutId id="2147483682" r:id="rId7"/>
    <p:sldLayoutId id="2147483681" r:id="rId8"/>
    <p:sldLayoutId id="214748377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5 Rectángulo"/>
          <p:cNvSpPr/>
          <p:nvPr userDrawn="1"/>
        </p:nvSpPr>
        <p:spPr>
          <a:xfrm>
            <a:off x="190667" y="604665"/>
            <a:ext cx="11713301" cy="5832187"/>
          </a:xfrm>
          <a:custGeom>
            <a:avLst/>
            <a:gdLst>
              <a:gd name="connsiteX0" fmla="*/ 0 w 8496944"/>
              <a:gd name="connsiteY0" fmla="*/ 0 h 4536504"/>
              <a:gd name="connsiteX1" fmla="*/ 8496944 w 8496944"/>
              <a:gd name="connsiteY1" fmla="*/ 0 h 4536504"/>
              <a:gd name="connsiteX2" fmla="*/ 8496944 w 8496944"/>
              <a:gd name="connsiteY2" fmla="*/ 4536504 h 4536504"/>
              <a:gd name="connsiteX3" fmla="*/ 0 w 8496944"/>
              <a:gd name="connsiteY3" fmla="*/ 4536504 h 4536504"/>
              <a:gd name="connsiteX4" fmla="*/ 0 w 8496944"/>
              <a:gd name="connsiteY4" fmla="*/ 0 h 4536504"/>
              <a:gd name="connsiteX0" fmla="*/ 0 w 8496944"/>
              <a:gd name="connsiteY0" fmla="*/ 6237 h 4542741"/>
              <a:gd name="connsiteX1" fmla="*/ 1149012 w 8496944"/>
              <a:gd name="connsiteY1" fmla="*/ 0 h 4542741"/>
              <a:gd name="connsiteX2" fmla="*/ 8496944 w 8496944"/>
              <a:gd name="connsiteY2" fmla="*/ 6237 h 4542741"/>
              <a:gd name="connsiteX3" fmla="*/ 8496944 w 8496944"/>
              <a:gd name="connsiteY3" fmla="*/ 4542741 h 4542741"/>
              <a:gd name="connsiteX4" fmla="*/ 0 w 8496944"/>
              <a:gd name="connsiteY4" fmla="*/ 4542741 h 4542741"/>
              <a:gd name="connsiteX5" fmla="*/ 0 w 8496944"/>
              <a:gd name="connsiteY5" fmla="*/ 6237 h 4542741"/>
              <a:gd name="connsiteX0" fmla="*/ 0 w 8496944"/>
              <a:gd name="connsiteY0" fmla="*/ 18111 h 4554615"/>
              <a:gd name="connsiteX1" fmla="*/ 1149012 w 8496944"/>
              <a:gd name="connsiteY1" fmla="*/ 11874 h 4554615"/>
              <a:gd name="connsiteX2" fmla="*/ 2039662 w 8496944"/>
              <a:gd name="connsiteY2" fmla="*/ 0 h 4554615"/>
              <a:gd name="connsiteX3" fmla="*/ 8496944 w 8496944"/>
              <a:gd name="connsiteY3" fmla="*/ 18111 h 4554615"/>
              <a:gd name="connsiteX4" fmla="*/ 8496944 w 8496944"/>
              <a:gd name="connsiteY4" fmla="*/ 4554615 h 4554615"/>
              <a:gd name="connsiteX5" fmla="*/ 0 w 8496944"/>
              <a:gd name="connsiteY5" fmla="*/ 4554615 h 4554615"/>
              <a:gd name="connsiteX6" fmla="*/ 0 w 8496944"/>
              <a:gd name="connsiteY6" fmla="*/ 18111 h 4554615"/>
              <a:gd name="connsiteX0" fmla="*/ 0 w 8496944"/>
              <a:gd name="connsiteY0" fmla="*/ 18111 h 4554615"/>
              <a:gd name="connsiteX1" fmla="*/ 543371 w 8496944"/>
              <a:gd name="connsiteY1" fmla="*/ 11875 h 4554615"/>
              <a:gd name="connsiteX2" fmla="*/ 1149012 w 8496944"/>
              <a:gd name="connsiteY2" fmla="*/ 11874 h 4554615"/>
              <a:gd name="connsiteX3" fmla="*/ 2039662 w 8496944"/>
              <a:gd name="connsiteY3" fmla="*/ 0 h 4554615"/>
              <a:gd name="connsiteX4" fmla="*/ 8496944 w 8496944"/>
              <a:gd name="connsiteY4" fmla="*/ 18111 h 4554615"/>
              <a:gd name="connsiteX5" fmla="*/ 8496944 w 8496944"/>
              <a:gd name="connsiteY5" fmla="*/ 4554615 h 4554615"/>
              <a:gd name="connsiteX6" fmla="*/ 0 w 8496944"/>
              <a:gd name="connsiteY6" fmla="*/ 4554615 h 4554615"/>
              <a:gd name="connsiteX7" fmla="*/ 0 w 8496944"/>
              <a:gd name="connsiteY7" fmla="*/ 18111 h 4554615"/>
              <a:gd name="connsiteX0" fmla="*/ 0 w 8496944"/>
              <a:gd name="connsiteY0" fmla="*/ 18111 h 4554615"/>
              <a:gd name="connsiteX1" fmla="*/ 543371 w 8496944"/>
              <a:gd name="connsiteY1" fmla="*/ 11875 h 4554615"/>
              <a:gd name="connsiteX2" fmla="*/ 1113386 w 8496944"/>
              <a:gd name="connsiteY2" fmla="*/ 380009 h 4554615"/>
              <a:gd name="connsiteX3" fmla="*/ 2039662 w 8496944"/>
              <a:gd name="connsiteY3" fmla="*/ 0 h 4554615"/>
              <a:gd name="connsiteX4" fmla="*/ 8496944 w 8496944"/>
              <a:gd name="connsiteY4" fmla="*/ 18111 h 4554615"/>
              <a:gd name="connsiteX5" fmla="*/ 8496944 w 8496944"/>
              <a:gd name="connsiteY5" fmla="*/ 4554615 h 4554615"/>
              <a:gd name="connsiteX6" fmla="*/ 0 w 8496944"/>
              <a:gd name="connsiteY6" fmla="*/ 4554615 h 4554615"/>
              <a:gd name="connsiteX7" fmla="*/ 0 w 8496944"/>
              <a:gd name="connsiteY7" fmla="*/ 18111 h 4554615"/>
              <a:gd name="connsiteX0" fmla="*/ 0 w 8496944"/>
              <a:gd name="connsiteY0" fmla="*/ 6236 h 4542740"/>
              <a:gd name="connsiteX1" fmla="*/ 543371 w 8496944"/>
              <a:gd name="connsiteY1" fmla="*/ 0 h 4542740"/>
              <a:gd name="connsiteX2" fmla="*/ 1113386 w 8496944"/>
              <a:gd name="connsiteY2" fmla="*/ 368134 h 4542740"/>
              <a:gd name="connsiteX3" fmla="*/ 1505272 w 8496944"/>
              <a:gd name="connsiteY3" fmla="*/ 1 h 4542740"/>
              <a:gd name="connsiteX4" fmla="*/ 8496944 w 8496944"/>
              <a:gd name="connsiteY4" fmla="*/ 6236 h 4542740"/>
              <a:gd name="connsiteX5" fmla="*/ 8496944 w 8496944"/>
              <a:gd name="connsiteY5" fmla="*/ 4542740 h 4542740"/>
              <a:gd name="connsiteX6" fmla="*/ 0 w 8496944"/>
              <a:gd name="connsiteY6" fmla="*/ 4542740 h 4542740"/>
              <a:gd name="connsiteX7" fmla="*/ 0 w 8496944"/>
              <a:gd name="connsiteY7" fmla="*/ 6236 h 4542740"/>
              <a:gd name="connsiteX0" fmla="*/ 0 w 8496944"/>
              <a:gd name="connsiteY0" fmla="*/ 6235 h 4542739"/>
              <a:gd name="connsiteX1" fmla="*/ 804629 w 8496944"/>
              <a:gd name="connsiteY1" fmla="*/ 11874 h 4542739"/>
              <a:gd name="connsiteX2" fmla="*/ 1113386 w 8496944"/>
              <a:gd name="connsiteY2" fmla="*/ 368133 h 4542739"/>
              <a:gd name="connsiteX3" fmla="*/ 1505272 w 8496944"/>
              <a:gd name="connsiteY3" fmla="*/ 0 h 4542739"/>
              <a:gd name="connsiteX4" fmla="*/ 8496944 w 8496944"/>
              <a:gd name="connsiteY4" fmla="*/ 6235 h 4542739"/>
              <a:gd name="connsiteX5" fmla="*/ 8496944 w 8496944"/>
              <a:gd name="connsiteY5" fmla="*/ 4542739 h 4542739"/>
              <a:gd name="connsiteX6" fmla="*/ 0 w 8496944"/>
              <a:gd name="connsiteY6" fmla="*/ 4542739 h 4542739"/>
              <a:gd name="connsiteX7" fmla="*/ 0 w 8496944"/>
              <a:gd name="connsiteY7" fmla="*/ 6235 h 4542739"/>
              <a:gd name="connsiteX0" fmla="*/ 0 w 8496944"/>
              <a:gd name="connsiteY0" fmla="*/ 6235 h 4542739"/>
              <a:gd name="connsiteX1" fmla="*/ 733377 w 8496944"/>
              <a:gd name="connsiteY1" fmla="*/ 11874 h 4542739"/>
              <a:gd name="connsiteX2" fmla="*/ 1113386 w 8496944"/>
              <a:gd name="connsiteY2" fmla="*/ 368133 h 4542739"/>
              <a:gd name="connsiteX3" fmla="*/ 1505272 w 8496944"/>
              <a:gd name="connsiteY3" fmla="*/ 0 h 4542739"/>
              <a:gd name="connsiteX4" fmla="*/ 8496944 w 8496944"/>
              <a:gd name="connsiteY4" fmla="*/ 6235 h 4542739"/>
              <a:gd name="connsiteX5" fmla="*/ 8496944 w 8496944"/>
              <a:gd name="connsiteY5" fmla="*/ 4542739 h 4542739"/>
              <a:gd name="connsiteX6" fmla="*/ 0 w 8496944"/>
              <a:gd name="connsiteY6" fmla="*/ 4542739 h 4542739"/>
              <a:gd name="connsiteX7" fmla="*/ 0 w 8496944"/>
              <a:gd name="connsiteY7" fmla="*/ 6235 h 4542739"/>
              <a:gd name="connsiteX0" fmla="*/ 0 w 8496944"/>
              <a:gd name="connsiteY0" fmla="*/ 6235 h 4542739"/>
              <a:gd name="connsiteX1" fmla="*/ 733377 w 8496944"/>
              <a:gd name="connsiteY1" fmla="*/ 11874 h 4542739"/>
              <a:gd name="connsiteX2" fmla="*/ 1113386 w 8496944"/>
              <a:gd name="connsiteY2" fmla="*/ 368133 h 4542739"/>
              <a:gd name="connsiteX3" fmla="*/ 1413385 w 8496944"/>
              <a:gd name="connsiteY3" fmla="*/ 0 h 4542739"/>
              <a:gd name="connsiteX4" fmla="*/ 8496944 w 8496944"/>
              <a:gd name="connsiteY4" fmla="*/ 6235 h 4542739"/>
              <a:gd name="connsiteX5" fmla="*/ 8496944 w 8496944"/>
              <a:gd name="connsiteY5" fmla="*/ 4542739 h 4542739"/>
              <a:gd name="connsiteX6" fmla="*/ 0 w 8496944"/>
              <a:gd name="connsiteY6" fmla="*/ 4542739 h 4542739"/>
              <a:gd name="connsiteX7" fmla="*/ 0 w 8496944"/>
              <a:gd name="connsiteY7" fmla="*/ 6235 h 4542739"/>
              <a:gd name="connsiteX0" fmla="*/ 0 w 8496944"/>
              <a:gd name="connsiteY0" fmla="*/ 6235 h 4542739"/>
              <a:gd name="connsiteX1" fmla="*/ 825264 w 8496944"/>
              <a:gd name="connsiteY1" fmla="*/ 11874 h 4542739"/>
              <a:gd name="connsiteX2" fmla="*/ 1113386 w 8496944"/>
              <a:gd name="connsiteY2" fmla="*/ 368133 h 4542739"/>
              <a:gd name="connsiteX3" fmla="*/ 1413385 w 8496944"/>
              <a:gd name="connsiteY3" fmla="*/ 0 h 4542739"/>
              <a:gd name="connsiteX4" fmla="*/ 8496944 w 8496944"/>
              <a:gd name="connsiteY4" fmla="*/ 6235 h 4542739"/>
              <a:gd name="connsiteX5" fmla="*/ 8496944 w 8496944"/>
              <a:gd name="connsiteY5" fmla="*/ 4542739 h 4542739"/>
              <a:gd name="connsiteX6" fmla="*/ 0 w 8496944"/>
              <a:gd name="connsiteY6" fmla="*/ 4542739 h 4542739"/>
              <a:gd name="connsiteX7" fmla="*/ 0 w 8496944"/>
              <a:gd name="connsiteY7" fmla="*/ 6235 h 4542739"/>
              <a:gd name="connsiteX0" fmla="*/ 0 w 8496944"/>
              <a:gd name="connsiteY0" fmla="*/ 0 h 4536504"/>
              <a:gd name="connsiteX1" fmla="*/ 825264 w 8496944"/>
              <a:gd name="connsiteY1" fmla="*/ 5639 h 4536504"/>
              <a:gd name="connsiteX2" fmla="*/ 1113386 w 8496944"/>
              <a:gd name="connsiteY2" fmla="*/ 361898 h 4536504"/>
              <a:gd name="connsiteX3" fmla="*/ 1321497 w 8496944"/>
              <a:gd name="connsiteY3" fmla="*/ 5290 h 4536504"/>
              <a:gd name="connsiteX4" fmla="*/ 8496944 w 8496944"/>
              <a:gd name="connsiteY4" fmla="*/ 0 h 4536504"/>
              <a:gd name="connsiteX5" fmla="*/ 8496944 w 8496944"/>
              <a:gd name="connsiteY5" fmla="*/ 4536504 h 4536504"/>
              <a:gd name="connsiteX6" fmla="*/ 0 w 8496944"/>
              <a:gd name="connsiteY6" fmla="*/ 4536504 h 4536504"/>
              <a:gd name="connsiteX7" fmla="*/ 0 w 8496944"/>
              <a:gd name="connsiteY7" fmla="*/ 0 h 4536504"/>
              <a:gd name="connsiteX0" fmla="*/ 0 w 8496944"/>
              <a:gd name="connsiteY0" fmla="*/ 0 h 4536504"/>
              <a:gd name="connsiteX1" fmla="*/ 825264 w 8496944"/>
              <a:gd name="connsiteY1" fmla="*/ 5639 h 4536504"/>
              <a:gd name="connsiteX2" fmla="*/ 1055956 w 8496944"/>
              <a:gd name="connsiteY2" fmla="*/ 269692 h 4536504"/>
              <a:gd name="connsiteX3" fmla="*/ 1321497 w 8496944"/>
              <a:gd name="connsiteY3" fmla="*/ 5290 h 4536504"/>
              <a:gd name="connsiteX4" fmla="*/ 8496944 w 8496944"/>
              <a:gd name="connsiteY4" fmla="*/ 0 h 4536504"/>
              <a:gd name="connsiteX5" fmla="*/ 8496944 w 8496944"/>
              <a:gd name="connsiteY5" fmla="*/ 4536504 h 4536504"/>
              <a:gd name="connsiteX6" fmla="*/ 0 w 8496944"/>
              <a:gd name="connsiteY6" fmla="*/ 4536504 h 4536504"/>
              <a:gd name="connsiteX7" fmla="*/ 0 w 8496944"/>
              <a:gd name="connsiteY7" fmla="*/ 0 h 4536504"/>
              <a:gd name="connsiteX0" fmla="*/ 0 w 8496944"/>
              <a:gd name="connsiteY0" fmla="*/ 0 h 4536504"/>
              <a:gd name="connsiteX1" fmla="*/ 825264 w 8496944"/>
              <a:gd name="connsiteY1" fmla="*/ 5639 h 4536504"/>
              <a:gd name="connsiteX2" fmla="*/ 1055956 w 8496944"/>
              <a:gd name="connsiteY2" fmla="*/ 235115 h 4536504"/>
              <a:gd name="connsiteX3" fmla="*/ 1321497 w 8496944"/>
              <a:gd name="connsiteY3" fmla="*/ 5290 h 4536504"/>
              <a:gd name="connsiteX4" fmla="*/ 8496944 w 8496944"/>
              <a:gd name="connsiteY4" fmla="*/ 0 h 4536504"/>
              <a:gd name="connsiteX5" fmla="*/ 8496944 w 8496944"/>
              <a:gd name="connsiteY5" fmla="*/ 4536504 h 4536504"/>
              <a:gd name="connsiteX6" fmla="*/ 0 w 8496944"/>
              <a:gd name="connsiteY6" fmla="*/ 4536504 h 4536504"/>
              <a:gd name="connsiteX7" fmla="*/ 0 w 8496944"/>
              <a:gd name="connsiteY7" fmla="*/ 0 h 4536504"/>
              <a:gd name="connsiteX0" fmla="*/ 0 w 8496944"/>
              <a:gd name="connsiteY0" fmla="*/ 0 h 4536504"/>
              <a:gd name="connsiteX1" fmla="*/ 825264 w 8496944"/>
              <a:gd name="connsiteY1" fmla="*/ 5639 h 4536504"/>
              <a:gd name="connsiteX2" fmla="*/ 1078928 w 8496944"/>
              <a:gd name="connsiteY2" fmla="*/ 177487 h 4536504"/>
              <a:gd name="connsiteX3" fmla="*/ 1321497 w 8496944"/>
              <a:gd name="connsiteY3" fmla="*/ 5290 h 4536504"/>
              <a:gd name="connsiteX4" fmla="*/ 8496944 w 8496944"/>
              <a:gd name="connsiteY4" fmla="*/ 0 h 4536504"/>
              <a:gd name="connsiteX5" fmla="*/ 8496944 w 8496944"/>
              <a:gd name="connsiteY5" fmla="*/ 4536504 h 4536504"/>
              <a:gd name="connsiteX6" fmla="*/ 0 w 8496944"/>
              <a:gd name="connsiteY6" fmla="*/ 4536504 h 4536504"/>
              <a:gd name="connsiteX7" fmla="*/ 0 w 8496944"/>
              <a:gd name="connsiteY7" fmla="*/ 0 h 4536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96944" h="4536504">
                <a:moveTo>
                  <a:pt x="0" y="0"/>
                </a:moveTo>
                <a:lnTo>
                  <a:pt x="825264" y="5639"/>
                </a:lnTo>
                <a:lnTo>
                  <a:pt x="1078928" y="177487"/>
                </a:lnTo>
                <a:lnTo>
                  <a:pt x="1321497" y="5290"/>
                </a:lnTo>
                <a:lnTo>
                  <a:pt x="8496944" y="0"/>
                </a:lnTo>
                <a:lnTo>
                  <a:pt x="8496944" y="4536504"/>
                </a:lnTo>
                <a:lnTo>
                  <a:pt x="0" y="4536504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A2006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>
              <a:solidFill>
                <a:srgbClr val="A20067"/>
              </a:solidFill>
            </a:endParaRPr>
          </a:p>
        </p:txBody>
      </p:sp>
      <p:sp>
        <p:nvSpPr>
          <p:cNvPr id="11" name="10 Rectángulo"/>
          <p:cNvSpPr/>
          <p:nvPr userDrawn="1"/>
        </p:nvSpPr>
        <p:spPr>
          <a:xfrm>
            <a:off x="190500" y="6548279"/>
            <a:ext cx="142536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00">
                <a:solidFill>
                  <a:schemeClr val="bg1">
                    <a:lumMod val="65000"/>
                  </a:schemeClr>
                </a:solidFill>
              </a:rPr>
              <a:t>Copyright © 2019 Axians</a:t>
            </a:r>
          </a:p>
        </p:txBody>
      </p:sp>
      <p:pic>
        <p:nvPicPr>
          <p:cNvPr id="7" name="Picture 2" descr="Resultado de imagen de axians">
            <a:extLst>
              <a:ext uri="{FF2B5EF4-FFF2-40B4-BE49-F238E27FC236}">
                <a16:creationId xmlns:a16="http://schemas.microsoft.com/office/drawing/2014/main" id="{8E60E3B2-DC9D-466D-BBBF-2AA7B644A77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5" t="38562" r="17036" b="38374"/>
          <a:stretch/>
        </p:blipFill>
        <p:spPr bwMode="auto">
          <a:xfrm>
            <a:off x="190501" y="256667"/>
            <a:ext cx="1205540" cy="25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4662E1D-692E-4210-97D8-BB6110F776F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688603" y="6492709"/>
            <a:ext cx="1215365" cy="31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5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3" r:id="rId2"/>
  </p:sldLayoutIdLst>
  <p:txStyles>
    <p:titleStyle>
      <a:lvl1pPr algn="l" defTabSz="581827" rtl="0" eaLnBrk="0" fontAlgn="base" hangingPunct="0">
        <a:spcBef>
          <a:spcPct val="0"/>
        </a:spcBef>
        <a:spcAft>
          <a:spcPct val="0"/>
        </a:spcAft>
        <a:defRPr sz="3467" b="1" i="0" kern="1200">
          <a:solidFill>
            <a:srgbClr val="CFD600"/>
          </a:solidFill>
          <a:latin typeface="Helvetica"/>
          <a:ea typeface="ＭＳ Ｐゴシック" charset="-128"/>
          <a:cs typeface="Helvetica"/>
        </a:defRPr>
      </a:lvl1pPr>
      <a:lvl2pPr algn="l" defTabSz="581827" rtl="0" eaLnBrk="0" fontAlgn="base" hangingPunct="0">
        <a:spcBef>
          <a:spcPct val="0"/>
        </a:spcBef>
        <a:spcAft>
          <a:spcPct val="0"/>
        </a:spcAft>
        <a:defRPr sz="4533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2pPr>
      <a:lvl3pPr algn="l" defTabSz="581827" rtl="0" eaLnBrk="0" fontAlgn="base" hangingPunct="0">
        <a:spcBef>
          <a:spcPct val="0"/>
        </a:spcBef>
        <a:spcAft>
          <a:spcPct val="0"/>
        </a:spcAft>
        <a:defRPr sz="4533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3pPr>
      <a:lvl4pPr algn="l" defTabSz="581827" rtl="0" eaLnBrk="0" fontAlgn="base" hangingPunct="0">
        <a:spcBef>
          <a:spcPct val="0"/>
        </a:spcBef>
        <a:spcAft>
          <a:spcPct val="0"/>
        </a:spcAft>
        <a:defRPr sz="4533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4pPr>
      <a:lvl5pPr algn="l" defTabSz="581827" rtl="0" eaLnBrk="0" fontAlgn="base" hangingPunct="0">
        <a:spcBef>
          <a:spcPct val="0"/>
        </a:spcBef>
        <a:spcAft>
          <a:spcPct val="0"/>
        </a:spcAft>
        <a:defRPr sz="4533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5pPr>
      <a:lvl6pPr marL="581827" algn="l" defTabSz="581827" rtl="0" fontAlgn="base">
        <a:spcBef>
          <a:spcPct val="0"/>
        </a:spcBef>
        <a:spcAft>
          <a:spcPct val="0"/>
        </a:spcAft>
        <a:defRPr sz="4533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6pPr>
      <a:lvl7pPr marL="1163652" algn="l" defTabSz="581827" rtl="0" fontAlgn="base">
        <a:spcBef>
          <a:spcPct val="0"/>
        </a:spcBef>
        <a:spcAft>
          <a:spcPct val="0"/>
        </a:spcAft>
        <a:defRPr sz="4533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7pPr>
      <a:lvl8pPr marL="1745479" algn="l" defTabSz="581827" rtl="0" fontAlgn="base">
        <a:spcBef>
          <a:spcPct val="0"/>
        </a:spcBef>
        <a:spcAft>
          <a:spcPct val="0"/>
        </a:spcAft>
        <a:defRPr sz="4533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8pPr>
      <a:lvl9pPr marL="2327306" algn="l" defTabSz="581827" rtl="0" fontAlgn="base">
        <a:spcBef>
          <a:spcPct val="0"/>
        </a:spcBef>
        <a:spcAft>
          <a:spcPct val="0"/>
        </a:spcAft>
        <a:defRPr sz="4533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436369" indent="-436369" algn="l" defTabSz="581827" rtl="0" eaLnBrk="0" fontAlgn="base" hangingPunct="0">
        <a:spcBef>
          <a:spcPct val="20000"/>
        </a:spcBef>
        <a:spcAft>
          <a:spcPct val="0"/>
        </a:spcAft>
        <a:buFont typeface="Arial" pitchFamily="-111" charset="0"/>
        <a:buChar char="•"/>
        <a:defRPr sz="3067" kern="1200">
          <a:solidFill>
            <a:schemeClr val="bg1"/>
          </a:solidFill>
          <a:latin typeface="+mn-lt"/>
          <a:ea typeface="ＭＳ Ｐゴシック" charset="-128"/>
          <a:cs typeface="ＭＳ Ｐゴシック" charset="-128"/>
        </a:defRPr>
      </a:lvl1pPr>
      <a:lvl2pPr marL="945468" indent="-363642" algn="l" defTabSz="581827" rtl="0" eaLnBrk="0" fontAlgn="base" hangingPunct="0">
        <a:spcBef>
          <a:spcPct val="20000"/>
        </a:spcBef>
        <a:spcAft>
          <a:spcPct val="0"/>
        </a:spcAft>
        <a:buFont typeface="Arial" pitchFamily="-111" charset="0"/>
        <a:buChar char="–"/>
        <a:defRPr sz="2400" b="0" i="0" kern="1200">
          <a:solidFill>
            <a:srgbClr val="58727F"/>
          </a:solidFill>
          <a:latin typeface="Helvetica"/>
          <a:ea typeface="ＭＳ Ｐゴシック" charset="-128"/>
          <a:cs typeface="Helvetica"/>
        </a:defRPr>
      </a:lvl2pPr>
      <a:lvl3pPr marL="1454565" indent="-290913" algn="l" defTabSz="581827" rtl="0" eaLnBrk="0" fontAlgn="base" hangingPunct="0">
        <a:spcBef>
          <a:spcPct val="20000"/>
        </a:spcBef>
        <a:spcAft>
          <a:spcPct val="0"/>
        </a:spcAft>
        <a:buFont typeface="Arial" pitchFamily="-111" charset="0"/>
        <a:buChar char="•"/>
        <a:defRPr sz="3067" kern="1200">
          <a:solidFill>
            <a:schemeClr val="bg1"/>
          </a:solidFill>
          <a:latin typeface="+mn-lt"/>
          <a:ea typeface="ＭＳ Ｐゴシック" charset="-128"/>
          <a:cs typeface="+mn-cs"/>
        </a:defRPr>
      </a:lvl3pPr>
      <a:lvl4pPr marL="2036392" indent="-290913" algn="l" defTabSz="581827" rtl="0" eaLnBrk="0" fontAlgn="base" hangingPunct="0">
        <a:spcBef>
          <a:spcPct val="20000"/>
        </a:spcBef>
        <a:spcAft>
          <a:spcPct val="0"/>
        </a:spcAft>
        <a:buFont typeface="Arial" pitchFamily="-111" charset="0"/>
        <a:buChar char="–"/>
        <a:defRPr sz="2000" kern="1200">
          <a:solidFill>
            <a:schemeClr val="bg1"/>
          </a:solidFill>
          <a:latin typeface="+mn-lt"/>
          <a:ea typeface="ＭＳ Ｐゴシック" charset="-128"/>
          <a:cs typeface="+mn-cs"/>
        </a:defRPr>
      </a:lvl4pPr>
      <a:lvl5pPr marL="2618217" indent="-290913" algn="l" defTabSz="581827" rtl="0" eaLnBrk="0" fontAlgn="base" hangingPunct="0">
        <a:spcBef>
          <a:spcPct val="20000"/>
        </a:spcBef>
        <a:spcAft>
          <a:spcPct val="0"/>
        </a:spcAft>
        <a:buFont typeface="Arial" pitchFamily="-111" charset="0"/>
        <a:buChar char="»"/>
        <a:defRPr sz="2000" kern="1200">
          <a:solidFill>
            <a:schemeClr val="bg1"/>
          </a:solidFill>
          <a:latin typeface="+mn-lt"/>
          <a:ea typeface="ＭＳ Ｐゴシック" charset="-128"/>
          <a:cs typeface="+mn-cs"/>
        </a:defRPr>
      </a:lvl5pPr>
      <a:lvl6pPr marL="3200044" indent="-290913" algn="l" defTabSz="581827" rtl="0" eaLnBrk="1" latinLnBrk="0" hangingPunct="1">
        <a:spcBef>
          <a:spcPct val="20000"/>
        </a:spcBef>
        <a:buFont typeface="Arial"/>
        <a:buChar char="•"/>
        <a:defRPr sz="2533" kern="1200">
          <a:solidFill>
            <a:schemeClr val="tx1"/>
          </a:solidFill>
          <a:latin typeface="+mn-lt"/>
          <a:ea typeface="+mn-ea"/>
          <a:cs typeface="+mn-cs"/>
        </a:defRPr>
      </a:lvl6pPr>
      <a:lvl7pPr marL="3781871" indent="-290913" algn="l" defTabSz="581827" rtl="0" eaLnBrk="1" latinLnBrk="0" hangingPunct="1">
        <a:spcBef>
          <a:spcPct val="20000"/>
        </a:spcBef>
        <a:buFont typeface="Arial"/>
        <a:buChar char="•"/>
        <a:defRPr sz="2533" kern="1200">
          <a:solidFill>
            <a:schemeClr val="tx1"/>
          </a:solidFill>
          <a:latin typeface="+mn-lt"/>
          <a:ea typeface="+mn-ea"/>
          <a:cs typeface="+mn-cs"/>
        </a:defRPr>
      </a:lvl7pPr>
      <a:lvl8pPr marL="4363696" indent="-290913" algn="l" defTabSz="581827" rtl="0" eaLnBrk="1" latinLnBrk="0" hangingPunct="1">
        <a:spcBef>
          <a:spcPct val="20000"/>
        </a:spcBef>
        <a:buFont typeface="Arial"/>
        <a:buChar char="•"/>
        <a:defRPr sz="2533" kern="1200">
          <a:solidFill>
            <a:schemeClr val="tx1"/>
          </a:solidFill>
          <a:latin typeface="+mn-lt"/>
          <a:ea typeface="+mn-ea"/>
          <a:cs typeface="+mn-cs"/>
        </a:defRPr>
      </a:lvl8pPr>
      <a:lvl9pPr marL="4945523" indent="-290913" algn="l" defTabSz="581827" rtl="0" eaLnBrk="1" latinLnBrk="0" hangingPunct="1">
        <a:spcBef>
          <a:spcPct val="20000"/>
        </a:spcBef>
        <a:buFont typeface="Arial"/>
        <a:buChar char="•"/>
        <a:defRPr sz="25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58182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81827" algn="l" defTabSz="58182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63652" algn="l" defTabSz="58182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45479" algn="l" defTabSz="58182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327306" algn="l" defTabSz="58182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09131" algn="l" defTabSz="58182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490958" algn="l" defTabSz="58182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2784" algn="l" defTabSz="58182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54610" algn="l" defTabSz="58182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9497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751" r:id="rId17"/>
    <p:sldLayoutId id="2147483752" r:id="rId18"/>
    <p:sldLayoutId id="2147483753" r:id="rId19"/>
    <p:sldLayoutId id="2147483754" r:id="rId20"/>
    <p:sldLayoutId id="2147483755" r:id="rId21"/>
    <p:sldLayoutId id="2147483756" r:id="rId22"/>
    <p:sldLayoutId id="2147483757" r:id="rId23"/>
    <p:sldLayoutId id="2147483758" r:id="rId24"/>
    <p:sldLayoutId id="2147483759" r:id="rId25"/>
    <p:sldLayoutId id="2147483760" r:id="rId26"/>
    <p:sldLayoutId id="2147483761" r:id="rId27"/>
    <p:sldLayoutId id="2147483762" r:id="rId28"/>
    <p:sldLayoutId id="2147483763" r:id="rId29"/>
    <p:sldLayoutId id="2147483764" r:id="rId30"/>
    <p:sldLayoutId id="2147483765" r:id="rId31"/>
    <p:sldLayoutId id="2147483766" r:id="rId32"/>
    <p:sldLayoutId id="2147483767" r:id="rId33"/>
    <p:sldLayoutId id="2147483768" r:id="rId34"/>
    <p:sldLayoutId id="2147483769" r:id="rId35"/>
    <p:sldLayoutId id="2147483770" r:id="rId36"/>
    <p:sldLayoutId id="2147483771" r:id="rId37"/>
    <p:sldLayoutId id="2147483772" r:id="rId38"/>
    <p:sldLayoutId id="2147483773" r:id="rId39"/>
    <p:sldLayoutId id="2147483774" r:id="rId40"/>
  </p:sldLayoutIdLst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76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svg"/><Relationship Id="rId11" Type="http://schemas.openxmlformats.org/officeDocument/2006/relationships/image" Target="../media/image61.png"/><Relationship Id="rId5" Type="http://schemas.openxmlformats.org/officeDocument/2006/relationships/image" Target="../media/image30.png"/><Relationship Id="rId10" Type="http://schemas.openxmlformats.org/officeDocument/2006/relationships/image" Target="../media/image60.png"/><Relationship Id="rId4" Type="http://schemas.openxmlformats.org/officeDocument/2006/relationships/image" Target="../media/image27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27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31.svg"/><Relationship Id="rId10" Type="http://schemas.openxmlformats.org/officeDocument/2006/relationships/image" Target="../media/image61.png"/><Relationship Id="rId4" Type="http://schemas.openxmlformats.org/officeDocument/2006/relationships/image" Target="../media/image30.png"/><Relationship Id="rId9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79.png"/><Relationship Id="rId7" Type="http://schemas.openxmlformats.org/officeDocument/2006/relationships/image" Target="../media/image31.svg"/><Relationship Id="rId12" Type="http://schemas.openxmlformats.org/officeDocument/2006/relationships/image" Target="../media/image6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11" Type="http://schemas.openxmlformats.org/officeDocument/2006/relationships/image" Target="../media/image60.png"/><Relationship Id="rId5" Type="http://schemas.openxmlformats.org/officeDocument/2006/relationships/image" Target="../media/image27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4" Type="http://schemas.openxmlformats.org/officeDocument/2006/relationships/image" Target="../media/image80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82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svg"/><Relationship Id="rId11" Type="http://schemas.openxmlformats.org/officeDocument/2006/relationships/image" Target="../media/image61.png"/><Relationship Id="rId5" Type="http://schemas.openxmlformats.org/officeDocument/2006/relationships/image" Target="../media/image30.png"/><Relationship Id="rId10" Type="http://schemas.openxmlformats.org/officeDocument/2006/relationships/image" Target="../media/image60.png"/><Relationship Id="rId4" Type="http://schemas.openxmlformats.org/officeDocument/2006/relationships/image" Target="../media/image27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0.png"/><Relationship Id="rId18" Type="http://schemas.openxmlformats.org/officeDocument/2006/relationships/image" Target="../media/image45.svg"/><Relationship Id="rId3" Type="http://schemas.openxmlformats.org/officeDocument/2006/relationships/image" Target="../media/image31.svg"/><Relationship Id="rId21" Type="http://schemas.openxmlformats.org/officeDocument/2006/relationships/image" Target="../media/image48.png"/><Relationship Id="rId7" Type="http://schemas.openxmlformats.org/officeDocument/2006/relationships/image" Target="../media/image35.svg"/><Relationship Id="rId12" Type="http://schemas.openxmlformats.org/officeDocument/2006/relationships/image" Target="../media/image39.svg"/><Relationship Id="rId17" Type="http://schemas.openxmlformats.org/officeDocument/2006/relationships/image" Target="../media/image44.png"/><Relationship Id="rId2" Type="http://schemas.openxmlformats.org/officeDocument/2006/relationships/image" Target="../media/image30.png"/><Relationship Id="rId16" Type="http://schemas.openxmlformats.org/officeDocument/2006/relationships/image" Target="../media/image43.svg"/><Relationship Id="rId20" Type="http://schemas.openxmlformats.org/officeDocument/2006/relationships/image" Target="../media/image47.sv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24" Type="http://schemas.openxmlformats.org/officeDocument/2006/relationships/image" Target="../media/image51.svg"/><Relationship Id="rId5" Type="http://schemas.openxmlformats.org/officeDocument/2006/relationships/image" Target="../media/image33.sv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10" Type="http://schemas.openxmlformats.org/officeDocument/2006/relationships/image" Target="../media/image37.svg"/><Relationship Id="rId19" Type="http://schemas.openxmlformats.org/officeDocument/2006/relationships/image" Target="../media/image46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14" Type="http://schemas.openxmlformats.org/officeDocument/2006/relationships/image" Target="../media/image41.svg"/><Relationship Id="rId22" Type="http://schemas.openxmlformats.org/officeDocument/2006/relationships/image" Target="../media/image4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4.png"/><Relationship Id="rId5" Type="http://schemas.openxmlformats.org/officeDocument/2006/relationships/image" Target="../media/image28.png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60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27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diagramData" Target="../diagrams/data4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11" Type="http://schemas.openxmlformats.org/officeDocument/2006/relationships/image" Target="../media/image58.png"/><Relationship Id="rId5" Type="http://schemas.openxmlformats.org/officeDocument/2006/relationships/diagramColors" Target="../diagrams/colors4.xml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31.svg"/><Relationship Id="rId1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74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svg"/><Relationship Id="rId11" Type="http://schemas.openxmlformats.org/officeDocument/2006/relationships/image" Target="../media/image61.png"/><Relationship Id="rId5" Type="http://schemas.openxmlformats.org/officeDocument/2006/relationships/image" Target="../media/image30.png"/><Relationship Id="rId10" Type="http://schemas.openxmlformats.org/officeDocument/2006/relationships/image" Target="../media/image60.png"/><Relationship Id="rId4" Type="http://schemas.openxmlformats.org/officeDocument/2006/relationships/image" Target="../media/image27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22F02C-1851-4BE6-8904-3A0D0C835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1154" y="1079137"/>
            <a:ext cx="2920822" cy="1578838"/>
          </a:xfrm>
        </p:spPr>
        <p:txBody>
          <a:bodyPr/>
          <a:lstStyle/>
          <a:p>
            <a:r>
              <a:rPr lang="es-ES" dirty="0"/>
              <a:t>Arquitecturas e Innovación Tecnológicas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525A5DF-ADA8-4162-8F6F-435776FD9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5424" y="5975781"/>
            <a:ext cx="1607992" cy="26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80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DD39D39E-B84E-4FDA-B16B-37ACCD15B2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 Automatización infraestructura</a:t>
            </a:r>
          </a:p>
          <a:p>
            <a:pPr lvl="1"/>
            <a:r>
              <a:rPr lang="es-ES" dirty="0"/>
              <a:t>Reduce el error humano</a:t>
            </a:r>
          </a:p>
          <a:p>
            <a:pPr lvl="1"/>
            <a:r>
              <a:rPr lang="es-ES" dirty="0"/>
              <a:t>Agiliza las operaciones</a:t>
            </a:r>
          </a:p>
          <a:p>
            <a:pPr lvl="1"/>
            <a:r>
              <a:rPr lang="es-ES" dirty="0"/>
              <a:t>Control de configuración de los equipos</a:t>
            </a:r>
          </a:p>
          <a:p>
            <a:r>
              <a:rPr lang="es-ES" dirty="0"/>
              <a:t> Ansible </a:t>
            </a:r>
          </a:p>
          <a:p>
            <a:pPr lvl="1"/>
            <a:r>
              <a:rPr lang="es-ES" dirty="0"/>
              <a:t>No necesita agente y cuenta con multitud de módulos para interactuar con infraestructura, servicios, etc.</a:t>
            </a:r>
          </a:p>
          <a:p>
            <a:pPr lvl="1"/>
            <a:r>
              <a:rPr lang="es-ES" dirty="0"/>
              <a:t>Flexible y fácil de aprender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EACBCCE-2F4C-4711-8D71-A3ADC3A6B3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" dirty="0"/>
              <a:t>Gestión de configuraciones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A2FF34B-6082-4196-B0A1-D80EF02F1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74" y="3627156"/>
            <a:ext cx="6153654" cy="259137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87A79A1-1B5E-4FF2-8944-0CA6F07C5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644" y="3627156"/>
            <a:ext cx="5816865" cy="2591371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24767C2A-F539-47AC-B31D-790EF505F373}"/>
              </a:ext>
            </a:extLst>
          </p:cNvPr>
          <p:cNvGrpSpPr/>
          <p:nvPr/>
        </p:nvGrpSpPr>
        <p:grpSpPr>
          <a:xfrm>
            <a:off x="10934721" y="844716"/>
            <a:ext cx="922256" cy="2163734"/>
            <a:chOff x="9486076" y="668630"/>
            <a:chExt cx="922256" cy="2163734"/>
          </a:xfrm>
        </p:grpSpPr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D1A01621-67F8-4570-85EB-CD68237CFAA7}"/>
                </a:ext>
              </a:extLst>
            </p:cNvPr>
            <p:cNvGrpSpPr/>
            <p:nvPr/>
          </p:nvGrpSpPr>
          <p:grpSpPr>
            <a:xfrm>
              <a:off x="9486076" y="668630"/>
              <a:ext cx="922256" cy="2163734"/>
              <a:chOff x="9235440" y="881149"/>
              <a:chExt cx="2292426" cy="5378335"/>
            </a:xfrm>
          </p:grpSpPr>
          <p:grpSp>
            <p:nvGrpSpPr>
              <p:cNvPr id="9" name="Grupo 8">
                <a:extLst>
                  <a:ext uri="{FF2B5EF4-FFF2-40B4-BE49-F238E27FC236}">
                    <a16:creationId xmlns:a16="http://schemas.microsoft.com/office/drawing/2014/main" id="{0A8AAA8D-01E5-4956-9935-1427A2F2663D}"/>
                  </a:ext>
                </a:extLst>
              </p:cNvPr>
              <p:cNvGrpSpPr/>
              <p:nvPr/>
            </p:nvGrpSpPr>
            <p:grpSpPr>
              <a:xfrm>
                <a:off x="9235440" y="881149"/>
                <a:ext cx="2292426" cy="5378335"/>
                <a:chOff x="9235440" y="881149"/>
                <a:chExt cx="2292426" cy="5378335"/>
              </a:xfrm>
            </p:grpSpPr>
            <p:sp>
              <p:nvSpPr>
                <p:cNvPr id="18" name="Rectángulo: esquinas redondeadas 17">
                  <a:extLst>
                    <a:ext uri="{FF2B5EF4-FFF2-40B4-BE49-F238E27FC236}">
                      <a16:creationId xmlns:a16="http://schemas.microsoft.com/office/drawing/2014/main" id="{2E54D1EC-78A6-4571-B00B-3710B5BCE51F}"/>
                    </a:ext>
                  </a:extLst>
                </p:cNvPr>
                <p:cNvSpPr/>
                <p:nvPr/>
              </p:nvSpPr>
              <p:spPr>
                <a:xfrm>
                  <a:off x="9235440" y="881149"/>
                  <a:ext cx="2292426" cy="5378335"/>
                </a:xfrm>
                <a:prstGeom prst="roundRect">
                  <a:avLst>
                    <a:gd name="adj" fmla="val 5426"/>
                  </a:avLst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9" name="Rectángulo: esquinas redondeadas 18">
                  <a:extLst>
                    <a:ext uri="{FF2B5EF4-FFF2-40B4-BE49-F238E27FC236}">
                      <a16:creationId xmlns:a16="http://schemas.microsoft.com/office/drawing/2014/main" id="{B794BA8A-C0E6-43A3-A61B-24792718E15C}"/>
                    </a:ext>
                  </a:extLst>
                </p:cNvPr>
                <p:cNvSpPr/>
                <p:nvPr/>
              </p:nvSpPr>
              <p:spPr>
                <a:xfrm>
                  <a:off x="9258300" y="1824879"/>
                  <a:ext cx="2246515" cy="4408037"/>
                </a:xfrm>
                <a:prstGeom prst="roundRect">
                  <a:avLst>
                    <a:gd name="adj" fmla="val 4507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pic>
              <p:nvPicPr>
                <p:cNvPr id="20" name="Imagen 19" descr="Imagen que contiene reloj, dibujo&#10;&#10;Descripción generada automáticamente">
                  <a:extLst>
                    <a:ext uri="{FF2B5EF4-FFF2-40B4-BE49-F238E27FC236}">
                      <a16:creationId xmlns:a16="http://schemas.microsoft.com/office/drawing/2014/main" id="{FE915D48-EA9F-4FAF-9D08-69D30AF50F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92354" y="1331729"/>
                  <a:ext cx="1578599" cy="466163"/>
                </a:xfrm>
                <a:prstGeom prst="rect">
                  <a:avLst/>
                </a:prstGeom>
              </p:spPr>
            </p:pic>
            <p:pic>
              <p:nvPicPr>
                <p:cNvPr id="21" name="Graphique 32">
                  <a:extLst>
                    <a:ext uri="{FF2B5EF4-FFF2-40B4-BE49-F238E27FC236}">
                      <a16:creationId xmlns:a16="http://schemas.microsoft.com/office/drawing/2014/main" id="{43161DCF-202D-4A86-A403-F0D4BAADF6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203641" y="988193"/>
                  <a:ext cx="356023" cy="356023"/>
                </a:xfrm>
                <a:prstGeom prst="rect">
                  <a:avLst/>
                </a:prstGeom>
              </p:spPr>
            </p:pic>
          </p:grpSp>
          <p:pic>
            <p:nvPicPr>
              <p:cNvPr id="10" name="Imagen 4">
                <a:extLst>
                  <a:ext uri="{FF2B5EF4-FFF2-40B4-BE49-F238E27FC236}">
                    <a16:creationId xmlns:a16="http://schemas.microsoft.com/office/drawing/2014/main" id="{9963A2F3-8A5C-410C-8B8A-050EA6CB6F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015926" y="3069129"/>
                <a:ext cx="731455" cy="601061"/>
              </a:xfrm>
              <a:prstGeom prst="rect">
                <a:avLst/>
              </a:prstGeom>
            </p:spPr>
          </p:pic>
          <p:pic>
            <p:nvPicPr>
              <p:cNvPr id="11" name="Imagen 6">
                <a:extLst>
                  <a:ext uri="{FF2B5EF4-FFF2-40B4-BE49-F238E27FC236}">
                    <a16:creationId xmlns:a16="http://schemas.microsoft.com/office/drawing/2014/main" id="{489714D4-DB78-4316-AF44-B85FF412C2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488422" y="5049812"/>
                <a:ext cx="583921" cy="509852"/>
              </a:xfrm>
              <a:prstGeom prst="rect">
                <a:avLst/>
              </a:prstGeom>
            </p:spPr>
          </p:pic>
          <p:pic>
            <p:nvPicPr>
              <p:cNvPr id="12" name="Imagen 8">
                <a:extLst>
                  <a:ext uri="{FF2B5EF4-FFF2-40B4-BE49-F238E27FC236}">
                    <a16:creationId xmlns:a16="http://schemas.microsoft.com/office/drawing/2014/main" id="{4D894F1C-7313-46BC-98A4-B43BD137E8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302932" y="5124240"/>
                <a:ext cx="981020" cy="350938"/>
              </a:xfrm>
              <a:prstGeom prst="rect">
                <a:avLst/>
              </a:prstGeom>
            </p:spPr>
          </p:pic>
          <p:pic>
            <p:nvPicPr>
              <p:cNvPr id="13" name="Imagen 10">
                <a:extLst>
                  <a:ext uri="{FF2B5EF4-FFF2-40B4-BE49-F238E27FC236}">
                    <a16:creationId xmlns:a16="http://schemas.microsoft.com/office/drawing/2014/main" id="{3A3BF9CE-974B-48E7-A6CA-0029E21644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140038" y="3758430"/>
                <a:ext cx="483231" cy="509018"/>
              </a:xfrm>
              <a:prstGeom prst="rect">
                <a:avLst/>
              </a:prstGeom>
            </p:spPr>
          </p:pic>
          <p:pic>
            <p:nvPicPr>
              <p:cNvPr id="14" name="Imagen 12">
                <a:extLst>
                  <a:ext uri="{FF2B5EF4-FFF2-40B4-BE49-F238E27FC236}">
                    <a16:creationId xmlns:a16="http://schemas.microsoft.com/office/drawing/2014/main" id="{653D1041-2BB9-4121-9178-43B6C891FE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21104" y="2089594"/>
                <a:ext cx="721099" cy="621927"/>
              </a:xfrm>
              <a:prstGeom prst="rect">
                <a:avLst/>
              </a:prstGeom>
            </p:spPr>
          </p:pic>
          <p:pic>
            <p:nvPicPr>
              <p:cNvPr id="15" name="Imagen 18">
                <a:extLst>
                  <a:ext uri="{FF2B5EF4-FFF2-40B4-BE49-F238E27FC236}">
                    <a16:creationId xmlns:a16="http://schemas.microsoft.com/office/drawing/2014/main" id="{98F5579D-1885-4E24-ACBB-F8F3334189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454957" y="5664892"/>
                <a:ext cx="1204992" cy="495206"/>
              </a:xfrm>
              <a:prstGeom prst="rect">
                <a:avLst/>
              </a:prstGeom>
            </p:spPr>
          </p:pic>
          <p:pic>
            <p:nvPicPr>
              <p:cNvPr id="16" name="Imagen 15">
                <a:extLst>
                  <a:ext uri="{FF2B5EF4-FFF2-40B4-BE49-F238E27FC236}">
                    <a16:creationId xmlns:a16="http://schemas.microsoft.com/office/drawing/2014/main" id="{11422CAC-EC99-4763-B85E-83FCBD1864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913892" y="4449414"/>
                <a:ext cx="935523" cy="403936"/>
              </a:xfrm>
              <a:prstGeom prst="rect">
                <a:avLst/>
              </a:prstGeom>
            </p:spPr>
          </p:pic>
          <p:pic>
            <p:nvPicPr>
              <p:cNvPr id="17" name="Picture 2" descr="Image result for telegram">
                <a:extLst>
                  <a:ext uri="{FF2B5EF4-FFF2-40B4-BE49-F238E27FC236}">
                    <a16:creationId xmlns:a16="http://schemas.microsoft.com/office/drawing/2014/main" id="{05B16455-609C-4EB6-A132-1F96F95D1E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59705" y="5736598"/>
                <a:ext cx="357447" cy="3574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950CD1BD-04F9-4453-BC70-3295912A021B}"/>
                </a:ext>
              </a:extLst>
            </p:cNvPr>
            <p:cNvSpPr/>
            <p:nvPr/>
          </p:nvSpPr>
          <p:spPr>
            <a:xfrm>
              <a:off x="9486076" y="668630"/>
              <a:ext cx="922180" cy="2163734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EA6A592A-E8A2-4156-AFB0-EE83687FEDDF}"/>
              </a:ext>
            </a:extLst>
          </p:cNvPr>
          <p:cNvGrpSpPr/>
          <p:nvPr/>
        </p:nvGrpSpPr>
        <p:grpSpPr>
          <a:xfrm rot="18773792">
            <a:off x="9838414" y="1260109"/>
            <a:ext cx="1078982" cy="1110087"/>
            <a:chOff x="8023533" y="872228"/>
            <a:chExt cx="1078982" cy="1110087"/>
          </a:xfrm>
        </p:grpSpPr>
        <p:sp>
          <p:nvSpPr>
            <p:cNvPr id="27" name="Lágrima 26">
              <a:extLst>
                <a:ext uri="{FF2B5EF4-FFF2-40B4-BE49-F238E27FC236}">
                  <a16:creationId xmlns:a16="http://schemas.microsoft.com/office/drawing/2014/main" id="{22EE5CA1-91F0-46ED-8255-A3F1C723483D}"/>
                </a:ext>
              </a:extLst>
            </p:cNvPr>
            <p:cNvSpPr/>
            <p:nvPr/>
          </p:nvSpPr>
          <p:spPr>
            <a:xfrm rot="5400000">
              <a:off x="8007980" y="887781"/>
              <a:ext cx="1110087" cy="1078982"/>
            </a:xfrm>
            <a:prstGeom prst="teardrop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A3E927B4-2E52-4E80-A186-C8E666183293}"/>
                </a:ext>
              </a:extLst>
            </p:cNvPr>
            <p:cNvSpPr/>
            <p:nvPr/>
          </p:nvSpPr>
          <p:spPr>
            <a:xfrm>
              <a:off x="8048625" y="912874"/>
              <a:ext cx="1028796" cy="10287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29" name="Imagen 4">
            <a:extLst>
              <a:ext uri="{FF2B5EF4-FFF2-40B4-BE49-F238E27FC236}">
                <a16:creationId xmlns:a16="http://schemas.microsoft.com/office/drawing/2014/main" id="{7CFD0688-00C1-4BB3-B3A2-C052389258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3684" y="1513116"/>
            <a:ext cx="731455" cy="60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139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CE3BB617-BEC7-49BD-A632-2BA669622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 Integración Continua</a:t>
            </a:r>
          </a:p>
          <a:p>
            <a:pPr lvl="1"/>
            <a:r>
              <a:rPr lang="es-ES" dirty="0"/>
              <a:t>Realización de pruebas automáticas </a:t>
            </a:r>
          </a:p>
          <a:p>
            <a:r>
              <a:rPr lang="es-ES" dirty="0"/>
              <a:t> Despliegue Continuo </a:t>
            </a:r>
          </a:p>
          <a:p>
            <a:pPr lvl="1"/>
            <a:r>
              <a:rPr lang="es-ES" dirty="0"/>
              <a:t>Aplicación de los cambios en producción automáticamente</a:t>
            </a:r>
          </a:p>
          <a:p>
            <a:r>
              <a:rPr lang="es-ES" dirty="0"/>
              <a:t> Jenkins</a:t>
            </a:r>
          </a:p>
          <a:p>
            <a:pPr lvl="1"/>
            <a:r>
              <a:rPr lang="es-ES" dirty="0"/>
              <a:t>Automatiza la ejecución de las tareas de prueba y despliegue </a:t>
            </a:r>
          </a:p>
          <a:p>
            <a:pPr lvl="1"/>
            <a:r>
              <a:rPr lang="es-ES" dirty="0"/>
              <a:t>Permite la ejecución de procesos secuenciales</a:t>
            </a:r>
          </a:p>
          <a:p>
            <a:pPr lvl="1"/>
            <a:r>
              <a:rPr lang="es-ES" dirty="0"/>
              <a:t>Monitorización de procesos</a:t>
            </a:r>
          </a:p>
          <a:p>
            <a:pPr lvl="1"/>
            <a:r>
              <a:rPr lang="es-ES" dirty="0"/>
              <a:t>Ejecución de procesos a determinadas horas</a:t>
            </a:r>
          </a:p>
          <a:p>
            <a:pPr lvl="1"/>
            <a:r>
              <a:rPr lang="es-ES" dirty="0"/>
              <a:t>Ejecución en base a eventos</a:t>
            </a:r>
          </a:p>
          <a:p>
            <a:pPr lvl="1"/>
            <a:r>
              <a:rPr lang="es-ES" dirty="0"/>
              <a:t>Alertas ante posibles problemas</a:t>
            </a:r>
          </a:p>
          <a:p>
            <a:pPr lvl="1"/>
            <a:r>
              <a:rPr lang="es-ES" dirty="0"/>
              <a:t>Ejecución distribuida entre varias máquinas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5AD3BE4-D89C-463B-A5CB-B4313F3515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" dirty="0"/>
              <a:t>INTEGRACIÓN Y DESPLIEGUE CONTINUO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2C36981-F2C7-40B2-AF61-ABB164024C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919"/>
          <a:stretch/>
        </p:blipFill>
        <p:spPr>
          <a:xfrm>
            <a:off x="6773236" y="3149885"/>
            <a:ext cx="5026878" cy="3561884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0C96A3C3-E8ED-4966-BE26-0BC8FE817D48}"/>
              </a:ext>
            </a:extLst>
          </p:cNvPr>
          <p:cNvGrpSpPr/>
          <p:nvPr/>
        </p:nvGrpSpPr>
        <p:grpSpPr>
          <a:xfrm>
            <a:off x="10934721" y="844716"/>
            <a:ext cx="922256" cy="2163734"/>
            <a:chOff x="9486076" y="668630"/>
            <a:chExt cx="922256" cy="2163734"/>
          </a:xfrm>
        </p:grpSpPr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835DC9A2-C92A-4798-9745-87B81A042824}"/>
                </a:ext>
              </a:extLst>
            </p:cNvPr>
            <p:cNvGrpSpPr/>
            <p:nvPr/>
          </p:nvGrpSpPr>
          <p:grpSpPr>
            <a:xfrm>
              <a:off x="9486076" y="668630"/>
              <a:ext cx="922256" cy="2163734"/>
              <a:chOff x="9235440" y="881149"/>
              <a:chExt cx="2292426" cy="5378335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BFCBEF9D-5E71-450E-8A79-96B50193D455}"/>
                  </a:ext>
                </a:extLst>
              </p:cNvPr>
              <p:cNvGrpSpPr/>
              <p:nvPr/>
            </p:nvGrpSpPr>
            <p:grpSpPr>
              <a:xfrm>
                <a:off x="9235440" y="881149"/>
                <a:ext cx="2292426" cy="5378335"/>
                <a:chOff x="9235440" y="881149"/>
                <a:chExt cx="2292426" cy="5378335"/>
              </a:xfrm>
            </p:grpSpPr>
            <p:sp>
              <p:nvSpPr>
                <p:cNvPr id="17" name="Rectángulo: esquinas redondeadas 16">
                  <a:extLst>
                    <a:ext uri="{FF2B5EF4-FFF2-40B4-BE49-F238E27FC236}">
                      <a16:creationId xmlns:a16="http://schemas.microsoft.com/office/drawing/2014/main" id="{10226B0F-74E9-4A9D-BD80-B374249D1806}"/>
                    </a:ext>
                  </a:extLst>
                </p:cNvPr>
                <p:cNvSpPr/>
                <p:nvPr/>
              </p:nvSpPr>
              <p:spPr>
                <a:xfrm>
                  <a:off x="9235440" y="881149"/>
                  <a:ext cx="2292426" cy="5378335"/>
                </a:xfrm>
                <a:prstGeom prst="roundRect">
                  <a:avLst>
                    <a:gd name="adj" fmla="val 5426"/>
                  </a:avLst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8" name="Rectángulo: esquinas redondeadas 17">
                  <a:extLst>
                    <a:ext uri="{FF2B5EF4-FFF2-40B4-BE49-F238E27FC236}">
                      <a16:creationId xmlns:a16="http://schemas.microsoft.com/office/drawing/2014/main" id="{F86BE8C3-A06E-46E7-B329-5B7FF937FC12}"/>
                    </a:ext>
                  </a:extLst>
                </p:cNvPr>
                <p:cNvSpPr/>
                <p:nvPr/>
              </p:nvSpPr>
              <p:spPr>
                <a:xfrm>
                  <a:off x="9258300" y="1824879"/>
                  <a:ext cx="2246515" cy="4408037"/>
                </a:xfrm>
                <a:prstGeom prst="roundRect">
                  <a:avLst>
                    <a:gd name="adj" fmla="val 4507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pic>
              <p:nvPicPr>
                <p:cNvPr id="19" name="Imagen 18" descr="Imagen que contiene reloj, dibujo&#10;&#10;Descripción generada automáticamente">
                  <a:extLst>
                    <a:ext uri="{FF2B5EF4-FFF2-40B4-BE49-F238E27FC236}">
                      <a16:creationId xmlns:a16="http://schemas.microsoft.com/office/drawing/2014/main" id="{294550C9-D6B7-496A-B89B-97BE6470A5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92354" y="1331729"/>
                  <a:ext cx="1578599" cy="466163"/>
                </a:xfrm>
                <a:prstGeom prst="rect">
                  <a:avLst/>
                </a:prstGeom>
              </p:spPr>
            </p:pic>
            <p:pic>
              <p:nvPicPr>
                <p:cNvPr id="20" name="Graphique 32">
                  <a:extLst>
                    <a:ext uri="{FF2B5EF4-FFF2-40B4-BE49-F238E27FC236}">
                      <a16:creationId xmlns:a16="http://schemas.microsoft.com/office/drawing/2014/main" id="{E18422C0-A21D-4BAC-9BB9-BF1B730204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203641" y="988193"/>
                  <a:ext cx="356023" cy="356023"/>
                </a:xfrm>
                <a:prstGeom prst="rect">
                  <a:avLst/>
                </a:prstGeom>
              </p:spPr>
            </p:pic>
          </p:grpSp>
          <p:pic>
            <p:nvPicPr>
              <p:cNvPr id="9" name="Imagen 4">
                <a:extLst>
                  <a:ext uri="{FF2B5EF4-FFF2-40B4-BE49-F238E27FC236}">
                    <a16:creationId xmlns:a16="http://schemas.microsoft.com/office/drawing/2014/main" id="{08C298D0-E094-48C6-81EC-E0C37512D7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015926" y="3069129"/>
                <a:ext cx="731455" cy="601061"/>
              </a:xfrm>
              <a:prstGeom prst="rect">
                <a:avLst/>
              </a:prstGeom>
            </p:spPr>
          </p:pic>
          <p:pic>
            <p:nvPicPr>
              <p:cNvPr id="10" name="Imagen 6">
                <a:extLst>
                  <a:ext uri="{FF2B5EF4-FFF2-40B4-BE49-F238E27FC236}">
                    <a16:creationId xmlns:a16="http://schemas.microsoft.com/office/drawing/2014/main" id="{17F7968A-9B41-4564-A683-069E7F3A01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488422" y="5049812"/>
                <a:ext cx="583921" cy="509852"/>
              </a:xfrm>
              <a:prstGeom prst="rect">
                <a:avLst/>
              </a:prstGeom>
            </p:spPr>
          </p:pic>
          <p:pic>
            <p:nvPicPr>
              <p:cNvPr id="11" name="Imagen 8">
                <a:extLst>
                  <a:ext uri="{FF2B5EF4-FFF2-40B4-BE49-F238E27FC236}">
                    <a16:creationId xmlns:a16="http://schemas.microsoft.com/office/drawing/2014/main" id="{D28439BB-4786-4A42-97CE-27C643ACDE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302932" y="5124240"/>
                <a:ext cx="981020" cy="350938"/>
              </a:xfrm>
              <a:prstGeom prst="rect">
                <a:avLst/>
              </a:prstGeom>
            </p:spPr>
          </p:pic>
          <p:pic>
            <p:nvPicPr>
              <p:cNvPr id="12" name="Imagen 10">
                <a:extLst>
                  <a:ext uri="{FF2B5EF4-FFF2-40B4-BE49-F238E27FC236}">
                    <a16:creationId xmlns:a16="http://schemas.microsoft.com/office/drawing/2014/main" id="{2212B46A-6DCD-4234-B40C-E6D42D862A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140038" y="3758430"/>
                <a:ext cx="483231" cy="509018"/>
              </a:xfrm>
              <a:prstGeom prst="rect">
                <a:avLst/>
              </a:prstGeom>
            </p:spPr>
          </p:pic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54D47BA4-9FFC-438F-9DB7-E4DD5A21DA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021104" y="2089594"/>
                <a:ext cx="721099" cy="621927"/>
              </a:xfrm>
              <a:prstGeom prst="rect">
                <a:avLst/>
              </a:prstGeom>
            </p:spPr>
          </p:pic>
          <p:pic>
            <p:nvPicPr>
              <p:cNvPr id="14" name="Imagen 18">
                <a:extLst>
                  <a:ext uri="{FF2B5EF4-FFF2-40B4-BE49-F238E27FC236}">
                    <a16:creationId xmlns:a16="http://schemas.microsoft.com/office/drawing/2014/main" id="{ADEE5F55-6585-4D65-BEB5-336636252F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454957" y="5664892"/>
                <a:ext cx="1204992" cy="495206"/>
              </a:xfrm>
              <a:prstGeom prst="rect">
                <a:avLst/>
              </a:prstGeom>
            </p:spPr>
          </p:pic>
          <p:pic>
            <p:nvPicPr>
              <p:cNvPr id="15" name="Imagen 14">
                <a:extLst>
                  <a:ext uri="{FF2B5EF4-FFF2-40B4-BE49-F238E27FC236}">
                    <a16:creationId xmlns:a16="http://schemas.microsoft.com/office/drawing/2014/main" id="{7ABCA90E-288E-438B-BA54-8AAEC86141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913892" y="4449414"/>
                <a:ext cx="935523" cy="403936"/>
              </a:xfrm>
              <a:prstGeom prst="rect">
                <a:avLst/>
              </a:prstGeom>
            </p:spPr>
          </p:pic>
          <p:pic>
            <p:nvPicPr>
              <p:cNvPr id="16" name="Picture 2" descr="Image result for telegram">
                <a:extLst>
                  <a:ext uri="{FF2B5EF4-FFF2-40B4-BE49-F238E27FC236}">
                    <a16:creationId xmlns:a16="http://schemas.microsoft.com/office/drawing/2014/main" id="{F1CDC6A1-F830-4331-A094-7C713B5F52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59705" y="5736598"/>
                <a:ext cx="357447" cy="3574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A80F6A82-6B0E-4263-852A-9BF7BADFF47E}"/>
                </a:ext>
              </a:extLst>
            </p:cNvPr>
            <p:cNvSpPr/>
            <p:nvPr/>
          </p:nvSpPr>
          <p:spPr>
            <a:xfrm>
              <a:off x="9486076" y="668630"/>
              <a:ext cx="922180" cy="2163734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76D1104F-AD45-4713-80AC-54828D5EBA52}"/>
              </a:ext>
            </a:extLst>
          </p:cNvPr>
          <p:cNvGrpSpPr/>
          <p:nvPr/>
        </p:nvGrpSpPr>
        <p:grpSpPr>
          <a:xfrm rot="18773792">
            <a:off x="9838414" y="1545859"/>
            <a:ext cx="1078982" cy="1110087"/>
            <a:chOff x="8023533" y="872228"/>
            <a:chExt cx="1078982" cy="1110087"/>
          </a:xfrm>
        </p:grpSpPr>
        <p:sp>
          <p:nvSpPr>
            <p:cNvPr id="23" name="Lágrima 22">
              <a:extLst>
                <a:ext uri="{FF2B5EF4-FFF2-40B4-BE49-F238E27FC236}">
                  <a16:creationId xmlns:a16="http://schemas.microsoft.com/office/drawing/2014/main" id="{75256EFE-4784-46F6-AE18-E1F2C070DAC2}"/>
                </a:ext>
              </a:extLst>
            </p:cNvPr>
            <p:cNvSpPr/>
            <p:nvPr/>
          </p:nvSpPr>
          <p:spPr>
            <a:xfrm rot="5400000">
              <a:off x="8007980" y="887781"/>
              <a:ext cx="1110087" cy="1078982"/>
            </a:xfrm>
            <a:prstGeom prst="teardrop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8AA30CED-C3FE-44BA-A40C-DE34ED9FD8CC}"/>
                </a:ext>
              </a:extLst>
            </p:cNvPr>
            <p:cNvSpPr/>
            <p:nvPr/>
          </p:nvSpPr>
          <p:spPr>
            <a:xfrm>
              <a:off x="8048625" y="912874"/>
              <a:ext cx="1028796" cy="10287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25" name="Imagen 10">
            <a:extLst>
              <a:ext uri="{FF2B5EF4-FFF2-40B4-BE49-F238E27FC236}">
                <a16:creationId xmlns:a16="http://schemas.microsoft.com/office/drawing/2014/main" id="{B751257D-9521-4EB5-B226-6D3B0B38E4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55967" y="1836332"/>
            <a:ext cx="483231" cy="50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24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D1F22743-AB91-4854-A09C-AB7F00C26C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 Repositorios de información con datos en tiempo real e histórico </a:t>
            </a:r>
          </a:p>
          <a:p>
            <a:pPr lvl="1"/>
            <a:r>
              <a:rPr lang="es-ES" dirty="0"/>
              <a:t>Aporta visibilidad del servicio y la infraestructura</a:t>
            </a:r>
          </a:p>
          <a:p>
            <a:pPr lvl="1"/>
            <a:r>
              <a:rPr lang="es-ES" dirty="0"/>
              <a:t>Permite obtener información que ayuda a mejorar el servicio 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D4C0CE4-3068-4D78-8BD7-C55095A73E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" dirty="0"/>
              <a:t>Monitorización y análisis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2D565A9-BC0D-4394-94A0-C92AC8837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357" y="2847975"/>
            <a:ext cx="4956513" cy="217857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C045CBC-F5DC-477D-AEE9-6D732B996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9817" y="3191581"/>
            <a:ext cx="5834673" cy="249883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CC98342-CBD4-475E-9666-55AE5F7080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1929" y="3462779"/>
            <a:ext cx="6388961" cy="2356995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8F523046-D132-4AF4-B4BA-4876B6097DD8}"/>
              </a:ext>
            </a:extLst>
          </p:cNvPr>
          <p:cNvGrpSpPr/>
          <p:nvPr/>
        </p:nvGrpSpPr>
        <p:grpSpPr>
          <a:xfrm>
            <a:off x="10934721" y="844716"/>
            <a:ext cx="922256" cy="2163734"/>
            <a:chOff x="9486076" y="668630"/>
            <a:chExt cx="922256" cy="2163734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C5338C16-81BC-4B1F-B75E-B9A4612BBDB5}"/>
                </a:ext>
              </a:extLst>
            </p:cNvPr>
            <p:cNvGrpSpPr/>
            <p:nvPr/>
          </p:nvGrpSpPr>
          <p:grpSpPr>
            <a:xfrm>
              <a:off x="9486076" y="668630"/>
              <a:ext cx="922256" cy="2163734"/>
              <a:chOff x="9235440" y="881149"/>
              <a:chExt cx="2292426" cy="5378335"/>
            </a:xfrm>
          </p:grpSpPr>
          <p:grpSp>
            <p:nvGrpSpPr>
              <p:cNvPr id="10" name="Grupo 9">
                <a:extLst>
                  <a:ext uri="{FF2B5EF4-FFF2-40B4-BE49-F238E27FC236}">
                    <a16:creationId xmlns:a16="http://schemas.microsoft.com/office/drawing/2014/main" id="{39363E64-6765-4E4A-9867-580DEB820174}"/>
                  </a:ext>
                </a:extLst>
              </p:cNvPr>
              <p:cNvGrpSpPr/>
              <p:nvPr/>
            </p:nvGrpSpPr>
            <p:grpSpPr>
              <a:xfrm>
                <a:off x="9235440" y="881149"/>
                <a:ext cx="2292426" cy="5378335"/>
                <a:chOff x="9235440" y="881149"/>
                <a:chExt cx="2292426" cy="5378335"/>
              </a:xfrm>
            </p:grpSpPr>
            <p:sp>
              <p:nvSpPr>
                <p:cNvPr id="19" name="Rectángulo: esquinas redondeadas 18">
                  <a:extLst>
                    <a:ext uri="{FF2B5EF4-FFF2-40B4-BE49-F238E27FC236}">
                      <a16:creationId xmlns:a16="http://schemas.microsoft.com/office/drawing/2014/main" id="{56C8E512-9F91-4E37-9B61-4FC583DF2833}"/>
                    </a:ext>
                  </a:extLst>
                </p:cNvPr>
                <p:cNvSpPr/>
                <p:nvPr/>
              </p:nvSpPr>
              <p:spPr>
                <a:xfrm>
                  <a:off x="9235440" y="881149"/>
                  <a:ext cx="2292426" cy="5378335"/>
                </a:xfrm>
                <a:prstGeom prst="roundRect">
                  <a:avLst>
                    <a:gd name="adj" fmla="val 5426"/>
                  </a:avLst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0" name="Rectángulo: esquinas redondeadas 19">
                  <a:extLst>
                    <a:ext uri="{FF2B5EF4-FFF2-40B4-BE49-F238E27FC236}">
                      <a16:creationId xmlns:a16="http://schemas.microsoft.com/office/drawing/2014/main" id="{7C9C5C38-3059-4A44-BC05-B246A07CAD25}"/>
                    </a:ext>
                  </a:extLst>
                </p:cNvPr>
                <p:cNvSpPr/>
                <p:nvPr/>
              </p:nvSpPr>
              <p:spPr>
                <a:xfrm>
                  <a:off x="9258300" y="1824879"/>
                  <a:ext cx="2246515" cy="4408037"/>
                </a:xfrm>
                <a:prstGeom prst="roundRect">
                  <a:avLst>
                    <a:gd name="adj" fmla="val 4507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pic>
              <p:nvPicPr>
                <p:cNvPr id="21" name="Imagen 20" descr="Imagen que contiene reloj, dibujo&#10;&#10;Descripción generada automáticamente">
                  <a:extLst>
                    <a:ext uri="{FF2B5EF4-FFF2-40B4-BE49-F238E27FC236}">
                      <a16:creationId xmlns:a16="http://schemas.microsoft.com/office/drawing/2014/main" id="{1C8808A7-9C6F-4CB2-BAAD-55E2526041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92354" y="1331729"/>
                  <a:ext cx="1578599" cy="466163"/>
                </a:xfrm>
                <a:prstGeom prst="rect">
                  <a:avLst/>
                </a:prstGeom>
              </p:spPr>
            </p:pic>
            <p:pic>
              <p:nvPicPr>
                <p:cNvPr id="22" name="Graphique 32">
                  <a:extLst>
                    <a:ext uri="{FF2B5EF4-FFF2-40B4-BE49-F238E27FC236}">
                      <a16:creationId xmlns:a16="http://schemas.microsoft.com/office/drawing/2014/main" id="{6F80C085-2497-4E36-B6C2-1FDFB370B2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203641" y="988193"/>
                  <a:ext cx="356023" cy="356023"/>
                </a:xfrm>
                <a:prstGeom prst="rect">
                  <a:avLst/>
                </a:prstGeom>
              </p:spPr>
            </p:pic>
          </p:grpSp>
          <p:pic>
            <p:nvPicPr>
              <p:cNvPr id="11" name="Imagen 4">
                <a:extLst>
                  <a:ext uri="{FF2B5EF4-FFF2-40B4-BE49-F238E27FC236}">
                    <a16:creationId xmlns:a16="http://schemas.microsoft.com/office/drawing/2014/main" id="{106365E0-BA51-4FEA-B876-560A9DC62C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015926" y="3069129"/>
                <a:ext cx="731455" cy="601061"/>
              </a:xfrm>
              <a:prstGeom prst="rect">
                <a:avLst/>
              </a:prstGeom>
            </p:spPr>
          </p:pic>
          <p:pic>
            <p:nvPicPr>
              <p:cNvPr id="12" name="Imagen 6">
                <a:extLst>
                  <a:ext uri="{FF2B5EF4-FFF2-40B4-BE49-F238E27FC236}">
                    <a16:creationId xmlns:a16="http://schemas.microsoft.com/office/drawing/2014/main" id="{FE25F162-2FC2-43C7-87DB-DF9852DC0D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488422" y="5049812"/>
                <a:ext cx="583921" cy="509852"/>
              </a:xfrm>
              <a:prstGeom prst="rect">
                <a:avLst/>
              </a:prstGeom>
            </p:spPr>
          </p:pic>
          <p:pic>
            <p:nvPicPr>
              <p:cNvPr id="13" name="Imagen 8">
                <a:extLst>
                  <a:ext uri="{FF2B5EF4-FFF2-40B4-BE49-F238E27FC236}">
                    <a16:creationId xmlns:a16="http://schemas.microsoft.com/office/drawing/2014/main" id="{ABB0420D-55B4-4948-83B2-DA8BD31FF2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302932" y="5124240"/>
                <a:ext cx="981020" cy="350938"/>
              </a:xfrm>
              <a:prstGeom prst="rect">
                <a:avLst/>
              </a:prstGeom>
            </p:spPr>
          </p:pic>
          <p:pic>
            <p:nvPicPr>
              <p:cNvPr id="14" name="Imagen 10">
                <a:extLst>
                  <a:ext uri="{FF2B5EF4-FFF2-40B4-BE49-F238E27FC236}">
                    <a16:creationId xmlns:a16="http://schemas.microsoft.com/office/drawing/2014/main" id="{70AE5A92-179D-47B5-ACF6-C16DA174E0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140038" y="3758430"/>
                <a:ext cx="483231" cy="509018"/>
              </a:xfrm>
              <a:prstGeom prst="rect">
                <a:avLst/>
              </a:prstGeom>
            </p:spPr>
          </p:pic>
          <p:pic>
            <p:nvPicPr>
              <p:cNvPr id="15" name="Imagen 14">
                <a:extLst>
                  <a:ext uri="{FF2B5EF4-FFF2-40B4-BE49-F238E27FC236}">
                    <a16:creationId xmlns:a16="http://schemas.microsoft.com/office/drawing/2014/main" id="{87C44F25-67BA-4E76-9D16-81F4C46D3C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021104" y="2089594"/>
                <a:ext cx="721099" cy="621927"/>
              </a:xfrm>
              <a:prstGeom prst="rect">
                <a:avLst/>
              </a:prstGeom>
            </p:spPr>
          </p:pic>
          <p:pic>
            <p:nvPicPr>
              <p:cNvPr id="16" name="Imagen 18">
                <a:extLst>
                  <a:ext uri="{FF2B5EF4-FFF2-40B4-BE49-F238E27FC236}">
                    <a16:creationId xmlns:a16="http://schemas.microsoft.com/office/drawing/2014/main" id="{2BDDF1BF-5375-4314-A77F-B7793CE487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454957" y="5664892"/>
                <a:ext cx="1204992" cy="495206"/>
              </a:xfrm>
              <a:prstGeom prst="rect">
                <a:avLst/>
              </a:prstGeom>
            </p:spPr>
          </p:pic>
          <p:pic>
            <p:nvPicPr>
              <p:cNvPr id="17" name="Imagen 16">
                <a:extLst>
                  <a:ext uri="{FF2B5EF4-FFF2-40B4-BE49-F238E27FC236}">
                    <a16:creationId xmlns:a16="http://schemas.microsoft.com/office/drawing/2014/main" id="{6197A797-D9E5-4613-B1DE-94ABC12F80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913892" y="4449414"/>
                <a:ext cx="935523" cy="403936"/>
              </a:xfrm>
              <a:prstGeom prst="rect">
                <a:avLst/>
              </a:prstGeom>
            </p:spPr>
          </p:pic>
          <p:pic>
            <p:nvPicPr>
              <p:cNvPr id="18" name="Picture 2" descr="Image result for telegram">
                <a:extLst>
                  <a:ext uri="{FF2B5EF4-FFF2-40B4-BE49-F238E27FC236}">
                    <a16:creationId xmlns:a16="http://schemas.microsoft.com/office/drawing/2014/main" id="{48AE935D-EE69-4EB0-BCDB-B1402340DE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59705" y="5736598"/>
                <a:ext cx="357447" cy="3574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73247162-B245-4FF1-9A0B-79B181B4BBC7}"/>
                </a:ext>
              </a:extLst>
            </p:cNvPr>
            <p:cNvSpPr/>
            <p:nvPr/>
          </p:nvSpPr>
          <p:spPr>
            <a:xfrm>
              <a:off x="9486076" y="668630"/>
              <a:ext cx="922180" cy="2163734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9E364E80-6AEC-44A3-8AC7-4E884343A0BE}"/>
              </a:ext>
            </a:extLst>
          </p:cNvPr>
          <p:cNvGrpSpPr/>
          <p:nvPr/>
        </p:nvGrpSpPr>
        <p:grpSpPr>
          <a:xfrm rot="18773792">
            <a:off x="9733639" y="2088784"/>
            <a:ext cx="1078982" cy="1110087"/>
            <a:chOff x="8023533" y="872228"/>
            <a:chExt cx="1078982" cy="1110087"/>
          </a:xfrm>
        </p:grpSpPr>
        <p:sp>
          <p:nvSpPr>
            <p:cNvPr id="24" name="Lágrima 23">
              <a:extLst>
                <a:ext uri="{FF2B5EF4-FFF2-40B4-BE49-F238E27FC236}">
                  <a16:creationId xmlns:a16="http://schemas.microsoft.com/office/drawing/2014/main" id="{93F4A031-A575-4449-8CE3-F16FC37A9171}"/>
                </a:ext>
              </a:extLst>
            </p:cNvPr>
            <p:cNvSpPr/>
            <p:nvPr/>
          </p:nvSpPr>
          <p:spPr>
            <a:xfrm rot="5400000">
              <a:off x="8007980" y="887781"/>
              <a:ext cx="1110087" cy="1078982"/>
            </a:xfrm>
            <a:prstGeom prst="teardrop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A8EF9192-84F9-4A5F-8995-EC44E8F7720F}"/>
                </a:ext>
              </a:extLst>
            </p:cNvPr>
            <p:cNvSpPr/>
            <p:nvPr/>
          </p:nvSpPr>
          <p:spPr>
            <a:xfrm>
              <a:off x="8048625" y="912874"/>
              <a:ext cx="1028796" cy="10287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26" name="Imagen 8">
            <a:extLst>
              <a:ext uri="{FF2B5EF4-FFF2-40B4-BE49-F238E27FC236}">
                <a16:creationId xmlns:a16="http://schemas.microsoft.com/office/drawing/2014/main" id="{21BE11DB-0A8F-4DE2-913E-91BB11E14E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26218" y="2446879"/>
            <a:ext cx="916371" cy="32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43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D7D4BFD7-5111-4C55-BE88-AB6CD538F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 Herramientas de comunicación</a:t>
            </a:r>
          </a:p>
          <a:p>
            <a:pPr lvl="1"/>
            <a:r>
              <a:rPr lang="es-ES" dirty="0"/>
              <a:t>Mejora la comunicación entre los grupos implicados en el servicio</a:t>
            </a:r>
          </a:p>
          <a:p>
            <a:r>
              <a:rPr lang="es-ES" dirty="0"/>
              <a:t> </a:t>
            </a:r>
            <a:r>
              <a:rPr lang="es-ES" dirty="0" err="1"/>
              <a:t>Slack</a:t>
            </a:r>
            <a:r>
              <a:rPr lang="es-ES" dirty="0"/>
              <a:t> </a:t>
            </a:r>
          </a:p>
          <a:p>
            <a:pPr lvl="1"/>
            <a:r>
              <a:rPr lang="es-ES" dirty="0"/>
              <a:t>Soporte de </a:t>
            </a:r>
            <a:r>
              <a:rPr lang="es-ES" dirty="0" err="1"/>
              <a:t>bots</a:t>
            </a:r>
            <a:r>
              <a:rPr lang="es-ES" dirty="0"/>
              <a:t>  para escritura de notificaciones</a:t>
            </a:r>
          </a:p>
          <a:p>
            <a:pPr lvl="1"/>
            <a:r>
              <a:rPr lang="es-ES" dirty="0"/>
              <a:t>Integración vía </a:t>
            </a:r>
            <a:r>
              <a:rPr lang="es-ES" dirty="0" err="1"/>
              <a:t>plugins</a:t>
            </a:r>
            <a:r>
              <a:rPr lang="es-ES" dirty="0"/>
              <a:t> con multitud de herramientas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7623F23-2F28-416A-B47D-2559144F9F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" dirty="0"/>
              <a:t>Notificación, alertas y colaboración	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3DF3E1A-3BC6-4347-93E1-D31B48736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3244" y="2456088"/>
            <a:ext cx="3504961" cy="411414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125A893-E2F1-4A39-933E-C7B75D1FA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418760"/>
            <a:ext cx="5579450" cy="2799768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66AE2CDE-F182-4B29-BF5E-93BB4B2AD7F2}"/>
              </a:ext>
            </a:extLst>
          </p:cNvPr>
          <p:cNvGrpSpPr/>
          <p:nvPr/>
        </p:nvGrpSpPr>
        <p:grpSpPr>
          <a:xfrm>
            <a:off x="10934721" y="844716"/>
            <a:ext cx="922256" cy="2163734"/>
            <a:chOff x="9486076" y="668630"/>
            <a:chExt cx="922256" cy="2163734"/>
          </a:xfrm>
        </p:grpSpPr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31A54355-8005-4CD4-950E-A099CB82319C}"/>
                </a:ext>
              </a:extLst>
            </p:cNvPr>
            <p:cNvGrpSpPr/>
            <p:nvPr/>
          </p:nvGrpSpPr>
          <p:grpSpPr>
            <a:xfrm>
              <a:off x="9486076" y="668630"/>
              <a:ext cx="922256" cy="2163734"/>
              <a:chOff x="9235440" y="881149"/>
              <a:chExt cx="2292426" cy="5378335"/>
            </a:xfrm>
          </p:grpSpPr>
          <p:grpSp>
            <p:nvGrpSpPr>
              <p:cNvPr id="9" name="Grupo 8">
                <a:extLst>
                  <a:ext uri="{FF2B5EF4-FFF2-40B4-BE49-F238E27FC236}">
                    <a16:creationId xmlns:a16="http://schemas.microsoft.com/office/drawing/2014/main" id="{6C6FDD43-D3B2-4563-B9D1-15247B845C5D}"/>
                  </a:ext>
                </a:extLst>
              </p:cNvPr>
              <p:cNvGrpSpPr/>
              <p:nvPr/>
            </p:nvGrpSpPr>
            <p:grpSpPr>
              <a:xfrm>
                <a:off x="9235440" y="881149"/>
                <a:ext cx="2292426" cy="5378335"/>
                <a:chOff x="9235440" y="881149"/>
                <a:chExt cx="2292426" cy="5378335"/>
              </a:xfrm>
            </p:grpSpPr>
            <p:sp>
              <p:nvSpPr>
                <p:cNvPr id="18" name="Rectángulo: esquinas redondeadas 17">
                  <a:extLst>
                    <a:ext uri="{FF2B5EF4-FFF2-40B4-BE49-F238E27FC236}">
                      <a16:creationId xmlns:a16="http://schemas.microsoft.com/office/drawing/2014/main" id="{859080B4-5BB5-482C-9BC5-FD9C6A33AD12}"/>
                    </a:ext>
                  </a:extLst>
                </p:cNvPr>
                <p:cNvSpPr/>
                <p:nvPr/>
              </p:nvSpPr>
              <p:spPr>
                <a:xfrm>
                  <a:off x="9235440" y="881149"/>
                  <a:ext cx="2292426" cy="5378335"/>
                </a:xfrm>
                <a:prstGeom prst="roundRect">
                  <a:avLst>
                    <a:gd name="adj" fmla="val 5426"/>
                  </a:avLst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9" name="Rectángulo: esquinas redondeadas 18">
                  <a:extLst>
                    <a:ext uri="{FF2B5EF4-FFF2-40B4-BE49-F238E27FC236}">
                      <a16:creationId xmlns:a16="http://schemas.microsoft.com/office/drawing/2014/main" id="{FCC3A311-D6E2-4C81-9C75-BBCB59E02596}"/>
                    </a:ext>
                  </a:extLst>
                </p:cNvPr>
                <p:cNvSpPr/>
                <p:nvPr/>
              </p:nvSpPr>
              <p:spPr>
                <a:xfrm>
                  <a:off x="9258300" y="1824879"/>
                  <a:ext cx="2246515" cy="4408037"/>
                </a:xfrm>
                <a:prstGeom prst="roundRect">
                  <a:avLst>
                    <a:gd name="adj" fmla="val 4507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pic>
              <p:nvPicPr>
                <p:cNvPr id="20" name="Imagen 19" descr="Imagen que contiene reloj, dibujo&#10;&#10;Descripción generada automáticamente">
                  <a:extLst>
                    <a:ext uri="{FF2B5EF4-FFF2-40B4-BE49-F238E27FC236}">
                      <a16:creationId xmlns:a16="http://schemas.microsoft.com/office/drawing/2014/main" id="{884F2F80-AEF1-4D8F-AA15-D1172B5C0B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92354" y="1331729"/>
                  <a:ext cx="1578599" cy="466163"/>
                </a:xfrm>
                <a:prstGeom prst="rect">
                  <a:avLst/>
                </a:prstGeom>
              </p:spPr>
            </p:pic>
            <p:pic>
              <p:nvPicPr>
                <p:cNvPr id="21" name="Graphique 32">
                  <a:extLst>
                    <a:ext uri="{FF2B5EF4-FFF2-40B4-BE49-F238E27FC236}">
                      <a16:creationId xmlns:a16="http://schemas.microsoft.com/office/drawing/2014/main" id="{05500714-8871-4A6C-8725-B43327F69B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203641" y="988193"/>
                  <a:ext cx="356023" cy="356023"/>
                </a:xfrm>
                <a:prstGeom prst="rect">
                  <a:avLst/>
                </a:prstGeom>
              </p:spPr>
            </p:pic>
          </p:grpSp>
          <p:pic>
            <p:nvPicPr>
              <p:cNvPr id="10" name="Imagen 4">
                <a:extLst>
                  <a:ext uri="{FF2B5EF4-FFF2-40B4-BE49-F238E27FC236}">
                    <a16:creationId xmlns:a16="http://schemas.microsoft.com/office/drawing/2014/main" id="{0A7B2E38-2304-4592-9E13-51E6D84BD2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015926" y="3069129"/>
                <a:ext cx="731455" cy="601061"/>
              </a:xfrm>
              <a:prstGeom prst="rect">
                <a:avLst/>
              </a:prstGeom>
            </p:spPr>
          </p:pic>
          <p:pic>
            <p:nvPicPr>
              <p:cNvPr id="11" name="Imagen 6">
                <a:extLst>
                  <a:ext uri="{FF2B5EF4-FFF2-40B4-BE49-F238E27FC236}">
                    <a16:creationId xmlns:a16="http://schemas.microsoft.com/office/drawing/2014/main" id="{F412B37B-867B-47D9-9336-A86A57A831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488422" y="5049812"/>
                <a:ext cx="583921" cy="509852"/>
              </a:xfrm>
              <a:prstGeom prst="rect">
                <a:avLst/>
              </a:prstGeom>
            </p:spPr>
          </p:pic>
          <p:pic>
            <p:nvPicPr>
              <p:cNvPr id="12" name="Imagen 8">
                <a:extLst>
                  <a:ext uri="{FF2B5EF4-FFF2-40B4-BE49-F238E27FC236}">
                    <a16:creationId xmlns:a16="http://schemas.microsoft.com/office/drawing/2014/main" id="{3AC5F0E7-CAC7-48FC-9EFD-32A9CA0662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302932" y="5124240"/>
                <a:ext cx="981020" cy="350938"/>
              </a:xfrm>
              <a:prstGeom prst="rect">
                <a:avLst/>
              </a:prstGeom>
            </p:spPr>
          </p:pic>
          <p:pic>
            <p:nvPicPr>
              <p:cNvPr id="13" name="Imagen 10">
                <a:extLst>
                  <a:ext uri="{FF2B5EF4-FFF2-40B4-BE49-F238E27FC236}">
                    <a16:creationId xmlns:a16="http://schemas.microsoft.com/office/drawing/2014/main" id="{2BF61E4C-2462-4673-8FD8-5272981491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140038" y="3758430"/>
                <a:ext cx="483231" cy="509018"/>
              </a:xfrm>
              <a:prstGeom prst="rect">
                <a:avLst/>
              </a:prstGeom>
            </p:spPr>
          </p:pic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FEBB5F00-8FF0-4078-B60A-DB3C022795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21104" y="2089594"/>
                <a:ext cx="721099" cy="621927"/>
              </a:xfrm>
              <a:prstGeom prst="rect">
                <a:avLst/>
              </a:prstGeom>
            </p:spPr>
          </p:pic>
          <p:pic>
            <p:nvPicPr>
              <p:cNvPr id="15" name="Imagen 18">
                <a:extLst>
                  <a:ext uri="{FF2B5EF4-FFF2-40B4-BE49-F238E27FC236}">
                    <a16:creationId xmlns:a16="http://schemas.microsoft.com/office/drawing/2014/main" id="{BBB7A06E-085C-440E-A452-F071BB3438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454957" y="5664892"/>
                <a:ext cx="1204992" cy="495206"/>
              </a:xfrm>
              <a:prstGeom prst="rect">
                <a:avLst/>
              </a:prstGeom>
            </p:spPr>
          </p:pic>
          <p:pic>
            <p:nvPicPr>
              <p:cNvPr id="16" name="Imagen 15">
                <a:extLst>
                  <a:ext uri="{FF2B5EF4-FFF2-40B4-BE49-F238E27FC236}">
                    <a16:creationId xmlns:a16="http://schemas.microsoft.com/office/drawing/2014/main" id="{1A2F8874-80FE-46FC-B511-DE4E4372AE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913892" y="4449414"/>
                <a:ext cx="935523" cy="403936"/>
              </a:xfrm>
              <a:prstGeom prst="rect">
                <a:avLst/>
              </a:prstGeom>
            </p:spPr>
          </p:pic>
          <p:pic>
            <p:nvPicPr>
              <p:cNvPr id="17" name="Picture 2" descr="Image result for telegram">
                <a:extLst>
                  <a:ext uri="{FF2B5EF4-FFF2-40B4-BE49-F238E27FC236}">
                    <a16:creationId xmlns:a16="http://schemas.microsoft.com/office/drawing/2014/main" id="{A4989287-C894-4CF3-98CA-E307538F4D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59705" y="5736598"/>
                <a:ext cx="357447" cy="3574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DE01BFE9-65F8-4AF4-B41C-6E6818A9CCBC}"/>
                </a:ext>
              </a:extLst>
            </p:cNvPr>
            <p:cNvSpPr/>
            <p:nvPr/>
          </p:nvSpPr>
          <p:spPr>
            <a:xfrm>
              <a:off x="9486076" y="668630"/>
              <a:ext cx="922180" cy="2163734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7F5DAB7E-696D-49B4-8EAB-F1F524C62614}"/>
              </a:ext>
            </a:extLst>
          </p:cNvPr>
          <p:cNvGrpSpPr/>
          <p:nvPr/>
        </p:nvGrpSpPr>
        <p:grpSpPr>
          <a:xfrm rot="18773792">
            <a:off x="9733639" y="2326909"/>
            <a:ext cx="1078982" cy="1110087"/>
            <a:chOff x="8023533" y="872228"/>
            <a:chExt cx="1078982" cy="1110087"/>
          </a:xfrm>
        </p:grpSpPr>
        <p:sp>
          <p:nvSpPr>
            <p:cNvPr id="23" name="Lágrima 22">
              <a:extLst>
                <a:ext uri="{FF2B5EF4-FFF2-40B4-BE49-F238E27FC236}">
                  <a16:creationId xmlns:a16="http://schemas.microsoft.com/office/drawing/2014/main" id="{91C18C42-D487-4785-B0A7-A1303BC9E72C}"/>
                </a:ext>
              </a:extLst>
            </p:cNvPr>
            <p:cNvSpPr/>
            <p:nvPr/>
          </p:nvSpPr>
          <p:spPr>
            <a:xfrm rot="5400000">
              <a:off x="8007980" y="887781"/>
              <a:ext cx="1110087" cy="1078982"/>
            </a:xfrm>
            <a:prstGeom prst="teardrop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4043AD94-5E30-4B21-91D4-9FE17D2CCD1D}"/>
                </a:ext>
              </a:extLst>
            </p:cNvPr>
            <p:cNvSpPr/>
            <p:nvPr/>
          </p:nvSpPr>
          <p:spPr>
            <a:xfrm>
              <a:off x="8048625" y="912874"/>
              <a:ext cx="1028796" cy="10287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25" name="Imagen 18">
            <a:extLst>
              <a:ext uri="{FF2B5EF4-FFF2-40B4-BE49-F238E27FC236}">
                <a16:creationId xmlns:a16="http://schemas.microsoft.com/office/drawing/2014/main" id="{F31F6878-A292-4B56-B4F8-0E975D1025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00915" y="2664128"/>
            <a:ext cx="930553" cy="38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496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405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E307C71-D171-4027-A578-484B2C9BE1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/>
              <a:t>Hoy, ¿de </a:t>
            </a:r>
            <a:r>
              <a:rPr lang="fr-FR" dirty="0" err="1"/>
              <a:t>qué</a:t>
            </a:r>
            <a:r>
              <a:rPr lang="fr-FR" dirty="0"/>
              <a:t> </a:t>
            </a:r>
            <a:r>
              <a:rPr lang="fr-FR" dirty="0" err="1"/>
              <a:t>hablamos</a:t>
            </a:r>
            <a:r>
              <a:rPr lang="fr-FR" dirty="0"/>
              <a:t>?</a:t>
            </a:r>
          </a:p>
          <a:p>
            <a:endParaRPr lang="fr-FR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3D6883DA-5A51-448D-9FCC-307E758CE837}"/>
              </a:ext>
            </a:extLst>
          </p:cNvPr>
          <p:cNvCxnSpPr>
            <a:cxnSpLocks/>
          </p:cNvCxnSpPr>
          <p:nvPr/>
        </p:nvCxnSpPr>
        <p:spPr>
          <a:xfrm>
            <a:off x="1143723" y="227491"/>
            <a:ext cx="0" cy="20254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9A1F344D-232B-4579-9398-9157C7EE1066}"/>
              </a:ext>
            </a:extLst>
          </p:cNvPr>
          <p:cNvSpPr/>
          <p:nvPr/>
        </p:nvSpPr>
        <p:spPr>
          <a:xfrm>
            <a:off x="1195752" y="4288235"/>
            <a:ext cx="9729715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585"/>
            <a:r>
              <a:rPr lang="fr-FR" sz="5400" b="1" dirty="0" err="1">
                <a:solidFill>
                  <a:srgbClr val="005EB8"/>
                </a:solidFill>
                <a:latin typeface="Vinci Sans" panose="02000000000000000000" pitchFamily="50" charset="0"/>
              </a:rPr>
              <a:t>NetDevOps</a:t>
            </a:r>
            <a:r>
              <a:rPr lang="fr-FR" sz="5400" b="1" dirty="0">
                <a:solidFill>
                  <a:srgbClr val="005EB8"/>
                </a:solidFill>
                <a:latin typeface="Vinci Sans" panose="02000000000000000000" pitchFamily="50" charset="0"/>
              </a:rPr>
              <a:t>: Un paso </a:t>
            </a:r>
            <a:r>
              <a:rPr lang="fr-FR" sz="5400" b="1" dirty="0" err="1">
                <a:solidFill>
                  <a:srgbClr val="005EB8"/>
                </a:solidFill>
                <a:latin typeface="Vinci Sans" panose="02000000000000000000" pitchFamily="50" charset="0"/>
              </a:rPr>
              <a:t>más</a:t>
            </a:r>
            <a:r>
              <a:rPr lang="fr-FR" sz="5400" b="1" dirty="0">
                <a:solidFill>
                  <a:srgbClr val="005EB8"/>
                </a:solidFill>
                <a:latin typeface="Vinci Sans" panose="02000000000000000000" pitchFamily="50" charset="0"/>
              </a:rPr>
              <a:t> </a:t>
            </a:r>
            <a:r>
              <a:rPr lang="fr-FR" sz="5400" b="1" dirty="0" err="1">
                <a:solidFill>
                  <a:srgbClr val="005EB8"/>
                </a:solidFill>
                <a:latin typeface="Vinci Sans" panose="02000000000000000000" pitchFamily="50" charset="0"/>
              </a:rPr>
              <a:t>allá</a:t>
            </a:r>
            <a:r>
              <a:rPr lang="fr-FR" sz="5400" b="1" dirty="0">
                <a:solidFill>
                  <a:srgbClr val="005EB8"/>
                </a:solidFill>
                <a:latin typeface="Vinci Sans" panose="02000000000000000000" pitchFamily="50" charset="0"/>
              </a:rPr>
              <a:t> </a:t>
            </a:r>
          </a:p>
          <a:p>
            <a:pPr algn="ctr" defTabSz="609585"/>
            <a:r>
              <a:rPr lang="fr-FR" sz="5400" b="1" dirty="0">
                <a:solidFill>
                  <a:srgbClr val="005EB8"/>
                </a:solidFill>
                <a:latin typeface="Vinci Sans" panose="02000000000000000000" pitchFamily="50" charset="0"/>
              </a:rPr>
              <a:t>en la </a:t>
            </a:r>
            <a:r>
              <a:rPr lang="fr-FR" sz="5400" b="1" dirty="0" err="1">
                <a:solidFill>
                  <a:srgbClr val="005EB8"/>
                </a:solidFill>
                <a:latin typeface="Vinci Sans" panose="02000000000000000000" pitchFamily="50" charset="0"/>
              </a:rPr>
              <a:t>automatización</a:t>
            </a:r>
            <a:r>
              <a:rPr lang="fr-FR" sz="5400" b="1" dirty="0">
                <a:solidFill>
                  <a:srgbClr val="005EB8"/>
                </a:solidFill>
                <a:latin typeface="Vinci Sans" panose="02000000000000000000" pitchFamily="50" charset="0"/>
              </a:rPr>
              <a:t> de las </a:t>
            </a:r>
            <a:r>
              <a:rPr lang="fr-FR" sz="5400" b="1" dirty="0" err="1">
                <a:solidFill>
                  <a:srgbClr val="005EB8"/>
                </a:solidFill>
                <a:latin typeface="Vinci Sans" panose="02000000000000000000" pitchFamily="50" charset="0"/>
              </a:rPr>
              <a:t>redes</a:t>
            </a:r>
            <a:endParaRPr lang="fr-FR" sz="6600" b="1" dirty="0">
              <a:solidFill>
                <a:srgbClr val="005EB8"/>
              </a:solidFill>
              <a:latin typeface="Vinci Sans" panose="02000000000000000000" pitchFamily="50" charset="0"/>
            </a:endParaRPr>
          </a:p>
        </p:txBody>
      </p:sp>
      <p:pic>
        <p:nvPicPr>
          <p:cNvPr id="12" name="Graphique 32">
            <a:extLst>
              <a:ext uri="{FF2B5EF4-FFF2-40B4-BE49-F238E27FC236}">
                <a16:creationId xmlns:a16="http://schemas.microsoft.com/office/drawing/2014/main" id="{D6EAC4D9-C4C8-4E17-AB2A-2C7AA4AB6B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51583" y="1540278"/>
            <a:ext cx="1334396" cy="1334388"/>
          </a:xfrm>
          <a:prstGeom prst="rect">
            <a:avLst/>
          </a:prstGeom>
        </p:spPr>
      </p:pic>
      <p:pic>
        <p:nvPicPr>
          <p:cNvPr id="13" name="Graphique 92">
            <a:extLst>
              <a:ext uri="{FF2B5EF4-FFF2-40B4-BE49-F238E27FC236}">
                <a16:creationId xmlns:a16="http://schemas.microsoft.com/office/drawing/2014/main" id="{C776B379-3A98-456B-917C-085A6423D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2821" y="2173935"/>
            <a:ext cx="491129" cy="491129"/>
          </a:xfrm>
          <a:prstGeom prst="rect">
            <a:avLst/>
          </a:prstGeom>
        </p:spPr>
      </p:pic>
      <p:pic>
        <p:nvPicPr>
          <p:cNvPr id="14" name="Graphique 109">
            <a:extLst>
              <a:ext uri="{FF2B5EF4-FFF2-40B4-BE49-F238E27FC236}">
                <a16:creationId xmlns:a16="http://schemas.microsoft.com/office/drawing/2014/main" id="{DB96CCF9-A82D-4A80-B310-23BF548F93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69178" y="2173935"/>
            <a:ext cx="491128" cy="491128"/>
          </a:xfrm>
          <a:prstGeom prst="rect">
            <a:avLst/>
          </a:prstGeom>
        </p:spPr>
      </p:pic>
      <p:pic>
        <p:nvPicPr>
          <p:cNvPr id="15" name="Imagen 14" descr="Imagen que contiene reloj, dibujo&#10;&#10;Descripción generada automáticamente">
            <a:extLst>
              <a:ext uri="{FF2B5EF4-FFF2-40B4-BE49-F238E27FC236}">
                <a16:creationId xmlns:a16="http://schemas.microsoft.com/office/drawing/2014/main" id="{E3941438-D861-4C6C-B894-49318E6F16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458" y="2895355"/>
            <a:ext cx="2222270" cy="656238"/>
          </a:xfrm>
          <a:prstGeom prst="rect">
            <a:avLst/>
          </a:prstGeom>
        </p:spPr>
      </p:pic>
      <p:pic>
        <p:nvPicPr>
          <p:cNvPr id="16" name="Graphique 59">
            <a:extLst>
              <a:ext uri="{FF2B5EF4-FFF2-40B4-BE49-F238E27FC236}">
                <a16:creationId xmlns:a16="http://schemas.microsoft.com/office/drawing/2014/main" id="{DEE19D72-8F34-4D7E-8342-9A14E29DBA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15534" y="2171691"/>
            <a:ext cx="491128" cy="491128"/>
          </a:xfrm>
          <a:prstGeom prst="rect">
            <a:avLst/>
          </a:prstGeom>
        </p:spPr>
      </p:pic>
      <p:pic>
        <p:nvPicPr>
          <p:cNvPr id="17" name="Graphique 97">
            <a:extLst>
              <a:ext uri="{FF2B5EF4-FFF2-40B4-BE49-F238E27FC236}">
                <a16:creationId xmlns:a16="http://schemas.microsoft.com/office/drawing/2014/main" id="{FE37405B-0D4E-4150-B4C8-06BAD909D0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461890" y="2171690"/>
            <a:ext cx="491127" cy="491127"/>
          </a:xfrm>
          <a:prstGeom prst="rect">
            <a:avLst/>
          </a:prstGeom>
        </p:spPr>
      </p:pic>
      <p:pic>
        <p:nvPicPr>
          <p:cNvPr id="18" name="Graphique 113">
            <a:extLst>
              <a:ext uri="{FF2B5EF4-FFF2-40B4-BE49-F238E27FC236}">
                <a16:creationId xmlns:a16="http://schemas.microsoft.com/office/drawing/2014/main" id="{C6413DFE-5EAD-49B7-9BA8-6CB48191DD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308246" y="2165981"/>
            <a:ext cx="491127" cy="491127"/>
          </a:xfrm>
          <a:prstGeom prst="rect">
            <a:avLst/>
          </a:prstGeom>
        </p:spPr>
      </p:pic>
      <p:pic>
        <p:nvPicPr>
          <p:cNvPr id="19" name="Graphique 36">
            <a:extLst>
              <a:ext uri="{FF2B5EF4-FFF2-40B4-BE49-F238E27FC236}">
                <a16:creationId xmlns:a16="http://schemas.microsoft.com/office/drawing/2014/main" id="{5D171B1E-4409-4797-83C5-DF035B423F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130900" y="2165980"/>
            <a:ext cx="491127" cy="491127"/>
          </a:xfrm>
          <a:prstGeom prst="rect">
            <a:avLst/>
          </a:prstGeom>
        </p:spPr>
      </p:pic>
      <p:pic>
        <p:nvPicPr>
          <p:cNvPr id="20" name="Graphique 38">
            <a:extLst>
              <a:ext uri="{FF2B5EF4-FFF2-40B4-BE49-F238E27FC236}">
                <a16:creationId xmlns:a16="http://schemas.microsoft.com/office/drawing/2014/main" id="{0225B9BD-BC62-4D0C-A7F2-736584A315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284545" y="2177627"/>
            <a:ext cx="491127" cy="491127"/>
          </a:xfrm>
          <a:prstGeom prst="rect">
            <a:avLst/>
          </a:prstGeom>
        </p:spPr>
      </p:pic>
      <p:pic>
        <p:nvPicPr>
          <p:cNvPr id="21" name="Graphique 65">
            <a:extLst>
              <a:ext uri="{FF2B5EF4-FFF2-40B4-BE49-F238E27FC236}">
                <a16:creationId xmlns:a16="http://schemas.microsoft.com/office/drawing/2014/main" id="{5059E213-C5CB-49AD-A910-767B6A152DE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820831" y="2165979"/>
            <a:ext cx="485311" cy="485311"/>
          </a:xfrm>
          <a:prstGeom prst="rect">
            <a:avLst/>
          </a:prstGeom>
        </p:spPr>
      </p:pic>
      <p:pic>
        <p:nvPicPr>
          <p:cNvPr id="22" name="Graphique 87">
            <a:extLst>
              <a:ext uri="{FF2B5EF4-FFF2-40B4-BE49-F238E27FC236}">
                <a16:creationId xmlns:a16="http://schemas.microsoft.com/office/drawing/2014/main" id="{52D6AB8F-53A0-4BB5-A01D-04EF6887800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438189" y="2165980"/>
            <a:ext cx="491127" cy="491127"/>
          </a:xfrm>
          <a:prstGeom prst="rect">
            <a:avLst/>
          </a:prstGeom>
        </p:spPr>
      </p:pic>
      <p:pic>
        <p:nvPicPr>
          <p:cNvPr id="23" name="Graphique 111">
            <a:extLst>
              <a:ext uri="{FF2B5EF4-FFF2-40B4-BE49-F238E27FC236}">
                <a16:creationId xmlns:a16="http://schemas.microsoft.com/office/drawing/2014/main" id="{77D5B704-A4DB-46EC-929F-D4E04A584DA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9977255" y="2165980"/>
            <a:ext cx="485311" cy="48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436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1">
            <a:extLst>
              <a:ext uri="{FF2B5EF4-FFF2-40B4-BE49-F238E27FC236}">
                <a16:creationId xmlns:a16="http://schemas.microsoft.com/office/drawing/2014/main" id="{BCADDF54-2F24-4E6F-931D-B71226D9F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844716"/>
            <a:ext cx="11065981" cy="2043264"/>
          </a:xfrm>
        </p:spPr>
        <p:txBody>
          <a:bodyPr/>
          <a:lstStyle/>
          <a:p>
            <a:r>
              <a:rPr lang="es-ES" dirty="0">
                <a:ea typeface="ＭＳ Ｐゴシック"/>
              </a:rPr>
              <a:t> Cambio de la mentalidad a la hora de realizar la operación de la infraestructura de red para adaptarse a las nuevas necesidades de los servicios</a:t>
            </a:r>
            <a:endParaRPr lang="es-ES" dirty="0"/>
          </a:p>
          <a:p>
            <a:pPr marL="0" lvl="0" indent="0">
              <a:buNone/>
            </a:pPr>
            <a:endParaRPr lang="es-ES_tradnl" sz="2000" dirty="0">
              <a:solidFill>
                <a:srgbClr val="005EB8"/>
              </a:solidFill>
              <a:latin typeface="Vinci Sans" panose="02000000000000000000"/>
            </a:endParaRPr>
          </a:p>
          <a:p>
            <a:pPr lvl="0"/>
            <a:endParaRPr lang="es-ES_tradnl" sz="2000" dirty="0">
              <a:solidFill>
                <a:srgbClr val="005EB8"/>
              </a:solidFill>
              <a:latin typeface="Vinci Sans" panose="02000000000000000000"/>
            </a:endParaRPr>
          </a:p>
          <a:p>
            <a:pPr lvl="1"/>
            <a:endParaRPr lang="es-ES" sz="1200" dirty="0">
              <a:solidFill>
                <a:prstClr val="white"/>
              </a:solidFill>
              <a:latin typeface="Calibri" panose="020F0502020204030204"/>
              <a:cs typeface="Arial"/>
            </a:endParaRPr>
          </a:p>
        </p:txBody>
      </p:sp>
      <p:sp>
        <p:nvSpPr>
          <p:cNvPr id="4" name="Marcador de texto 7">
            <a:extLst>
              <a:ext uri="{FF2B5EF4-FFF2-40B4-BE49-F238E27FC236}">
                <a16:creationId xmlns:a16="http://schemas.microsoft.com/office/drawing/2014/main" id="{1AD97370-EEDF-4D45-847E-35A02BF26C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43723" y="154714"/>
            <a:ext cx="6720000" cy="288868"/>
          </a:xfrm>
          <a:solidFill>
            <a:srgbClr val="1F4E79"/>
          </a:solidFill>
        </p:spPr>
        <p:txBody>
          <a:bodyPr/>
          <a:lstStyle/>
          <a:p>
            <a:r>
              <a:rPr lang="es-ES" dirty="0"/>
              <a:t>¿Por qué ES NECESARIO CAMBIAR?</a:t>
            </a:r>
          </a:p>
        </p:txBody>
      </p:sp>
      <p:graphicFrame>
        <p:nvGraphicFramePr>
          <p:cNvPr id="9" name="Diagrama 918">
            <a:extLst>
              <a:ext uri="{FF2B5EF4-FFF2-40B4-BE49-F238E27FC236}">
                <a16:creationId xmlns:a16="http://schemas.microsoft.com/office/drawing/2014/main" id="{D820A9F7-B3B0-4EFC-8D30-C08D190A4D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9403455"/>
              </p:ext>
            </p:extLst>
          </p:nvPr>
        </p:nvGraphicFramePr>
        <p:xfrm>
          <a:off x="287819" y="1871757"/>
          <a:ext cx="4561018" cy="4378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Flecha: a la derecha 4">
            <a:extLst>
              <a:ext uri="{FF2B5EF4-FFF2-40B4-BE49-F238E27FC236}">
                <a16:creationId xmlns:a16="http://schemas.microsoft.com/office/drawing/2014/main" id="{86F28FB0-B5FB-4D46-ADEA-8FEECC86AED2}"/>
              </a:ext>
            </a:extLst>
          </p:cNvPr>
          <p:cNvSpPr/>
          <p:nvPr/>
        </p:nvSpPr>
        <p:spPr>
          <a:xfrm>
            <a:off x="4999576" y="3589288"/>
            <a:ext cx="1794313" cy="942976"/>
          </a:xfrm>
          <a:prstGeom prst="rightArrow">
            <a:avLst/>
          </a:prstGeom>
          <a:solidFill>
            <a:srgbClr val="1F4E7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EVOLUCIÓN</a:t>
            </a:r>
          </a:p>
        </p:txBody>
      </p:sp>
      <p:graphicFrame>
        <p:nvGraphicFramePr>
          <p:cNvPr id="11" name="Diagrama 918">
            <a:extLst>
              <a:ext uri="{FF2B5EF4-FFF2-40B4-BE49-F238E27FC236}">
                <a16:creationId xmlns:a16="http://schemas.microsoft.com/office/drawing/2014/main" id="{E74FF86F-8227-48FC-BC09-C24177F630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2811692"/>
              </p:ext>
            </p:extLst>
          </p:nvPr>
        </p:nvGraphicFramePr>
        <p:xfrm>
          <a:off x="6295268" y="1871758"/>
          <a:ext cx="5289928" cy="4378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66084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77EDF05-3138-49D1-8757-7ED34EC441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graphicEl>
                                              <a:dgm id="{577EDF05-3138-49D1-8757-7ED34EC441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7002B0D-B188-47C7-ACE8-25697633AC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graphicEl>
                                              <a:dgm id="{F7002B0D-B188-47C7-ACE8-25697633AC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2112AE8-964B-4427-8A42-D33B61B28F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graphicEl>
                                              <a:dgm id="{42112AE8-964B-4427-8A42-D33B61B28F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4BC201B-D109-4668-ADE8-69C6957D44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graphicEl>
                                              <a:dgm id="{A4BC201B-D109-4668-ADE8-69C6957D44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1E394CC-3EAD-49BD-8A71-CE42CE83CB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graphicEl>
                                              <a:dgm id="{41E394CC-3EAD-49BD-8A71-CE42CE83CB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01D4E94-03B7-48E9-8EF0-71FB2ECE7E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graphicEl>
                                              <a:dgm id="{E01D4E94-03B7-48E9-8EF0-71FB2ECE7E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8E34A1C-D3F8-4284-B3DB-ABA60BC2D0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graphicEl>
                                              <a:dgm id="{A8E34A1C-D3F8-4284-B3DB-ABA60BC2D0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4F7A3E6-2BF5-4D4A-96D0-87CEF0690C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graphicEl>
                                              <a:dgm id="{04F7A3E6-2BF5-4D4A-96D0-87CEF0690C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A9C3CFC-4ABA-4738-8277-1B721595C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>
                                            <p:graphicEl>
                                              <a:dgm id="{1A9C3CFC-4ABA-4738-8277-1B721595CA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D0B2A1F-9836-4492-944F-5E4F07F322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graphicEl>
                                              <a:dgm id="{2D0B2A1F-9836-4492-944F-5E4F07F322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41E50A7-9648-4201-B1CF-2DC29E0E18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>
                                            <p:graphicEl>
                                              <a:dgm id="{741E50A7-9648-4201-B1CF-2DC29E0E18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7338A1B-AF60-484D-84DA-E03C9826DA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>
                                            <p:graphicEl>
                                              <a:dgm id="{07338A1B-AF60-484D-84DA-E03C9826DA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E4A4476-F38C-45DD-ADF2-BB47F8ACF0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>
                                            <p:graphicEl>
                                              <a:dgm id="{7E4A4476-F38C-45DD-ADF2-BB47F8ACF0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F3B5B18-04EC-4798-AE86-E8F221C3F0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graphicEl>
                                              <a:dgm id="{4F3B5B18-04EC-4798-AE86-E8F221C3F0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2E2630A-1B19-406E-82D0-F1EE20A559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>
                                            <p:graphicEl>
                                              <a:dgm id="{A2E2630A-1B19-406E-82D0-F1EE20A559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94755CB-279A-46A1-BE65-44B76AE142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>
                                            <p:graphicEl>
                                              <a:dgm id="{E94755CB-279A-46A1-BE65-44B76AE142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28B4439-E73C-48E2-8130-42B82ECF1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>
                                            <p:graphicEl>
                                              <a:dgm id="{428B4439-E73C-48E2-8130-42B82ECF15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E2B584B-2763-403F-AC4E-2C6890F5FA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>
                                            <p:graphicEl>
                                              <a:dgm id="{0E2B584B-2763-403F-AC4E-2C6890F5FA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BFDBB9B-79F6-4701-94D2-80C98289B4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">
                                            <p:graphicEl>
                                              <a:dgm id="{FBFDBB9B-79F6-4701-94D2-80C98289B4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84EC052-E3CF-41FF-B67A-C75B95219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>
                                            <p:graphicEl>
                                              <a:dgm id="{D84EC052-E3CF-41FF-B67A-C75B952190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6E78E55-36C8-4687-B820-64EC4AD3EF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">
                                            <p:graphicEl>
                                              <a:dgm id="{66E78E55-36C8-4687-B820-64EC4AD3EF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3859C71-EE34-4088-8DC2-7450DC4622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">
                                            <p:graphicEl>
                                              <a:dgm id="{B3859C71-EE34-4088-8DC2-7450DC4622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5C0A830-11F5-45F5-9612-173A8D2980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1">
                                            <p:graphicEl>
                                              <a:dgm id="{85C0A830-11F5-45F5-9612-173A8D2980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21A35D4-DA68-4B25-BEC5-2BB05BE70F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">
                                            <p:graphicEl>
                                              <a:dgm id="{C21A35D4-DA68-4B25-BEC5-2BB05BE70F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Dgm bld="one"/>
        </p:bldSub>
      </p:bldGraphic>
      <p:bldP spid="10" grpId="0" animBg="1"/>
      <p:bldGraphic spid="11" grpId="0" uiExpand="1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343CC5AC-3440-4F42-99C9-FCA47D143A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673" y="285751"/>
            <a:ext cx="11720945" cy="6363566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B6BD230-7852-4612-964A-C60B0EB9B8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64931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9A9EF17-D1D2-4139-BBDD-96C4CD5432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" y="0"/>
            <a:ext cx="12192000" cy="6858000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247586D-5F88-439B-AD50-122286E7B6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5565" y="756920"/>
            <a:ext cx="4935180" cy="697303"/>
          </a:xfrm>
        </p:spPr>
        <p:txBody>
          <a:bodyPr/>
          <a:lstStyle/>
          <a:p>
            <a:r>
              <a:rPr lang="fr-FR" sz="4400" b="1" dirty="0" err="1"/>
              <a:t>NetDevOps</a:t>
            </a:r>
            <a:endParaRPr lang="fr-FR" sz="4400" b="1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676E873-C0F0-4B20-BF39-1D962ECEA3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5564" y="1658379"/>
            <a:ext cx="8707405" cy="203847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s-ES" sz="3200" i="1" dirty="0">
                <a:ea typeface="ＭＳ Ｐゴシック"/>
              </a:rPr>
              <a:t>Llevar técnicas y procesos del desarrollo de software a la operación de sistemas y redes para acortar el ciclo de despliegue , operación y mantenimiento</a:t>
            </a:r>
            <a:endParaRPr lang="en-US" sz="3200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689CE70-F768-4B8C-A7C3-D5D20A82D5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7114" y="5685519"/>
            <a:ext cx="2882521" cy="85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22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1">
            <a:extLst>
              <a:ext uri="{FF2B5EF4-FFF2-40B4-BE49-F238E27FC236}">
                <a16:creationId xmlns:a16="http://schemas.microsoft.com/office/drawing/2014/main" id="{BCADDF54-2F24-4E6F-931D-B71226D9F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88720"/>
            <a:ext cx="11065981" cy="1699260"/>
          </a:xfrm>
        </p:spPr>
        <p:txBody>
          <a:bodyPr/>
          <a:lstStyle/>
          <a:p>
            <a:r>
              <a:rPr lang="es-ES" sz="2800" i="1" dirty="0">
                <a:ea typeface="ＭＳ Ｐゴシック"/>
                <a:cs typeface="Arial"/>
              </a:rPr>
              <a:t> Alinearse con los objetivos de negocio</a:t>
            </a:r>
          </a:p>
          <a:p>
            <a:r>
              <a:rPr lang="es-ES" sz="2800" i="1" dirty="0">
                <a:ea typeface="ＭＳ Ｐゴシック"/>
                <a:cs typeface="Arial"/>
              </a:rPr>
              <a:t> Automatizar tareas que no aportan valor</a:t>
            </a:r>
          </a:p>
          <a:p>
            <a:r>
              <a:rPr lang="es-ES" sz="2800" i="1" dirty="0">
                <a:ea typeface="ＭＳ Ｐゴシック"/>
                <a:cs typeface="Arial"/>
              </a:rPr>
              <a:t> Focalizar al equipo en tareas de diseño y análisis</a:t>
            </a:r>
          </a:p>
          <a:p>
            <a:pPr marL="0" indent="0">
              <a:buNone/>
            </a:pPr>
            <a:endParaRPr lang="es-ES" sz="2800" dirty="0"/>
          </a:p>
          <a:p>
            <a:pPr marL="0" lvl="0" indent="0">
              <a:buNone/>
            </a:pPr>
            <a:endParaRPr lang="es-ES_tradnl" dirty="0">
              <a:solidFill>
                <a:srgbClr val="005EB8"/>
              </a:solidFill>
              <a:latin typeface="Vinci Sans" panose="02000000000000000000"/>
            </a:endParaRPr>
          </a:p>
          <a:p>
            <a:pPr lvl="0"/>
            <a:endParaRPr lang="es-ES_tradnl" dirty="0">
              <a:solidFill>
                <a:srgbClr val="005EB8"/>
              </a:solidFill>
              <a:latin typeface="Vinci Sans" panose="02000000000000000000"/>
            </a:endParaRPr>
          </a:p>
          <a:p>
            <a:pPr lvl="1"/>
            <a:endParaRPr lang="es-ES" sz="1400" dirty="0">
              <a:solidFill>
                <a:prstClr val="white"/>
              </a:solidFill>
              <a:latin typeface="Calibri" panose="020F0502020204030204"/>
              <a:cs typeface="Arial"/>
            </a:endParaRPr>
          </a:p>
        </p:txBody>
      </p:sp>
      <p:sp>
        <p:nvSpPr>
          <p:cNvPr id="4" name="Marcador de texto 7">
            <a:extLst>
              <a:ext uri="{FF2B5EF4-FFF2-40B4-BE49-F238E27FC236}">
                <a16:creationId xmlns:a16="http://schemas.microsoft.com/office/drawing/2014/main" id="{1AD97370-EEDF-4D45-847E-35A02BF26C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43723" y="154714"/>
            <a:ext cx="6720000" cy="288868"/>
          </a:xfrm>
        </p:spPr>
        <p:txBody>
          <a:bodyPr/>
          <a:lstStyle/>
          <a:p>
            <a:r>
              <a:rPr lang="es-ES" dirty="0"/>
              <a:t>fases NETDEVOPS</a:t>
            </a:r>
          </a:p>
        </p:txBody>
      </p:sp>
      <p:pic>
        <p:nvPicPr>
          <p:cNvPr id="7" name="Picture 6" descr="Imagen que contiene captura de pantalla, carretera&#10;&#10;Descripción generada con confianza muy alta">
            <a:extLst>
              <a:ext uri="{FF2B5EF4-FFF2-40B4-BE49-F238E27FC236}">
                <a16:creationId xmlns:a16="http://schemas.microsoft.com/office/drawing/2014/main" id="{D6F44821-FAB4-49AB-864D-4F6442B36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44" y="3097917"/>
            <a:ext cx="5531916" cy="2517716"/>
          </a:xfrm>
          <a:prstGeom prst="rect">
            <a:avLst/>
          </a:prstGeom>
        </p:spPr>
      </p:pic>
      <p:graphicFrame>
        <p:nvGraphicFramePr>
          <p:cNvPr id="8" name="Diagrama 918">
            <a:extLst>
              <a:ext uri="{FF2B5EF4-FFF2-40B4-BE49-F238E27FC236}">
                <a16:creationId xmlns:a16="http://schemas.microsoft.com/office/drawing/2014/main" id="{1B82FA78-E471-4923-9D32-DCE6D9EA97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8571723"/>
              </p:ext>
            </p:extLst>
          </p:nvPr>
        </p:nvGraphicFramePr>
        <p:xfrm>
          <a:off x="6005430" y="2730037"/>
          <a:ext cx="5898750" cy="32080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5024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EA7895B-7035-442A-8AFE-D8B6DAB0D0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" dirty="0"/>
              <a:t>Herramientas </a:t>
            </a:r>
            <a:r>
              <a:rPr lang="es-ES" dirty="0" err="1"/>
              <a:t>devops</a:t>
            </a:r>
            <a:endParaRPr lang="es-ES" dirty="0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1BAE3977-403F-4E1B-BAD1-839F7AAC5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387" y="958490"/>
            <a:ext cx="10844390" cy="566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7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7">
            <a:extLst>
              <a:ext uri="{FF2B5EF4-FFF2-40B4-BE49-F238E27FC236}">
                <a16:creationId xmlns:a16="http://schemas.microsoft.com/office/drawing/2014/main" id="{1AD97370-EEDF-4D45-847E-35A02BF26C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43723" y="154714"/>
            <a:ext cx="6720000" cy="288868"/>
          </a:xfrm>
        </p:spPr>
        <p:txBody>
          <a:bodyPr/>
          <a:lstStyle/>
          <a:p>
            <a:r>
              <a:rPr lang="es-ES" dirty="0"/>
              <a:t>SOLUCIÓN </a:t>
            </a:r>
            <a:r>
              <a:rPr lang="es-ES" dirty="0" err="1"/>
              <a:t>netdevops</a:t>
            </a:r>
            <a:endParaRPr lang="es-ES" dirty="0"/>
          </a:p>
        </p:txBody>
      </p:sp>
      <p:graphicFrame>
        <p:nvGraphicFramePr>
          <p:cNvPr id="9" name="Diagrama 918">
            <a:extLst>
              <a:ext uri="{FF2B5EF4-FFF2-40B4-BE49-F238E27FC236}">
                <a16:creationId xmlns:a16="http://schemas.microsoft.com/office/drawing/2014/main" id="{8FD0F064-FBDB-4CF0-8DA2-BF39C7C1D3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9148326"/>
              </p:ext>
            </p:extLst>
          </p:nvPr>
        </p:nvGraphicFramePr>
        <p:xfrm>
          <a:off x="664134" y="1693066"/>
          <a:ext cx="8214393" cy="4598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2" name="Marcador de contenido 1">
            <a:extLst>
              <a:ext uri="{FF2B5EF4-FFF2-40B4-BE49-F238E27FC236}">
                <a16:creationId xmlns:a16="http://schemas.microsoft.com/office/drawing/2014/main" id="{F118F459-5EF0-472D-9F01-2437978E5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88720"/>
            <a:ext cx="11065981" cy="1699260"/>
          </a:xfrm>
        </p:spPr>
        <p:txBody>
          <a:bodyPr/>
          <a:lstStyle/>
          <a:p>
            <a:r>
              <a:rPr lang="es-ES" sz="2800" dirty="0">
                <a:ea typeface="ＭＳ Ｐゴシック"/>
              </a:rPr>
              <a:t> El </a:t>
            </a:r>
            <a:r>
              <a:rPr lang="es-ES" sz="2800" dirty="0" err="1">
                <a:ea typeface="ＭＳ Ｐゴシック"/>
              </a:rPr>
              <a:t>stack</a:t>
            </a:r>
            <a:r>
              <a:rPr lang="es-ES" sz="2800" dirty="0">
                <a:ea typeface="ＭＳ Ｐゴシック"/>
              </a:rPr>
              <a:t> </a:t>
            </a:r>
            <a:r>
              <a:rPr lang="es-ES" sz="2800" dirty="0" err="1">
                <a:ea typeface="ＭＳ Ｐゴシック"/>
              </a:rPr>
              <a:t>NetDevOps</a:t>
            </a:r>
            <a:r>
              <a:rPr lang="es-ES" sz="2800" dirty="0">
                <a:ea typeface="ＭＳ Ｐゴシック"/>
              </a:rPr>
              <a:t> de </a:t>
            </a:r>
            <a:r>
              <a:rPr lang="es-ES" sz="2800" dirty="0" err="1">
                <a:ea typeface="ＭＳ Ｐゴシック"/>
              </a:rPr>
              <a:t>Axians</a:t>
            </a:r>
            <a:endParaRPr lang="es-ES" sz="2800" i="1" dirty="0">
              <a:ea typeface="ＭＳ Ｐゴシック"/>
              <a:cs typeface="Arial"/>
            </a:endParaRPr>
          </a:p>
          <a:p>
            <a:pPr marL="0" indent="0">
              <a:buNone/>
            </a:pPr>
            <a:endParaRPr lang="es-ES" sz="2800" dirty="0"/>
          </a:p>
          <a:p>
            <a:pPr marL="0" lvl="0" indent="0">
              <a:buNone/>
            </a:pPr>
            <a:endParaRPr lang="es-ES_tradnl" dirty="0">
              <a:solidFill>
                <a:srgbClr val="005EB8"/>
              </a:solidFill>
              <a:latin typeface="Vinci Sans" panose="02000000000000000000"/>
            </a:endParaRPr>
          </a:p>
          <a:p>
            <a:pPr lvl="0"/>
            <a:endParaRPr lang="es-ES_tradnl" dirty="0">
              <a:solidFill>
                <a:srgbClr val="005EB8"/>
              </a:solidFill>
              <a:latin typeface="Vinci Sans" panose="02000000000000000000"/>
            </a:endParaRPr>
          </a:p>
          <a:p>
            <a:pPr lvl="1"/>
            <a:endParaRPr lang="es-ES" sz="1400" dirty="0">
              <a:solidFill>
                <a:prstClr val="white"/>
              </a:solidFill>
              <a:latin typeface="Calibri" panose="020F0502020204030204"/>
              <a:cs typeface="Arial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963EF925-6D0C-45F2-8FE1-B759AD41E17E}"/>
              </a:ext>
            </a:extLst>
          </p:cNvPr>
          <p:cNvGrpSpPr/>
          <p:nvPr/>
        </p:nvGrpSpPr>
        <p:grpSpPr>
          <a:xfrm>
            <a:off x="9235440" y="881149"/>
            <a:ext cx="2292426" cy="5378335"/>
            <a:chOff x="9235440" y="881149"/>
            <a:chExt cx="2292426" cy="5378335"/>
          </a:xfrm>
        </p:grpSpPr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6D2A4F2B-32E5-4D4D-9D63-535D3A40E421}"/>
                </a:ext>
              </a:extLst>
            </p:cNvPr>
            <p:cNvGrpSpPr/>
            <p:nvPr/>
          </p:nvGrpSpPr>
          <p:grpSpPr>
            <a:xfrm>
              <a:off x="9235440" y="881149"/>
              <a:ext cx="2292426" cy="5378335"/>
              <a:chOff x="9235440" y="881149"/>
              <a:chExt cx="2292426" cy="5378335"/>
            </a:xfrm>
          </p:grpSpPr>
          <p:sp>
            <p:nvSpPr>
              <p:cNvPr id="5" name="Rectángulo: esquinas redondeadas 4">
                <a:extLst>
                  <a:ext uri="{FF2B5EF4-FFF2-40B4-BE49-F238E27FC236}">
                    <a16:creationId xmlns:a16="http://schemas.microsoft.com/office/drawing/2014/main" id="{5ACD2277-DC82-4A27-BBDB-DBEB8B816360}"/>
                  </a:ext>
                </a:extLst>
              </p:cNvPr>
              <p:cNvSpPr/>
              <p:nvPr/>
            </p:nvSpPr>
            <p:spPr>
              <a:xfrm>
                <a:off x="9235440" y="881149"/>
                <a:ext cx="2292426" cy="5378335"/>
              </a:xfrm>
              <a:prstGeom prst="roundRect">
                <a:avLst>
                  <a:gd name="adj" fmla="val 5426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1" name="Rectángulo: esquinas redondeadas 30">
                <a:extLst>
                  <a:ext uri="{FF2B5EF4-FFF2-40B4-BE49-F238E27FC236}">
                    <a16:creationId xmlns:a16="http://schemas.microsoft.com/office/drawing/2014/main" id="{76A11033-C631-4582-8A68-88C5846DA8F5}"/>
                  </a:ext>
                </a:extLst>
              </p:cNvPr>
              <p:cNvSpPr/>
              <p:nvPr/>
            </p:nvSpPr>
            <p:spPr>
              <a:xfrm>
                <a:off x="9258300" y="1824879"/>
                <a:ext cx="2246515" cy="4408037"/>
              </a:xfrm>
              <a:prstGeom prst="roundRect">
                <a:avLst>
                  <a:gd name="adj" fmla="val 450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3" name="Imagen 2" descr="Imagen que contiene reloj, dibujo&#10;&#10;Descripción generada automáticamente">
                <a:extLst>
                  <a:ext uri="{FF2B5EF4-FFF2-40B4-BE49-F238E27FC236}">
                    <a16:creationId xmlns:a16="http://schemas.microsoft.com/office/drawing/2014/main" id="{0447E89D-892E-4A20-90CD-BCB20D25EF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92354" y="1331729"/>
                <a:ext cx="1578599" cy="466163"/>
              </a:xfrm>
              <a:prstGeom prst="rect">
                <a:avLst/>
              </a:prstGeom>
            </p:spPr>
          </p:pic>
          <p:pic>
            <p:nvPicPr>
              <p:cNvPr id="30" name="Graphique 32">
                <a:extLst>
                  <a:ext uri="{FF2B5EF4-FFF2-40B4-BE49-F238E27FC236}">
                    <a16:creationId xmlns:a16="http://schemas.microsoft.com/office/drawing/2014/main" id="{0D04539D-75F6-488F-BB9D-26D73BFBB4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0203641" y="988193"/>
                <a:ext cx="356023" cy="356023"/>
              </a:xfrm>
              <a:prstGeom prst="rect">
                <a:avLst/>
              </a:prstGeom>
            </p:spPr>
          </p:pic>
        </p:grpSp>
        <p:pic>
          <p:nvPicPr>
            <p:cNvPr id="10" name="Imagen 4">
              <a:extLst>
                <a:ext uri="{FF2B5EF4-FFF2-40B4-BE49-F238E27FC236}">
                  <a16:creationId xmlns:a16="http://schemas.microsoft.com/office/drawing/2014/main" id="{BF4AF661-B11E-4636-913E-92D2A8CAD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015926" y="3069129"/>
              <a:ext cx="731455" cy="601061"/>
            </a:xfrm>
            <a:prstGeom prst="rect">
              <a:avLst/>
            </a:prstGeom>
          </p:spPr>
        </p:pic>
        <p:pic>
          <p:nvPicPr>
            <p:cNvPr id="11" name="Imagen 6">
              <a:extLst>
                <a:ext uri="{FF2B5EF4-FFF2-40B4-BE49-F238E27FC236}">
                  <a16:creationId xmlns:a16="http://schemas.microsoft.com/office/drawing/2014/main" id="{3FA9A888-DA8B-488E-9455-649C99114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488422" y="5049812"/>
              <a:ext cx="583921" cy="509852"/>
            </a:xfrm>
            <a:prstGeom prst="rect">
              <a:avLst/>
            </a:prstGeom>
          </p:spPr>
        </p:pic>
        <p:pic>
          <p:nvPicPr>
            <p:cNvPr id="12" name="Imagen 8">
              <a:extLst>
                <a:ext uri="{FF2B5EF4-FFF2-40B4-BE49-F238E27FC236}">
                  <a16:creationId xmlns:a16="http://schemas.microsoft.com/office/drawing/2014/main" id="{CFF5C8D9-12CD-4F40-A231-FB8C28E70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302932" y="5124240"/>
              <a:ext cx="981020" cy="350938"/>
            </a:xfrm>
            <a:prstGeom prst="rect">
              <a:avLst/>
            </a:prstGeom>
          </p:spPr>
        </p:pic>
        <p:pic>
          <p:nvPicPr>
            <p:cNvPr id="13" name="Imagen 10">
              <a:extLst>
                <a:ext uri="{FF2B5EF4-FFF2-40B4-BE49-F238E27FC236}">
                  <a16:creationId xmlns:a16="http://schemas.microsoft.com/office/drawing/2014/main" id="{7CD894E6-A467-4C4B-BD31-1935C5C51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140038" y="3758430"/>
              <a:ext cx="483231" cy="509018"/>
            </a:xfrm>
            <a:prstGeom prst="rect">
              <a:avLst/>
            </a:prstGeom>
          </p:spPr>
        </p:pic>
        <p:pic>
          <p:nvPicPr>
            <p:cNvPr id="14" name="Imagen 12">
              <a:extLst>
                <a:ext uri="{FF2B5EF4-FFF2-40B4-BE49-F238E27FC236}">
                  <a16:creationId xmlns:a16="http://schemas.microsoft.com/office/drawing/2014/main" id="{235D1CE7-1E89-4579-B870-500AAFCF0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021104" y="2089594"/>
              <a:ext cx="721099" cy="621927"/>
            </a:xfrm>
            <a:prstGeom prst="rect">
              <a:avLst/>
            </a:prstGeom>
          </p:spPr>
        </p:pic>
        <p:pic>
          <p:nvPicPr>
            <p:cNvPr id="15" name="Imagen 18">
              <a:extLst>
                <a:ext uri="{FF2B5EF4-FFF2-40B4-BE49-F238E27FC236}">
                  <a16:creationId xmlns:a16="http://schemas.microsoft.com/office/drawing/2014/main" id="{5D409583-0A04-4EB8-8337-7853ED726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454957" y="5664892"/>
              <a:ext cx="1204992" cy="495206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ECC0B4CC-26A9-43F7-86B6-3801FE740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13892" y="4449414"/>
              <a:ext cx="935523" cy="403936"/>
            </a:xfrm>
            <a:prstGeom prst="rect">
              <a:avLst/>
            </a:prstGeom>
          </p:spPr>
        </p:pic>
        <p:pic>
          <p:nvPicPr>
            <p:cNvPr id="1026" name="Picture 2" descr="Image result for telegram">
              <a:extLst>
                <a:ext uri="{FF2B5EF4-FFF2-40B4-BE49-F238E27FC236}">
                  <a16:creationId xmlns:a16="http://schemas.microsoft.com/office/drawing/2014/main" id="{DC228A99-2A1F-4DBE-A41B-2249ABE208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9705" y="5736598"/>
              <a:ext cx="357447" cy="357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39151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7">
            <a:extLst>
              <a:ext uri="{FF2B5EF4-FFF2-40B4-BE49-F238E27FC236}">
                <a16:creationId xmlns:a16="http://schemas.microsoft.com/office/drawing/2014/main" id="{1AD97370-EEDF-4D45-847E-35A02BF26C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43723" y="154714"/>
            <a:ext cx="6720000" cy="288868"/>
          </a:xfrm>
        </p:spPr>
        <p:txBody>
          <a:bodyPr/>
          <a:lstStyle/>
          <a:p>
            <a:r>
              <a:rPr lang="es-ES" dirty="0"/>
              <a:t>Caso de uso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5E137545-FC03-446C-B314-6E3EB3FE7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73" y="3195581"/>
            <a:ext cx="905859" cy="89579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5AAA08F9-DBC9-487D-998C-35224020D3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25" t="12018" r="6011" b="9974"/>
          <a:stretch/>
        </p:blipFill>
        <p:spPr>
          <a:xfrm>
            <a:off x="3564617" y="1125942"/>
            <a:ext cx="642372" cy="62140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23365876-1550-4CC5-BB09-2344BE664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312" y="3143785"/>
            <a:ext cx="815570" cy="796603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C6A51B9B-ABAB-4F9C-BC4F-2ED08CA73A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6121" y="4844638"/>
            <a:ext cx="710123" cy="75545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3D1B7006-7F67-4C24-BD71-3139D0FC88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5671" y="3294000"/>
            <a:ext cx="758669" cy="758669"/>
          </a:xfrm>
          <a:prstGeom prst="rect">
            <a:avLst/>
          </a:prstGeom>
        </p:spPr>
      </p:pic>
      <p:sp>
        <p:nvSpPr>
          <p:cNvPr id="22" name="Flecha: a la derecha 21">
            <a:extLst>
              <a:ext uri="{FF2B5EF4-FFF2-40B4-BE49-F238E27FC236}">
                <a16:creationId xmlns:a16="http://schemas.microsoft.com/office/drawing/2014/main" id="{705C891B-2750-4894-9601-66AD1CA7640C}"/>
              </a:ext>
            </a:extLst>
          </p:cNvPr>
          <p:cNvSpPr/>
          <p:nvPr/>
        </p:nvSpPr>
        <p:spPr>
          <a:xfrm rot="2541337">
            <a:off x="7955079" y="2077264"/>
            <a:ext cx="3222346" cy="205304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181CEBE-790A-4636-9192-8D3AD9A866C8}"/>
              </a:ext>
            </a:extLst>
          </p:cNvPr>
          <p:cNvSpPr txBox="1"/>
          <p:nvPr/>
        </p:nvSpPr>
        <p:spPr>
          <a:xfrm>
            <a:off x="3313776" y="1803974"/>
            <a:ext cx="11899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rgbClr val="A20067"/>
                </a:solidFill>
              </a:rPr>
              <a:t>Red de Pruebas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21C9E44B-0CDA-4BEC-91F4-89932C95216D}"/>
              </a:ext>
            </a:extLst>
          </p:cNvPr>
          <p:cNvSpPr txBox="1"/>
          <p:nvPr/>
        </p:nvSpPr>
        <p:spPr>
          <a:xfrm>
            <a:off x="520418" y="4006318"/>
            <a:ext cx="8416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rgbClr val="A20067"/>
                </a:solidFill>
              </a:rPr>
              <a:t>Ingenieros</a:t>
            </a:r>
          </a:p>
        </p:txBody>
      </p:sp>
      <p:sp>
        <p:nvSpPr>
          <p:cNvPr id="25" name="Flecha: a la derecha 24">
            <a:extLst>
              <a:ext uri="{FF2B5EF4-FFF2-40B4-BE49-F238E27FC236}">
                <a16:creationId xmlns:a16="http://schemas.microsoft.com/office/drawing/2014/main" id="{7E81286C-850A-4F25-849C-4D3D4225B497}"/>
              </a:ext>
            </a:extLst>
          </p:cNvPr>
          <p:cNvSpPr/>
          <p:nvPr/>
        </p:nvSpPr>
        <p:spPr>
          <a:xfrm>
            <a:off x="1644119" y="3545569"/>
            <a:ext cx="1273827" cy="200633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Flecha: a la derecha 25">
            <a:extLst>
              <a:ext uri="{FF2B5EF4-FFF2-40B4-BE49-F238E27FC236}">
                <a16:creationId xmlns:a16="http://schemas.microsoft.com/office/drawing/2014/main" id="{8D19A788-074B-4B9C-9420-711850F4106E}"/>
              </a:ext>
            </a:extLst>
          </p:cNvPr>
          <p:cNvSpPr/>
          <p:nvPr/>
        </p:nvSpPr>
        <p:spPr>
          <a:xfrm rot="10800000" flipH="1">
            <a:off x="6376679" y="3446790"/>
            <a:ext cx="1141767" cy="158721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9DBC25DA-2B36-4A38-BC2D-EBB9DDF5C05B}"/>
              </a:ext>
            </a:extLst>
          </p:cNvPr>
          <p:cNvSpPr txBox="1"/>
          <p:nvPr/>
        </p:nvSpPr>
        <p:spPr>
          <a:xfrm>
            <a:off x="7363235" y="3909134"/>
            <a:ext cx="1366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rgbClr val="A20067"/>
                </a:solidFill>
              </a:rPr>
              <a:t>Red de Producción</a:t>
            </a:r>
          </a:p>
        </p:txBody>
      </p:sp>
      <p:sp>
        <p:nvSpPr>
          <p:cNvPr id="28" name="Flecha: a la derecha 27">
            <a:extLst>
              <a:ext uri="{FF2B5EF4-FFF2-40B4-BE49-F238E27FC236}">
                <a16:creationId xmlns:a16="http://schemas.microsoft.com/office/drawing/2014/main" id="{B46199FA-8530-4FAC-BB5F-29A5F1C6AD0C}"/>
              </a:ext>
            </a:extLst>
          </p:cNvPr>
          <p:cNvSpPr/>
          <p:nvPr/>
        </p:nvSpPr>
        <p:spPr>
          <a:xfrm rot="5400000" flipH="1">
            <a:off x="5441403" y="4503525"/>
            <a:ext cx="566591" cy="194902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C82C87DA-25CA-42D8-A2FD-3D113FDB6C59}"/>
              </a:ext>
            </a:extLst>
          </p:cNvPr>
          <p:cNvSpPr/>
          <p:nvPr/>
        </p:nvSpPr>
        <p:spPr>
          <a:xfrm>
            <a:off x="4945202" y="4058562"/>
            <a:ext cx="16385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dirty="0">
                <a:solidFill>
                  <a:srgbClr val="A20067"/>
                </a:solidFill>
              </a:rPr>
              <a:t>Motor automatización</a:t>
            </a:r>
          </a:p>
        </p:txBody>
      </p:sp>
      <p:sp>
        <p:nvSpPr>
          <p:cNvPr id="30" name="Flecha: a la derecha 29">
            <a:extLst>
              <a:ext uri="{FF2B5EF4-FFF2-40B4-BE49-F238E27FC236}">
                <a16:creationId xmlns:a16="http://schemas.microsoft.com/office/drawing/2014/main" id="{2250642A-B297-42EC-B232-E114C941C451}"/>
              </a:ext>
            </a:extLst>
          </p:cNvPr>
          <p:cNvSpPr/>
          <p:nvPr/>
        </p:nvSpPr>
        <p:spPr>
          <a:xfrm rot="16200000" flipH="1">
            <a:off x="7747489" y="4350554"/>
            <a:ext cx="530489" cy="201657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0BE892A4-0341-43A1-B843-20FD4E7556A0}"/>
              </a:ext>
            </a:extLst>
          </p:cNvPr>
          <p:cNvSpPr txBox="1"/>
          <p:nvPr/>
        </p:nvSpPr>
        <p:spPr>
          <a:xfrm>
            <a:off x="7208281" y="5548358"/>
            <a:ext cx="15903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rgbClr val="A20067"/>
                </a:solidFill>
              </a:rPr>
              <a:t>Sistemas de </a:t>
            </a:r>
            <a:r>
              <a:rPr lang="es-ES" sz="1200" dirty="0" err="1">
                <a:solidFill>
                  <a:srgbClr val="A20067"/>
                </a:solidFill>
              </a:rPr>
              <a:t>Analytics</a:t>
            </a:r>
            <a:endParaRPr lang="es-ES" sz="1200" dirty="0">
              <a:solidFill>
                <a:srgbClr val="A20067"/>
              </a:solidFill>
            </a:endParaRPr>
          </a:p>
        </p:txBody>
      </p:sp>
      <p:sp>
        <p:nvSpPr>
          <p:cNvPr id="32" name="Flecha: a la derecha 31">
            <a:extLst>
              <a:ext uri="{FF2B5EF4-FFF2-40B4-BE49-F238E27FC236}">
                <a16:creationId xmlns:a16="http://schemas.microsoft.com/office/drawing/2014/main" id="{27EA6A39-DD84-413A-97BE-E9930CCC08AC}"/>
              </a:ext>
            </a:extLst>
          </p:cNvPr>
          <p:cNvSpPr/>
          <p:nvPr/>
        </p:nvSpPr>
        <p:spPr>
          <a:xfrm rot="8381530" flipH="1">
            <a:off x="5789696" y="2116529"/>
            <a:ext cx="2269204" cy="229404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BFFFDC5C-DA5F-49A5-9F24-450CEE192DFD}"/>
              </a:ext>
            </a:extLst>
          </p:cNvPr>
          <p:cNvSpPr txBox="1"/>
          <p:nvPr/>
        </p:nvSpPr>
        <p:spPr>
          <a:xfrm>
            <a:off x="7405876" y="1231996"/>
            <a:ext cx="10265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rgbClr val="A20067"/>
                </a:solidFill>
              </a:rPr>
              <a:t>Mensajería</a:t>
            </a:r>
          </a:p>
        </p:txBody>
      </p:sp>
      <p:sp>
        <p:nvSpPr>
          <p:cNvPr id="34" name="Flecha: a la derecha 33">
            <a:extLst>
              <a:ext uri="{FF2B5EF4-FFF2-40B4-BE49-F238E27FC236}">
                <a16:creationId xmlns:a16="http://schemas.microsoft.com/office/drawing/2014/main" id="{B8E8A88D-5339-4CAC-BA6C-DFC78F4B056D}"/>
              </a:ext>
            </a:extLst>
          </p:cNvPr>
          <p:cNvSpPr/>
          <p:nvPr/>
        </p:nvSpPr>
        <p:spPr>
          <a:xfrm rot="13526688">
            <a:off x="4188290" y="2411674"/>
            <a:ext cx="1310117" cy="196118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Flecha: a la derecha 34">
            <a:extLst>
              <a:ext uri="{FF2B5EF4-FFF2-40B4-BE49-F238E27FC236}">
                <a16:creationId xmlns:a16="http://schemas.microsoft.com/office/drawing/2014/main" id="{B340CC2A-AA9F-4BE7-84E1-659E63AB8BE4}"/>
              </a:ext>
            </a:extLst>
          </p:cNvPr>
          <p:cNvSpPr/>
          <p:nvPr/>
        </p:nvSpPr>
        <p:spPr>
          <a:xfrm rot="19908452">
            <a:off x="8418547" y="4327504"/>
            <a:ext cx="2414729" cy="209463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098842A1-2CFD-43D2-9E96-BFB0C2FB6ED4}"/>
              </a:ext>
            </a:extLst>
          </p:cNvPr>
          <p:cNvSpPr/>
          <p:nvPr/>
        </p:nvSpPr>
        <p:spPr>
          <a:xfrm>
            <a:off x="1707048" y="2975294"/>
            <a:ext cx="10637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i="1" dirty="0">
                <a:solidFill>
                  <a:srgbClr val="0070C0"/>
                </a:solidFill>
              </a:rPr>
              <a:t>Diseño del cambio o preventivo</a:t>
            </a:r>
          </a:p>
        </p:txBody>
      </p:sp>
      <p:sp>
        <p:nvSpPr>
          <p:cNvPr id="37" name="Flecha: en U 36">
            <a:extLst>
              <a:ext uri="{FF2B5EF4-FFF2-40B4-BE49-F238E27FC236}">
                <a16:creationId xmlns:a16="http://schemas.microsoft.com/office/drawing/2014/main" id="{A7AC406C-4C33-48F0-A704-3C92103662FE}"/>
              </a:ext>
            </a:extLst>
          </p:cNvPr>
          <p:cNvSpPr/>
          <p:nvPr/>
        </p:nvSpPr>
        <p:spPr>
          <a:xfrm rot="10800000">
            <a:off x="888270" y="4204629"/>
            <a:ext cx="10249991" cy="1967314"/>
          </a:xfrm>
          <a:prstGeom prst="uturnArrow">
            <a:avLst>
              <a:gd name="adj1" fmla="val 5448"/>
              <a:gd name="adj2" fmla="val 3922"/>
              <a:gd name="adj3" fmla="val 4077"/>
              <a:gd name="adj4" fmla="val 31499"/>
              <a:gd name="adj5" fmla="val 75176"/>
            </a:avLst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38" name="Flecha: en U 37">
            <a:extLst>
              <a:ext uri="{FF2B5EF4-FFF2-40B4-BE49-F238E27FC236}">
                <a16:creationId xmlns:a16="http://schemas.microsoft.com/office/drawing/2014/main" id="{4BBA7FD4-A701-4D33-94F0-3FE4995BBFFF}"/>
              </a:ext>
            </a:extLst>
          </p:cNvPr>
          <p:cNvSpPr/>
          <p:nvPr/>
        </p:nvSpPr>
        <p:spPr>
          <a:xfrm flipH="1">
            <a:off x="1054132" y="2559693"/>
            <a:ext cx="2475970" cy="648053"/>
          </a:xfrm>
          <a:prstGeom prst="uturnArrow">
            <a:avLst>
              <a:gd name="adj1" fmla="val 14344"/>
              <a:gd name="adj2" fmla="val 12855"/>
              <a:gd name="adj3" fmla="val 22341"/>
              <a:gd name="adj4" fmla="val 43750"/>
              <a:gd name="adj5" fmla="val 100000"/>
            </a:avLst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64DA9BF8-452A-454F-8BE0-C90CA2359468}"/>
              </a:ext>
            </a:extLst>
          </p:cNvPr>
          <p:cNvSpPr/>
          <p:nvPr/>
        </p:nvSpPr>
        <p:spPr>
          <a:xfrm>
            <a:off x="4865625" y="6171948"/>
            <a:ext cx="19257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i="1" dirty="0">
                <a:solidFill>
                  <a:srgbClr val="0070C0"/>
                </a:solidFill>
              </a:rPr>
              <a:t>Petición de nuevos preventivos &amp; equipos</a:t>
            </a: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E5FB0FE4-1CB9-4494-BE85-2EC36C7EFC45}"/>
              </a:ext>
            </a:extLst>
          </p:cNvPr>
          <p:cNvSpPr/>
          <p:nvPr/>
        </p:nvSpPr>
        <p:spPr>
          <a:xfrm>
            <a:off x="1621712" y="1887662"/>
            <a:ext cx="14307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i="1" dirty="0">
                <a:solidFill>
                  <a:srgbClr val="0070C0"/>
                </a:solidFill>
              </a:rPr>
              <a:t>Analizar las peticiones de cambio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C3089E3B-C941-4160-9CB5-46ABDCF002E8}"/>
              </a:ext>
            </a:extLst>
          </p:cNvPr>
          <p:cNvSpPr/>
          <p:nvPr/>
        </p:nvSpPr>
        <p:spPr>
          <a:xfrm>
            <a:off x="5875479" y="1528824"/>
            <a:ext cx="12015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i="1" dirty="0">
                <a:solidFill>
                  <a:srgbClr val="0070C0"/>
                </a:solidFill>
              </a:rPr>
              <a:t>Notificar realización del preventivo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5329DA6D-2E3F-4EE9-8480-9CE7B6421A1A}"/>
              </a:ext>
            </a:extLst>
          </p:cNvPr>
          <p:cNvSpPr/>
          <p:nvPr/>
        </p:nvSpPr>
        <p:spPr>
          <a:xfrm>
            <a:off x="4483690" y="1528824"/>
            <a:ext cx="12015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i="1" dirty="0">
                <a:solidFill>
                  <a:srgbClr val="0070C0"/>
                </a:solidFill>
              </a:rPr>
              <a:t>Validación procedimiento del preventivo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6D2AB3EC-5F1C-42EE-87FE-5FB7A20A7677}"/>
              </a:ext>
            </a:extLst>
          </p:cNvPr>
          <p:cNvSpPr/>
          <p:nvPr/>
        </p:nvSpPr>
        <p:spPr>
          <a:xfrm>
            <a:off x="5756098" y="4352452"/>
            <a:ext cx="13403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i="1" dirty="0">
                <a:solidFill>
                  <a:srgbClr val="0070C0"/>
                </a:solidFill>
              </a:rPr>
              <a:t>Ejecución del preventivo en producción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43BB0955-735A-4120-8D35-AF40EC277DA7}"/>
              </a:ext>
            </a:extLst>
          </p:cNvPr>
          <p:cNvSpPr/>
          <p:nvPr/>
        </p:nvSpPr>
        <p:spPr>
          <a:xfrm>
            <a:off x="8085547" y="4140222"/>
            <a:ext cx="9875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i="1" dirty="0">
                <a:solidFill>
                  <a:srgbClr val="0070C0"/>
                </a:solidFill>
              </a:rPr>
              <a:t>Resultados del preventivo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DC2A7D49-F89F-48BB-85A9-9935645C5937}"/>
              </a:ext>
            </a:extLst>
          </p:cNvPr>
          <p:cNvSpPr txBox="1"/>
          <p:nvPr/>
        </p:nvSpPr>
        <p:spPr>
          <a:xfrm>
            <a:off x="5272659" y="5586135"/>
            <a:ext cx="10462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rgbClr val="A20067"/>
                </a:solidFill>
              </a:rPr>
              <a:t>Operadores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5F0F3071-8F2E-4F91-84F9-08E0FA14AE6B}"/>
              </a:ext>
            </a:extLst>
          </p:cNvPr>
          <p:cNvSpPr txBox="1"/>
          <p:nvPr/>
        </p:nvSpPr>
        <p:spPr>
          <a:xfrm>
            <a:off x="10785643" y="3975496"/>
            <a:ext cx="6876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rgbClr val="A20067"/>
                </a:solidFill>
              </a:rPr>
              <a:t>Cliente</a:t>
            </a:r>
          </a:p>
        </p:txBody>
      </p:sp>
      <p:sp>
        <p:nvSpPr>
          <p:cNvPr id="47" name="Flecha: a la derecha 46">
            <a:extLst>
              <a:ext uri="{FF2B5EF4-FFF2-40B4-BE49-F238E27FC236}">
                <a16:creationId xmlns:a16="http://schemas.microsoft.com/office/drawing/2014/main" id="{FC10B1B2-5430-43B0-A91A-726F746177CC}"/>
              </a:ext>
            </a:extLst>
          </p:cNvPr>
          <p:cNvSpPr/>
          <p:nvPr/>
        </p:nvSpPr>
        <p:spPr>
          <a:xfrm rot="10800000">
            <a:off x="6173655" y="5291379"/>
            <a:ext cx="1034626" cy="130525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" name="Flecha: doblada 47">
            <a:extLst>
              <a:ext uri="{FF2B5EF4-FFF2-40B4-BE49-F238E27FC236}">
                <a16:creationId xmlns:a16="http://schemas.microsoft.com/office/drawing/2014/main" id="{663D2BC7-0141-4E28-AE04-5442836E814D}"/>
              </a:ext>
            </a:extLst>
          </p:cNvPr>
          <p:cNvSpPr/>
          <p:nvPr/>
        </p:nvSpPr>
        <p:spPr>
          <a:xfrm rot="16200000" flipH="1">
            <a:off x="2903979" y="-1205806"/>
            <a:ext cx="2331611" cy="6537190"/>
          </a:xfrm>
          <a:prstGeom prst="bentArrow">
            <a:avLst>
              <a:gd name="adj1" fmla="val 3968"/>
              <a:gd name="adj2" fmla="val 5119"/>
              <a:gd name="adj3" fmla="val 7187"/>
              <a:gd name="adj4" fmla="val 43750"/>
            </a:avLst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49" name="Imagen 48">
            <a:extLst>
              <a:ext uri="{FF2B5EF4-FFF2-40B4-BE49-F238E27FC236}">
                <a16:creationId xmlns:a16="http://schemas.microsoft.com/office/drawing/2014/main" id="{883D582A-9F04-46D6-AB2E-B804CDBC26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39" t="4850" r="4189" b="5180"/>
          <a:stretch/>
        </p:blipFill>
        <p:spPr>
          <a:xfrm>
            <a:off x="3101384" y="3434644"/>
            <a:ext cx="839781" cy="423055"/>
          </a:xfrm>
          <a:prstGeom prst="rect">
            <a:avLst/>
          </a:prstGeom>
        </p:spPr>
      </p:pic>
      <p:sp>
        <p:nvSpPr>
          <p:cNvPr id="50" name="Flecha: a la derecha 49">
            <a:extLst>
              <a:ext uri="{FF2B5EF4-FFF2-40B4-BE49-F238E27FC236}">
                <a16:creationId xmlns:a16="http://schemas.microsoft.com/office/drawing/2014/main" id="{DF71310C-48A2-4251-ADC9-C18A446A8F9F}"/>
              </a:ext>
            </a:extLst>
          </p:cNvPr>
          <p:cNvSpPr/>
          <p:nvPr/>
        </p:nvSpPr>
        <p:spPr>
          <a:xfrm>
            <a:off x="4166014" y="3575525"/>
            <a:ext cx="877278" cy="162127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8BBE0351-1E35-4E1E-A5B4-CE51ABEFB9BF}"/>
              </a:ext>
            </a:extLst>
          </p:cNvPr>
          <p:cNvSpPr/>
          <p:nvPr/>
        </p:nvSpPr>
        <p:spPr>
          <a:xfrm>
            <a:off x="2803206" y="3926519"/>
            <a:ext cx="15106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dirty="0">
                <a:solidFill>
                  <a:srgbClr val="A20067"/>
                </a:solidFill>
              </a:rPr>
              <a:t>Repositorio de procedimientos y tareas</a:t>
            </a:r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84DC6D8C-32A3-4622-8126-F1BE1E90C640}"/>
              </a:ext>
            </a:extLst>
          </p:cNvPr>
          <p:cNvSpPr/>
          <p:nvPr/>
        </p:nvSpPr>
        <p:spPr>
          <a:xfrm>
            <a:off x="9647201" y="4458342"/>
            <a:ext cx="9875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i="1" dirty="0">
                <a:solidFill>
                  <a:srgbClr val="0070C0"/>
                </a:solidFill>
              </a:rPr>
              <a:t>Generación del </a:t>
            </a:r>
            <a:r>
              <a:rPr lang="es-ES" sz="1200" b="1" i="1" dirty="0" err="1">
                <a:solidFill>
                  <a:srgbClr val="0070C0"/>
                </a:solidFill>
              </a:rPr>
              <a:t>reporting</a:t>
            </a:r>
            <a:endParaRPr lang="es-ES" sz="1200" b="1" i="1" dirty="0">
              <a:solidFill>
                <a:srgbClr val="0070C0"/>
              </a:solidFill>
            </a:endParaRPr>
          </a:p>
        </p:txBody>
      </p:sp>
      <p:pic>
        <p:nvPicPr>
          <p:cNvPr id="53" name="Imagen 52">
            <a:extLst>
              <a:ext uri="{FF2B5EF4-FFF2-40B4-BE49-F238E27FC236}">
                <a16:creationId xmlns:a16="http://schemas.microsoft.com/office/drawing/2014/main" id="{30246848-CD34-456A-89C0-6783F934FE7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357" t="7109" r="8774" b="8701"/>
          <a:stretch/>
        </p:blipFill>
        <p:spPr>
          <a:xfrm>
            <a:off x="7694425" y="731292"/>
            <a:ext cx="510811" cy="504428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B330FBC5-1BA1-4998-8023-EB4473CB4C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181" t="4360" r="9576" b="6386"/>
          <a:stretch/>
        </p:blipFill>
        <p:spPr>
          <a:xfrm>
            <a:off x="7622191" y="4876032"/>
            <a:ext cx="622585" cy="624507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id="{D6EDE72E-5099-4BD3-8B69-F6F1EB2A3B5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854" t="6153" r="9880" b="7553"/>
          <a:stretch/>
        </p:blipFill>
        <p:spPr>
          <a:xfrm>
            <a:off x="5303108" y="3269171"/>
            <a:ext cx="815570" cy="77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04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/>
      <p:bldP spid="25" grpId="0" animBg="1"/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  <p:bldP spid="34" grpId="0" animBg="1"/>
      <p:bldP spid="35" grpId="0" animBg="1"/>
      <p:bldP spid="36" grpId="0"/>
      <p:bldP spid="37" grpId="0" animBg="1"/>
      <p:bldP spid="38" grpId="0" animBg="1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 animBg="1"/>
      <p:bldP spid="48" grpId="0" animBg="1"/>
      <p:bldP spid="50" grpId="0" animBg="1"/>
      <p:bldP spid="51" grpId="0"/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5B7B0377-A3E6-4041-BD0C-009C28CBF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44716"/>
            <a:ext cx="7841974" cy="5373812"/>
          </a:xfrm>
        </p:spPr>
        <p:txBody>
          <a:bodyPr/>
          <a:lstStyle/>
          <a:p>
            <a:r>
              <a:rPr lang="es-ES" dirty="0"/>
              <a:t> Gestión de la configuración de los equipos</a:t>
            </a:r>
          </a:p>
          <a:p>
            <a:pPr lvl="1"/>
            <a:r>
              <a:rPr lang="es-ES" sz="1800" dirty="0">
                <a:solidFill>
                  <a:srgbClr val="41C0F0"/>
                </a:solidFill>
                <a:latin typeface="Vinci Sans" panose="02000000000000000000"/>
              </a:rPr>
              <a:t>Repositorio central para guardar texto</a:t>
            </a:r>
          </a:p>
          <a:p>
            <a:pPr lvl="1"/>
            <a:r>
              <a:rPr lang="es-ES" sz="1800" dirty="0">
                <a:solidFill>
                  <a:srgbClr val="41C0F0"/>
                </a:solidFill>
                <a:latin typeface="Vinci Sans" panose="02000000000000000000"/>
              </a:rPr>
              <a:t>Facilita el trabajo en grupo</a:t>
            </a:r>
          </a:p>
          <a:p>
            <a:pPr lvl="1"/>
            <a:r>
              <a:rPr lang="es-ES" dirty="0">
                <a:solidFill>
                  <a:srgbClr val="41C0F0"/>
                </a:solidFill>
                <a:latin typeface="Vinci Sans" panose="02000000000000000000"/>
              </a:rPr>
              <a:t>Histórico de todos los cambios realizados en la red</a:t>
            </a:r>
          </a:p>
          <a:p>
            <a:pPr lvl="1"/>
            <a:r>
              <a:rPr lang="es-ES" dirty="0">
                <a:solidFill>
                  <a:srgbClr val="41C0F0"/>
                </a:solidFill>
                <a:latin typeface="Vinci Sans" panose="02000000000000000000"/>
              </a:rPr>
              <a:t>Facilidad para revertir los cambios</a:t>
            </a:r>
          </a:p>
          <a:p>
            <a:pPr marL="109095" indent="0">
              <a:buNone/>
            </a:pPr>
            <a:endParaRPr lang="es-ES" sz="2000" dirty="0">
              <a:solidFill>
                <a:srgbClr val="946AAB"/>
              </a:solidFill>
              <a:latin typeface="Vinci Sans" panose="02000000000000000000"/>
            </a:endParaRPr>
          </a:p>
          <a:p>
            <a:pPr lvl="1"/>
            <a:endParaRPr lang="es-ES_tradnl" sz="1600" dirty="0">
              <a:solidFill>
                <a:srgbClr val="005EB8"/>
              </a:solidFill>
              <a:latin typeface="Vinci Sans" panose="02000000000000000000"/>
            </a:endParaRPr>
          </a:p>
        </p:txBody>
      </p:sp>
      <p:sp>
        <p:nvSpPr>
          <p:cNvPr id="4" name="Marcador de texto 7">
            <a:extLst>
              <a:ext uri="{FF2B5EF4-FFF2-40B4-BE49-F238E27FC236}">
                <a16:creationId xmlns:a16="http://schemas.microsoft.com/office/drawing/2014/main" id="{1AD97370-EEDF-4D45-847E-35A02BF26C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43723" y="154714"/>
            <a:ext cx="6720000" cy="288868"/>
          </a:xfrm>
        </p:spPr>
        <p:txBody>
          <a:bodyPr/>
          <a:lstStyle/>
          <a:p>
            <a:r>
              <a:rPr lang="es-ES" dirty="0"/>
              <a:t>SISTEMA DE CONTROL DE VERSIONES</a:t>
            </a:r>
          </a:p>
        </p:txBody>
      </p:sp>
      <p:pic>
        <p:nvPicPr>
          <p:cNvPr id="5" name="Imagen 6" descr="Imagen que contiene mapa, texto&#10;&#10;Descripción generada con confianza muy alta">
            <a:extLst>
              <a:ext uri="{FF2B5EF4-FFF2-40B4-BE49-F238E27FC236}">
                <a16:creationId xmlns:a16="http://schemas.microsoft.com/office/drawing/2014/main" id="{75DCEEC2-6382-4819-B783-B4C80AE55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133676"/>
            <a:ext cx="6477000" cy="3280645"/>
          </a:xfrm>
          <a:prstGeom prst="rect">
            <a:avLst/>
          </a:prstGeom>
        </p:spPr>
      </p:pic>
      <p:pic>
        <p:nvPicPr>
          <p:cNvPr id="6" name="Imagen 4" descr="Imagen que contiene captura de pantalla&#10;&#10;Descripción generada con confianza muy alta">
            <a:extLst>
              <a:ext uri="{FF2B5EF4-FFF2-40B4-BE49-F238E27FC236}">
                <a16:creationId xmlns:a16="http://schemas.microsoft.com/office/drawing/2014/main" id="{0DF9D244-13E9-4D64-B8DD-AC3D8B65F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5175" y="3133676"/>
            <a:ext cx="4741802" cy="3055694"/>
          </a:xfrm>
          <a:prstGeom prst="rect">
            <a:avLst/>
          </a:prstGeom>
        </p:spPr>
      </p:pic>
      <p:grpSp>
        <p:nvGrpSpPr>
          <p:cNvPr id="43" name="Grupo 42">
            <a:extLst>
              <a:ext uri="{FF2B5EF4-FFF2-40B4-BE49-F238E27FC236}">
                <a16:creationId xmlns:a16="http://schemas.microsoft.com/office/drawing/2014/main" id="{09B45C67-0A69-4A11-9E99-2B3287DD8F58}"/>
              </a:ext>
            </a:extLst>
          </p:cNvPr>
          <p:cNvGrpSpPr/>
          <p:nvPr/>
        </p:nvGrpSpPr>
        <p:grpSpPr>
          <a:xfrm>
            <a:off x="10934721" y="844716"/>
            <a:ext cx="922256" cy="2163734"/>
            <a:chOff x="9486076" y="668630"/>
            <a:chExt cx="922256" cy="2163734"/>
          </a:xfrm>
        </p:grpSpPr>
        <p:grpSp>
          <p:nvGrpSpPr>
            <p:cNvPr id="28" name="Grupo 27">
              <a:extLst>
                <a:ext uri="{FF2B5EF4-FFF2-40B4-BE49-F238E27FC236}">
                  <a16:creationId xmlns:a16="http://schemas.microsoft.com/office/drawing/2014/main" id="{920BDD22-1B78-4AF4-987F-49E26E5BD971}"/>
                </a:ext>
              </a:extLst>
            </p:cNvPr>
            <p:cNvGrpSpPr/>
            <p:nvPr/>
          </p:nvGrpSpPr>
          <p:grpSpPr>
            <a:xfrm>
              <a:off x="9486076" y="668630"/>
              <a:ext cx="922256" cy="2163734"/>
              <a:chOff x="9235440" y="881149"/>
              <a:chExt cx="2292426" cy="5378335"/>
            </a:xfrm>
          </p:grpSpPr>
          <p:grpSp>
            <p:nvGrpSpPr>
              <p:cNvPr id="29" name="Grupo 28">
                <a:extLst>
                  <a:ext uri="{FF2B5EF4-FFF2-40B4-BE49-F238E27FC236}">
                    <a16:creationId xmlns:a16="http://schemas.microsoft.com/office/drawing/2014/main" id="{DC622720-07A3-4EDE-8E27-25DEC053DD1E}"/>
                  </a:ext>
                </a:extLst>
              </p:cNvPr>
              <p:cNvGrpSpPr/>
              <p:nvPr/>
            </p:nvGrpSpPr>
            <p:grpSpPr>
              <a:xfrm>
                <a:off x="9235440" y="881149"/>
                <a:ext cx="2292426" cy="5378335"/>
                <a:chOff x="9235440" y="881149"/>
                <a:chExt cx="2292426" cy="5378335"/>
              </a:xfrm>
            </p:grpSpPr>
            <p:sp>
              <p:nvSpPr>
                <p:cNvPr id="38" name="Rectángulo: esquinas redondeadas 37">
                  <a:extLst>
                    <a:ext uri="{FF2B5EF4-FFF2-40B4-BE49-F238E27FC236}">
                      <a16:creationId xmlns:a16="http://schemas.microsoft.com/office/drawing/2014/main" id="{411A8FF3-6FA5-494A-8B45-8710F65B586A}"/>
                    </a:ext>
                  </a:extLst>
                </p:cNvPr>
                <p:cNvSpPr/>
                <p:nvPr/>
              </p:nvSpPr>
              <p:spPr>
                <a:xfrm>
                  <a:off x="9235440" y="881149"/>
                  <a:ext cx="2292426" cy="5378335"/>
                </a:xfrm>
                <a:prstGeom prst="roundRect">
                  <a:avLst>
                    <a:gd name="adj" fmla="val 5426"/>
                  </a:avLst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39" name="Rectángulo: esquinas redondeadas 38">
                  <a:extLst>
                    <a:ext uri="{FF2B5EF4-FFF2-40B4-BE49-F238E27FC236}">
                      <a16:creationId xmlns:a16="http://schemas.microsoft.com/office/drawing/2014/main" id="{D4C911B1-6E23-456B-8007-8BB23E8F8E9C}"/>
                    </a:ext>
                  </a:extLst>
                </p:cNvPr>
                <p:cNvSpPr/>
                <p:nvPr/>
              </p:nvSpPr>
              <p:spPr>
                <a:xfrm>
                  <a:off x="9258300" y="1824879"/>
                  <a:ext cx="2246515" cy="4408037"/>
                </a:xfrm>
                <a:prstGeom prst="roundRect">
                  <a:avLst>
                    <a:gd name="adj" fmla="val 4507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pic>
              <p:nvPicPr>
                <p:cNvPr id="40" name="Imagen 39" descr="Imagen que contiene reloj, dibujo&#10;&#10;Descripción generada automáticamente">
                  <a:extLst>
                    <a:ext uri="{FF2B5EF4-FFF2-40B4-BE49-F238E27FC236}">
                      <a16:creationId xmlns:a16="http://schemas.microsoft.com/office/drawing/2014/main" id="{95712FF0-5CB3-4B95-9BB2-F57B5A51FB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92354" y="1331729"/>
                  <a:ext cx="1578599" cy="466163"/>
                </a:xfrm>
                <a:prstGeom prst="rect">
                  <a:avLst/>
                </a:prstGeom>
              </p:spPr>
            </p:pic>
            <p:pic>
              <p:nvPicPr>
                <p:cNvPr id="41" name="Graphique 32">
                  <a:extLst>
                    <a:ext uri="{FF2B5EF4-FFF2-40B4-BE49-F238E27FC236}">
                      <a16:creationId xmlns:a16="http://schemas.microsoft.com/office/drawing/2014/main" id="{0429DF3A-7D60-4FCF-9BD4-F141B1C63A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203641" y="988193"/>
                  <a:ext cx="356023" cy="356023"/>
                </a:xfrm>
                <a:prstGeom prst="rect">
                  <a:avLst/>
                </a:prstGeom>
              </p:spPr>
            </p:pic>
          </p:grpSp>
          <p:pic>
            <p:nvPicPr>
              <p:cNvPr id="30" name="Imagen 4">
                <a:extLst>
                  <a:ext uri="{FF2B5EF4-FFF2-40B4-BE49-F238E27FC236}">
                    <a16:creationId xmlns:a16="http://schemas.microsoft.com/office/drawing/2014/main" id="{C6F0A176-2895-4930-ACBE-648B489BE3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015926" y="3069129"/>
                <a:ext cx="731455" cy="601061"/>
              </a:xfrm>
              <a:prstGeom prst="rect">
                <a:avLst/>
              </a:prstGeom>
            </p:spPr>
          </p:pic>
          <p:pic>
            <p:nvPicPr>
              <p:cNvPr id="31" name="Imagen 6">
                <a:extLst>
                  <a:ext uri="{FF2B5EF4-FFF2-40B4-BE49-F238E27FC236}">
                    <a16:creationId xmlns:a16="http://schemas.microsoft.com/office/drawing/2014/main" id="{D359080A-0200-4BF7-8E23-10DE9F49A6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488422" y="5049812"/>
                <a:ext cx="583921" cy="509852"/>
              </a:xfrm>
              <a:prstGeom prst="rect">
                <a:avLst/>
              </a:prstGeom>
            </p:spPr>
          </p:pic>
          <p:pic>
            <p:nvPicPr>
              <p:cNvPr id="32" name="Imagen 8">
                <a:extLst>
                  <a:ext uri="{FF2B5EF4-FFF2-40B4-BE49-F238E27FC236}">
                    <a16:creationId xmlns:a16="http://schemas.microsoft.com/office/drawing/2014/main" id="{2ED2B511-BF92-42E0-BFA8-A86DD1B340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302932" y="5124240"/>
                <a:ext cx="981020" cy="350938"/>
              </a:xfrm>
              <a:prstGeom prst="rect">
                <a:avLst/>
              </a:prstGeom>
            </p:spPr>
          </p:pic>
          <p:pic>
            <p:nvPicPr>
              <p:cNvPr id="33" name="Imagen 10">
                <a:extLst>
                  <a:ext uri="{FF2B5EF4-FFF2-40B4-BE49-F238E27FC236}">
                    <a16:creationId xmlns:a16="http://schemas.microsoft.com/office/drawing/2014/main" id="{FC3916A8-2E58-4CBC-8E54-B980741E7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140038" y="3758430"/>
                <a:ext cx="483231" cy="509018"/>
              </a:xfrm>
              <a:prstGeom prst="rect">
                <a:avLst/>
              </a:prstGeom>
            </p:spPr>
          </p:pic>
          <p:pic>
            <p:nvPicPr>
              <p:cNvPr id="34" name="Imagen 12">
                <a:extLst>
                  <a:ext uri="{FF2B5EF4-FFF2-40B4-BE49-F238E27FC236}">
                    <a16:creationId xmlns:a16="http://schemas.microsoft.com/office/drawing/2014/main" id="{47107821-CFBB-417E-9D5F-C858A7D5E9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21104" y="2089594"/>
                <a:ext cx="721099" cy="621927"/>
              </a:xfrm>
              <a:prstGeom prst="rect">
                <a:avLst/>
              </a:prstGeom>
            </p:spPr>
          </p:pic>
          <p:pic>
            <p:nvPicPr>
              <p:cNvPr id="35" name="Imagen 18">
                <a:extLst>
                  <a:ext uri="{FF2B5EF4-FFF2-40B4-BE49-F238E27FC236}">
                    <a16:creationId xmlns:a16="http://schemas.microsoft.com/office/drawing/2014/main" id="{F10920E3-509A-419F-9745-36A52C3D67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454957" y="5664892"/>
                <a:ext cx="1204992" cy="495206"/>
              </a:xfrm>
              <a:prstGeom prst="rect">
                <a:avLst/>
              </a:prstGeom>
            </p:spPr>
          </p:pic>
          <p:pic>
            <p:nvPicPr>
              <p:cNvPr id="36" name="Imagen 35">
                <a:extLst>
                  <a:ext uri="{FF2B5EF4-FFF2-40B4-BE49-F238E27FC236}">
                    <a16:creationId xmlns:a16="http://schemas.microsoft.com/office/drawing/2014/main" id="{3E3D9FFE-68AB-4A31-B17F-7529AD5072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913892" y="4449414"/>
                <a:ext cx="935523" cy="403936"/>
              </a:xfrm>
              <a:prstGeom prst="rect">
                <a:avLst/>
              </a:prstGeom>
            </p:spPr>
          </p:pic>
          <p:pic>
            <p:nvPicPr>
              <p:cNvPr id="37" name="Picture 2" descr="Image result for telegram">
                <a:extLst>
                  <a:ext uri="{FF2B5EF4-FFF2-40B4-BE49-F238E27FC236}">
                    <a16:creationId xmlns:a16="http://schemas.microsoft.com/office/drawing/2014/main" id="{7AA29BF2-D55B-40DE-9888-DF1D20E77E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59705" y="5736598"/>
                <a:ext cx="357447" cy="3574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id="{B0E30A6C-6863-464C-AF50-C08B27C5E25E}"/>
                </a:ext>
              </a:extLst>
            </p:cNvPr>
            <p:cNvSpPr/>
            <p:nvPr/>
          </p:nvSpPr>
          <p:spPr>
            <a:xfrm>
              <a:off x="9486076" y="668630"/>
              <a:ext cx="922180" cy="2163734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6" name="Grupo 45">
            <a:extLst>
              <a:ext uri="{FF2B5EF4-FFF2-40B4-BE49-F238E27FC236}">
                <a16:creationId xmlns:a16="http://schemas.microsoft.com/office/drawing/2014/main" id="{78EB4D99-537A-4096-BE58-E39472C0A99F}"/>
              </a:ext>
            </a:extLst>
          </p:cNvPr>
          <p:cNvGrpSpPr/>
          <p:nvPr/>
        </p:nvGrpSpPr>
        <p:grpSpPr>
          <a:xfrm rot="18773792">
            <a:off x="9838414" y="898159"/>
            <a:ext cx="1078982" cy="1110087"/>
            <a:chOff x="8023533" y="872228"/>
            <a:chExt cx="1078982" cy="1110087"/>
          </a:xfrm>
        </p:grpSpPr>
        <p:sp>
          <p:nvSpPr>
            <p:cNvPr id="44" name="Lágrima 43">
              <a:extLst>
                <a:ext uri="{FF2B5EF4-FFF2-40B4-BE49-F238E27FC236}">
                  <a16:creationId xmlns:a16="http://schemas.microsoft.com/office/drawing/2014/main" id="{856BFB5B-7D1E-4D92-900A-8F0CDF7BB323}"/>
                </a:ext>
              </a:extLst>
            </p:cNvPr>
            <p:cNvSpPr/>
            <p:nvPr/>
          </p:nvSpPr>
          <p:spPr>
            <a:xfrm rot="5400000">
              <a:off x="8007980" y="887781"/>
              <a:ext cx="1110087" cy="1078982"/>
            </a:xfrm>
            <a:prstGeom prst="teardrop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5" name="Elipse 44">
              <a:extLst>
                <a:ext uri="{FF2B5EF4-FFF2-40B4-BE49-F238E27FC236}">
                  <a16:creationId xmlns:a16="http://schemas.microsoft.com/office/drawing/2014/main" id="{C6A853F1-E8DB-427C-91E4-921C537BDC14}"/>
                </a:ext>
              </a:extLst>
            </p:cNvPr>
            <p:cNvSpPr/>
            <p:nvPr/>
          </p:nvSpPr>
          <p:spPr>
            <a:xfrm>
              <a:off x="8048625" y="912874"/>
              <a:ext cx="1028796" cy="10287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27" name="Imagen 12">
            <a:extLst>
              <a:ext uri="{FF2B5EF4-FFF2-40B4-BE49-F238E27FC236}">
                <a16:creationId xmlns:a16="http://schemas.microsoft.com/office/drawing/2014/main" id="{ABA01D5F-3B65-4329-BAA1-E024771493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17354" y="1128956"/>
            <a:ext cx="721099" cy="62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3487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onception personnalisée">
  <a:themeElements>
    <a:clrScheme name="2018 Axians template">
      <a:dk1>
        <a:srgbClr val="404040"/>
      </a:dk1>
      <a:lt1>
        <a:sysClr val="window" lastClr="FFFFFF"/>
      </a:lt1>
      <a:dk2>
        <a:srgbClr val="005EB8"/>
      </a:dk2>
      <a:lt2>
        <a:srgbClr val="E50051"/>
      </a:lt2>
      <a:accent1>
        <a:srgbClr val="A20067"/>
      </a:accent1>
      <a:accent2>
        <a:srgbClr val="662483"/>
      </a:accent2>
      <a:accent3>
        <a:srgbClr val="87888A"/>
      </a:accent3>
      <a:accent4>
        <a:srgbClr val="FFCC00"/>
      </a:accent4>
      <a:accent5>
        <a:srgbClr val="00B1EB"/>
      </a:accent5>
      <a:accent6>
        <a:srgbClr val="95C11F"/>
      </a:accent6>
      <a:hlink>
        <a:srgbClr val="E6007E"/>
      </a:hlink>
      <a:folHlink>
        <a:srgbClr val="A20067"/>
      </a:folHlink>
    </a:clrScheme>
    <a:fontScheme name="Personnalisé 10">
      <a:majorFont>
        <a:latin typeface="Vinci Sans"/>
        <a:ea typeface=""/>
        <a:cs typeface=""/>
      </a:majorFont>
      <a:minorFont>
        <a:latin typeface="Vinci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85EBE3074253D41B4E4C77A31871330" ma:contentTypeVersion="7" ma:contentTypeDescription="Crear nuevo documento." ma:contentTypeScope="" ma:versionID="d815c2e545b63034cb2313df99b358ce">
  <xsd:schema xmlns:xsd="http://www.w3.org/2001/XMLSchema" xmlns:xs="http://www.w3.org/2001/XMLSchema" xmlns:p="http://schemas.microsoft.com/office/2006/metadata/properties" xmlns:ns2="f8b002e8-5675-485b-9f44-a42c91c14118" xmlns:ns3="6b3c34d5-0cd1-4116-bf01-d0c13a2c20e6" targetNamespace="http://schemas.microsoft.com/office/2006/metadata/properties" ma:root="true" ma:fieldsID="78535685403c0f050b526455fbfb0ac7" ns2:_="" ns3:_="">
    <xsd:import namespace="f8b002e8-5675-485b-9f44-a42c91c14118"/>
    <xsd:import namespace="6b3c34d5-0cd1-4116-bf01-d0c13a2c20e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b002e8-5675-485b-9f44-a42c91c1411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3c34d5-0cd1-4116-bf01-d0c13a2c20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80E9BE1-D9C7-4FDF-8034-D4E0DE8CA703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1C2FC90-19E2-47AC-9DB9-05A225A295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b002e8-5675-485b-9f44-a42c91c14118"/>
    <ds:schemaRef ds:uri="6b3c34d5-0cd1-4116-bf01-d0c13a2c20e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A5606AC-14E7-416D-B8CF-9BF683891C1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1129</TotalTime>
  <Words>520</Words>
  <Application>Microsoft Office PowerPoint</Application>
  <PresentationFormat>Panorámica</PresentationFormat>
  <Paragraphs>108</Paragraphs>
  <Slides>14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14</vt:i4>
      </vt:variant>
    </vt:vector>
  </HeadingPairs>
  <TitlesOfParts>
    <vt:vector size="26" baseType="lpstr">
      <vt:lpstr>Arial</vt:lpstr>
      <vt:lpstr>Calibri</vt:lpstr>
      <vt:lpstr>Helvetica</vt:lpstr>
      <vt:lpstr>Vinci Sans</vt:lpstr>
      <vt:lpstr>Vinci Sans </vt:lpstr>
      <vt:lpstr>Vinci Sans Extra Light</vt:lpstr>
      <vt:lpstr>Vinci Sans Light</vt:lpstr>
      <vt:lpstr>Vinci Sans Medium</vt:lpstr>
      <vt:lpstr>Wingdings</vt:lpstr>
      <vt:lpstr>Tema de Office</vt:lpstr>
      <vt:lpstr>1_Tema de Office</vt:lpstr>
      <vt:lpstr>1_Conception personnalisée</vt:lpstr>
      <vt:lpstr>Arquitecturas e Innovación Tecnológicas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GONZALEZ Sergio</dc:creator>
  <cp:lastModifiedBy>PIRIZ Francisco Javier</cp:lastModifiedBy>
  <cp:revision>114</cp:revision>
  <dcterms:created xsi:type="dcterms:W3CDTF">2019-09-16T09:34:10Z</dcterms:created>
  <dcterms:modified xsi:type="dcterms:W3CDTF">2019-10-16T11:12:51Z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0x010100685EBE3074253D41B4E4C77A31871330</vt:lpwstr>
  </property>
</Properties>
</file>