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4"/>
  </p:sldMasterIdLst>
  <p:sldIdLst>
    <p:sldId id="261" r:id="rId5"/>
    <p:sldId id="268" r:id="rId6"/>
    <p:sldId id="270" r:id="rId7"/>
    <p:sldId id="262" r:id="rId8"/>
    <p:sldId id="269" r:id="rId9"/>
    <p:sldId id="27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67C55E-A4CE-4FE8-80A2-71883B7B4B3D}" v="1420" dt="2019-10-21T06:22:40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3288" y="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erto Villaverde Carmona" userId="a51992eb-a4c4-4412-af86-69be1c1d5412" providerId="ADAL" clId="{9E67C55E-A4CE-4FE8-80A2-71883B7B4B3D}"/>
    <pc:docChg chg="undo redo custSel addSld delSld modSld">
      <pc:chgData name="Alberto Villaverde Carmona" userId="a51992eb-a4c4-4412-af86-69be1c1d5412" providerId="ADAL" clId="{9E67C55E-A4CE-4FE8-80A2-71883B7B4B3D}" dt="2019-10-21T06:23:23.841" v="3023" actId="1076"/>
      <pc:docMkLst>
        <pc:docMk/>
      </pc:docMkLst>
      <pc:sldChg chg="addSp delSp modSp delAnim modAnim">
        <pc:chgData name="Alberto Villaverde Carmona" userId="a51992eb-a4c4-4412-af86-69be1c1d5412" providerId="ADAL" clId="{9E67C55E-A4CE-4FE8-80A2-71883B7B4B3D}" dt="2019-10-21T06:21:39.472" v="2994" actId="14100"/>
        <pc:sldMkLst>
          <pc:docMk/>
          <pc:sldMk cId="0" sldId="262"/>
        </pc:sldMkLst>
        <pc:spChg chg="mod">
          <ac:chgData name="Alberto Villaverde Carmona" userId="a51992eb-a4c4-4412-af86-69be1c1d5412" providerId="ADAL" clId="{9E67C55E-A4CE-4FE8-80A2-71883B7B4B3D}" dt="2019-10-18T06:15:12.790" v="43"/>
          <ac:spMkLst>
            <pc:docMk/>
            <pc:sldMk cId="0" sldId="262"/>
            <ac:spMk id="11266" creationId="{00000000-0000-0000-0000-000000000000}"/>
          </ac:spMkLst>
        </pc:spChg>
        <pc:spChg chg="mod">
          <ac:chgData name="Alberto Villaverde Carmona" userId="a51992eb-a4c4-4412-af86-69be1c1d5412" providerId="ADAL" clId="{9E67C55E-A4CE-4FE8-80A2-71883B7B4B3D}" dt="2019-10-21T06:20:06.901" v="2985" actId="1076"/>
          <ac:spMkLst>
            <pc:docMk/>
            <pc:sldMk cId="0" sldId="262"/>
            <ac:spMk id="11269" creationId="{00000000-0000-0000-0000-000000000000}"/>
          </ac:spMkLst>
        </pc:spChg>
        <pc:picChg chg="add del mod">
          <ac:chgData name="Alberto Villaverde Carmona" userId="a51992eb-a4c4-4412-af86-69be1c1d5412" providerId="ADAL" clId="{9E67C55E-A4CE-4FE8-80A2-71883B7B4B3D}" dt="2019-10-20T16:00:15.891" v="2528" actId="478"/>
          <ac:picMkLst>
            <pc:docMk/>
            <pc:sldMk cId="0" sldId="262"/>
            <ac:picMk id="3" creationId="{52144966-DC15-42F7-B7F1-E566CA8AB84F}"/>
          </ac:picMkLst>
        </pc:picChg>
        <pc:picChg chg="add del mod">
          <ac:chgData name="Alberto Villaverde Carmona" userId="a51992eb-a4c4-4412-af86-69be1c1d5412" providerId="ADAL" clId="{9E67C55E-A4CE-4FE8-80A2-71883B7B4B3D}" dt="2019-10-21T06:17:41.520" v="2960" actId="478"/>
          <ac:picMkLst>
            <pc:docMk/>
            <pc:sldMk cId="0" sldId="262"/>
            <ac:picMk id="5" creationId="{78895E80-B9E3-4682-A4C9-5DDFF86ECE74}"/>
          </ac:picMkLst>
        </pc:picChg>
        <pc:picChg chg="add del mod">
          <ac:chgData name="Alberto Villaverde Carmona" userId="a51992eb-a4c4-4412-af86-69be1c1d5412" providerId="ADAL" clId="{9E67C55E-A4CE-4FE8-80A2-71883B7B4B3D}" dt="2019-10-20T16:03:47.425" v="2635"/>
          <ac:picMkLst>
            <pc:docMk/>
            <pc:sldMk cId="0" sldId="262"/>
            <ac:picMk id="7" creationId="{5C0610E4-0985-4424-8CFF-22D3D0494FC8}"/>
          </ac:picMkLst>
        </pc:picChg>
        <pc:picChg chg="add del mod">
          <ac:chgData name="Alberto Villaverde Carmona" userId="a51992eb-a4c4-4412-af86-69be1c1d5412" providerId="ADAL" clId="{9E67C55E-A4CE-4FE8-80A2-71883B7B4B3D}" dt="2019-10-21T06:19:51.642" v="2983" actId="478"/>
          <ac:picMkLst>
            <pc:docMk/>
            <pc:sldMk cId="0" sldId="262"/>
            <ac:picMk id="12" creationId="{8FF9DF5D-3C02-4731-96C6-8B6F4A657267}"/>
          </ac:picMkLst>
        </pc:picChg>
        <pc:picChg chg="add del mod">
          <ac:chgData name="Alberto Villaverde Carmona" userId="a51992eb-a4c4-4412-af86-69be1c1d5412" providerId="ADAL" clId="{9E67C55E-A4CE-4FE8-80A2-71883B7B4B3D}" dt="2019-10-21T06:17:02.208" v="2951"/>
          <ac:picMkLst>
            <pc:docMk/>
            <pc:sldMk cId="0" sldId="262"/>
            <ac:picMk id="14" creationId="{777D25A1-20D8-425F-AFF9-1CBDDD0E09EA}"/>
          </ac:picMkLst>
        </pc:picChg>
        <pc:picChg chg="add mod">
          <ac:chgData name="Alberto Villaverde Carmona" userId="a51992eb-a4c4-4412-af86-69be1c1d5412" providerId="ADAL" clId="{9E67C55E-A4CE-4FE8-80A2-71883B7B4B3D}" dt="2019-10-21T06:21:39.472" v="2994" actId="14100"/>
          <ac:picMkLst>
            <pc:docMk/>
            <pc:sldMk cId="0" sldId="262"/>
            <ac:picMk id="16" creationId="{057BBB01-9748-4FF6-9819-31B608280B22}"/>
          </ac:picMkLst>
        </pc:picChg>
        <pc:picChg chg="add del mod">
          <ac:chgData name="Alberto Villaverde Carmona" userId="a51992eb-a4c4-4412-af86-69be1c1d5412" providerId="ADAL" clId="{9E67C55E-A4CE-4FE8-80A2-71883B7B4B3D}" dt="2019-10-21T06:17:06.249" v="2952" actId="478"/>
          <ac:picMkLst>
            <pc:docMk/>
            <pc:sldMk cId="0" sldId="262"/>
            <ac:picMk id="19" creationId="{391E5A7B-3FDA-4637-BE5B-462795B432C6}"/>
          </ac:picMkLst>
        </pc:picChg>
        <pc:picChg chg="add mod">
          <ac:chgData name="Alberto Villaverde Carmona" userId="a51992eb-a4c4-4412-af86-69be1c1d5412" providerId="ADAL" clId="{9E67C55E-A4CE-4FE8-80A2-71883B7B4B3D}" dt="2019-10-21T06:19:59.460" v="2984" actId="1076"/>
          <ac:picMkLst>
            <pc:docMk/>
            <pc:sldMk cId="0" sldId="262"/>
            <ac:picMk id="20" creationId="{957189D5-FAEC-4598-978A-17812A97C2DF}"/>
          </ac:picMkLst>
        </pc:picChg>
        <pc:picChg chg="add mod">
          <ac:chgData name="Alberto Villaverde Carmona" userId="a51992eb-a4c4-4412-af86-69be1c1d5412" providerId="ADAL" clId="{9E67C55E-A4CE-4FE8-80A2-71883B7B4B3D}" dt="2019-10-21T06:18:37.996" v="2967" actId="1076"/>
          <ac:picMkLst>
            <pc:docMk/>
            <pc:sldMk cId="0" sldId="262"/>
            <ac:picMk id="22" creationId="{5B1C7DAE-ABB9-4624-B421-3B73926E01AD}"/>
          </ac:picMkLst>
        </pc:picChg>
      </pc:sldChg>
      <pc:sldChg chg="del">
        <pc:chgData name="Alberto Villaverde Carmona" userId="a51992eb-a4c4-4412-af86-69be1c1d5412" providerId="ADAL" clId="{9E67C55E-A4CE-4FE8-80A2-71883B7B4B3D}" dt="2019-10-20T15:34:33.465" v="2509" actId="2696"/>
        <pc:sldMkLst>
          <pc:docMk/>
          <pc:sldMk cId="4249254065" sldId="267"/>
        </pc:sldMkLst>
      </pc:sldChg>
      <pc:sldChg chg="addSp modSp modAnim">
        <pc:chgData name="Alberto Villaverde Carmona" userId="a51992eb-a4c4-4412-af86-69be1c1d5412" providerId="ADAL" clId="{9E67C55E-A4CE-4FE8-80A2-71883B7B4B3D}" dt="2019-10-20T16:12:17.418" v="2719"/>
        <pc:sldMkLst>
          <pc:docMk/>
          <pc:sldMk cId="3417961841" sldId="268"/>
        </pc:sldMkLst>
        <pc:spChg chg="mod">
          <ac:chgData name="Alberto Villaverde Carmona" userId="a51992eb-a4c4-4412-af86-69be1c1d5412" providerId="ADAL" clId="{9E67C55E-A4CE-4FE8-80A2-71883B7B4B3D}" dt="2019-10-20T09:33:28.561" v="136" actId="20577"/>
          <ac:spMkLst>
            <pc:docMk/>
            <pc:sldMk cId="3417961841" sldId="268"/>
            <ac:spMk id="18" creationId="{00000000-0000-0000-0000-000000000000}"/>
          </ac:spMkLst>
        </pc:spChg>
        <pc:spChg chg="mod">
          <ac:chgData name="Alberto Villaverde Carmona" userId="a51992eb-a4c4-4412-af86-69be1c1d5412" providerId="ADAL" clId="{9E67C55E-A4CE-4FE8-80A2-71883B7B4B3D}" dt="2019-10-20T09:33:03.276" v="132" actId="5793"/>
          <ac:spMkLst>
            <pc:docMk/>
            <pc:sldMk cId="3417961841" sldId="268"/>
            <ac:spMk id="21" creationId="{00000000-0000-0000-0000-000000000000}"/>
          </ac:spMkLst>
        </pc:spChg>
        <pc:spChg chg="mod">
          <ac:chgData name="Alberto Villaverde Carmona" userId="a51992eb-a4c4-4412-af86-69be1c1d5412" providerId="ADAL" clId="{9E67C55E-A4CE-4FE8-80A2-71883B7B4B3D}" dt="2019-10-18T06:15:06.692" v="42" actId="20577"/>
          <ac:spMkLst>
            <pc:docMk/>
            <pc:sldMk cId="3417961841" sldId="268"/>
            <ac:spMk id="11266" creationId="{00000000-0000-0000-0000-000000000000}"/>
          </ac:spMkLst>
        </pc:spChg>
        <pc:spChg chg="mod">
          <ac:chgData name="Alberto Villaverde Carmona" userId="a51992eb-a4c4-4412-af86-69be1c1d5412" providerId="ADAL" clId="{9E67C55E-A4CE-4FE8-80A2-71883B7B4B3D}" dt="2019-10-20T09:33:13.667" v="133" actId="20577"/>
          <ac:spMkLst>
            <pc:docMk/>
            <pc:sldMk cId="3417961841" sldId="268"/>
            <ac:spMk id="11269" creationId="{00000000-0000-0000-0000-000000000000}"/>
          </ac:spMkLst>
        </pc:spChg>
        <pc:graphicFrameChg chg="add mod">
          <ac:chgData name="Alberto Villaverde Carmona" userId="a51992eb-a4c4-4412-af86-69be1c1d5412" providerId="ADAL" clId="{9E67C55E-A4CE-4FE8-80A2-71883B7B4B3D}" dt="2019-10-20T09:51:14.766" v="1169" actId="20577"/>
          <ac:graphicFrameMkLst>
            <pc:docMk/>
            <pc:sldMk cId="3417961841" sldId="268"/>
            <ac:graphicFrameMk id="2" creationId="{A03D274C-6AEF-477B-A052-22342BC3F299}"/>
          </ac:graphicFrameMkLst>
        </pc:graphicFrameChg>
      </pc:sldChg>
      <pc:sldChg chg="addSp modSp modAnim">
        <pc:chgData name="Alberto Villaverde Carmona" userId="a51992eb-a4c4-4412-af86-69be1c1d5412" providerId="ADAL" clId="{9E67C55E-A4CE-4FE8-80A2-71883B7B4B3D}" dt="2019-10-21T06:06:02.253" v="2942"/>
        <pc:sldMkLst>
          <pc:docMk/>
          <pc:sldMk cId="3090058937" sldId="269"/>
        </pc:sldMkLst>
        <pc:spChg chg="add mod">
          <ac:chgData name="Alberto Villaverde Carmona" userId="a51992eb-a4c4-4412-af86-69be1c1d5412" providerId="ADAL" clId="{9E67C55E-A4CE-4FE8-80A2-71883B7B4B3D}" dt="2019-10-21T06:04:38.850" v="2933" actId="20577"/>
          <ac:spMkLst>
            <pc:docMk/>
            <pc:sldMk cId="3090058937" sldId="269"/>
            <ac:spMk id="3" creationId="{A7C24B1E-C5D4-4D57-8C32-F50FCEFD9AC5}"/>
          </ac:spMkLst>
        </pc:spChg>
        <pc:spChg chg="mod">
          <ac:chgData name="Alberto Villaverde Carmona" userId="a51992eb-a4c4-4412-af86-69be1c1d5412" providerId="ADAL" clId="{9E67C55E-A4CE-4FE8-80A2-71883B7B4B3D}" dt="2019-10-18T06:15:15.580" v="44"/>
          <ac:spMkLst>
            <pc:docMk/>
            <pc:sldMk cId="3090058937" sldId="269"/>
            <ac:spMk id="11266" creationId="{00000000-0000-0000-0000-000000000000}"/>
          </ac:spMkLst>
        </pc:spChg>
        <pc:spChg chg="mod">
          <ac:chgData name="Alberto Villaverde Carmona" userId="a51992eb-a4c4-4412-af86-69be1c1d5412" providerId="ADAL" clId="{9E67C55E-A4CE-4FE8-80A2-71883B7B4B3D}" dt="2019-10-21T06:04:19.951" v="2918"/>
          <ac:spMkLst>
            <pc:docMk/>
            <pc:sldMk cId="3090058937" sldId="269"/>
            <ac:spMk id="11269" creationId="{00000000-0000-0000-0000-000000000000}"/>
          </ac:spMkLst>
        </pc:spChg>
        <pc:picChg chg="add mod">
          <ac:chgData name="Alberto Villaverde Carmona" userId="a51992eb-a4c4-4412-af86-69be1c1d5412" providerId="ADAL" clId="{9E67C55E-A4CE-4FE8-80A2-71883B7B4B3D}" dt="2019-10-21T05:59:32.845" v="2743" actId="1036"/>
          <ac:picMkLst>
            <pc:docMk/>
            <pc:sldMk cId="3090058937" sldId="269"/>
            <ac:picMk id="2" creationId="{BBD50BE6-9AA3-4F24-9B3B-A73C467A7749}"/>
          </ac:picMkLst>
        </pc:picChg>
      </pc:sldChg>
      <pc:sldChg chg="addSp delSp modSp add modAnim">
        <pc:chgData name="Alberto Villaverde Carmona" userId="a51992eb-a4c4-4412-af86-69be1c1d5412" providerId="ADAL" clId="{9E67C55E-A4CE-4FE8-80A2-71883B7B4B3D}" dt="2019-10-21T06:05:40.205" v="2938"/>
        <pc:sldMkLst>
          <pc:docMk/>
          <pc:sldMk cId="321153173" sldId="270"/>
        </pc:sldMkLst>
        <pc:spChg chg="add mod">
          <ac:chgData name="Alberto Villaverde Carmona" userId="a51992eb-a4c4-4412-af86-69be1c1d5412" providerId="ADAL" clId="{9E67C55E-A4CE-4FE8-80A2-71883B7B4B3D}" dt="2019-10-20T15:14:11.734" v="1647" actId="1038"/>
          <ac:spMkLst>
            <pc:docMk/>
            <pc:sldMk cId="321153173" sldId="270"/>
            <ac:spMk id="5" creationId="{EC1442EC-242C-457A-895E-DEA19806CAC6}"/>
          </ac:spMkLst>
        </pc:spChg>
        <pc:spChg chg="add mod">
          <ac:chgData name="Alberto Villaverde Carmona" userId="a51992eb-a4c4-4412-af86-69be1c1d5412" providerId="ADAL" clId="{9E67C55E-A4CE-4FE8-80A2-71883B7B4B3D}" dt="2019-10-20T15:14:43.642" v="1653" actId="20577"/>
          <ac:spMkLst>
            <pc:docMk/>
            <pc:sldMk cId="321153173" sldId="270"/>
            <ac:spMk id="6" creationId="{39EB4375-D2F6-4DC9-8F17-4EC4A2926A9E}"/>
          </ac:spMkLst>
        </pc:spChg>
        <pc:spChg chg="add mod">
          <ac:chgData name="Alberto Villaverde Carmona" userId="a51992eb-a4c4-4412-af86-69be1c1d5412" providerId="ADAL" clId="{9E67C55E-A4CE-4FE8-80A2-71883B7B4B3D}" dt="2019-10-20T15:32:06.584" v="2493" actId="1038"/>
          <ac:spMkLst>
            <pc:docMk/>
            <pc:sldMk cId="321153173" sldId="270"/>
            <ac:spMk id="7" creationId="{00B9EB73-896D-410A-A0DD-DA02765EC3DA}"/>
          </ac:spMkLst>
        </pc:spChg>
        <pc:spChg chg="del mod">
          <ac:chgData name="Alberto Villaverde Carmona" userId="a51992eb-a4c4-4412-af86-69be1c1d5412" providerId="ADAL" clId="{9E67C55E-A4CE-4FE8-80A2-71883B7B4B3D}" dt="2019-10-20T15:12:02.595" v="1501" actId="478"/>
          <ac:spMkLst>
            <pc:docMk/>
            <pc:sldMk cId="321153173" sldId="270"/>
            <ac:spMk id="11" creationId="{00000000-0000-0000-0000-000000000000}"/>
          </ac:spMkLst>
        </pc:spChg>
        <pc:spChg chg="add mod ord">
          <ac:chgData name="Alberto Villaverde Carmona" userId="a51992eb-a4c4-4412-af86-69be1c1d5412" providerId="ADAL" clId="{9E67C55E-A4CE-4FE8-80A2-71883B7B4B3D}" dt="2019-10-20T15:14:11.734" v="1647" actId="1038"/>
          <ac:spMkLst>
            <pc:docMk/>
            <pc:sldMk cId="321153173" sldId="270"/>
            <ac:spMk id="15" creationId="{1ED7E753-E5C3-4BD9-AE90-79E759791A80}"/>
          </ac:spMkLst>
        </pc:spChg>
        <pc:spChg chg="add mod">
          <ac:chgData name="Alberto Villaverde Carmona" userId="a51992eb-a4c4-4412-af86-69be1c1d5412" providerId="ADAL" clId="{9E67C55E-A4CE-4FE8-80A2-71883B7B4B3D}" dt="2019-10-20T15:14:11.734" v="1647" actId="1038"/>
          <ac:spMkLst>
            <pc:docMk/>
            <pc:sldMk cId="321153173" sldId="270"/>
            <ac:spMk id="17" creationId="{D605C4EC-CB82-4DBD-B0AD-1ABEE569B4BC}"/>
          </ac:spMkLst>
        </pc:spChg>
        <pc:spChg chg="mod">
          <ac:chgData name="Alberto Villaverde Carmona" userId="a51992eb-a4c4-4412-af86-69be1c1d5412" providerId="ADAL" clId="{9E67C55E-A4CE-4FE8-80A2-71883B7B4B3D}" dt="2019-10-21T06:05:17.888" v="2935" actId="1076"/>
          <ac:spMkLst>
            <pc:docMk/>
            <pc:sldMk cId="321153173" sldId="270"/>
            <ac:spMk id="21" creationId="{00000000-0000-0000-0000-000000000000}"/>
          </ac:spMkLst>
        </pc:spChg>
        <pc:spChg chg="add mod">
          <ac:chgData name="Alberto Villaverde Carmona" userId="a51992eb-a4c4-4412-af86-69be1c1d5412" providerId="ADAL" clId="{9E67C55E-A4CE-4FE8-80A2-71883B7B4B3D}" dt="2019-10-20T15:14:11.734" v="1647" actId="1038"/>
          <ac:spMkLst>
            <pc:docMk/>
            <pc:sldMk cId="321153173" sldId="270"/>
            <ac:spMk id="31" creationId="{F480A9AE-6672-4FC2-B516-F22AFC5F8123}"/>
          </ac:spMkLst>
        </pc:spChg>
        <pc:spChg chg="add mod">
          <ac:chgData name="Alberto Villaverde Carmona" userId="a51992eb-a4c4-4412-af86-69be1c1d5412" providerId="ADAL" clId="{9E67C55E-A4CE-4FE8-80A2-71883B7B4B3D}" dt="2019-10-20T15:23:28.964" v="1748" actId="1035"/>
          <ac:spMkLst>
            <pc:docMk/>
            <pc:sldMk cId="321153173" sldId="270"/>
            <ac:spMk id="36" creationId="{4E57E110-3D74-45A0-93C9-43695F7B0899}"/>
          </ac:spMkLst>
        </pc:spChg>
        <pc:spChg chg="add mod">
          <ac:chgData name="Alberto Villaverde Carmona" userId="a51992eb-a4c4-4412-af86-69be1c1d5412" providerId="ADAL" clId="{9E67C55E-A4CE-4FE8-80A2-71883B7B4B3D}" dt="2019-10-20T15:23:54.706" v="1759" actId="1035"/>
          <ac:spMkLst>
            <pc:docMk/>
            <pc:sldMk cId="321153173" sldId="270"/>
            <ac:spMk id="37" creationId="{A2D37C50-762C-405E-9872-65D75F456E94}"/>
          </ac:spMkLst>
        </pc:spChg>
        <pc:spChg chg="add mod">
          <ac:chgData name="Alberto Villaverde Carmona" userId="a51992eb-a4c4-4412-af86-69be1c1d5412" providerId="ADAL" clId="{9E67C55E-A4CE-4FE8-80A2-71883B7B4B3D}" dt="2019-10-20T15:33:23.013" v="2508" actId="1037"/>
          <ac:spMkLst>
            <pc:docMk/>
            <pc:sldMk cId="321153173" sldId="270"/>
            <ac:spMk id="42" creationId="{D0DF3450-7AB8-40B5-91AF-80A1438221FE}"/>
          </ac:spMkLst>
        </pc:spChg>
        <pc:spChg chg="mod">
          <ac:chgData name="Alberto Villaverde Carmona" userId="a51992eb-a4c4-4412-af86-69be1c1d5412" providerId="ADAL" clId="{9E67C55E-A4CE-4FE8-80A2-71883B7B4B3D}" dt="2019-10-20T15:32:52.167" v="2507" actId="113"/>
          <ac:spMkLst>
            <pc:docMk/>
            <pc:sldMk cId="321153173" sldId="270"/>
            <ac:spMk id="11269" creationId="{00000000-0000-0000-0000-000000000000}"/>
          </ac:spMkLst>
        </pc:spChg>
        <pc:graphicFrameChg chg="del">
          <ac:chgData name="Alberto Villaverde Carmona" userId="a51992eb-a4c4-4412-af86-69be1c1d5412" providerId="ADAL" clId="{9E67C55E-A4CE-4FE8-80A2-71883B7B4B3D}" dt="2019-10-20T09:51:54.902" v="1171" actId="478"/>
          <ac:graphicFrameMkLst>
            <pc:docMk/>
            <pc:sldMk cId="321153173" sldId="270"/>
            <ac:graphicFrameMk id="2" creationId="{A03D274C-6AEF-477B-A052-22342BC3F299}"/>
          </ac:graphicFrameMkLst>
        </pc:graphicFrameChg>
        <pc:picChg chg="add mod ord">
          <ac:chgData name="Alberto Villaverde Carmona" userId="a51992eb-a4c4-4412-af86-69be1c1d5412" providerId="ADAL" clId="{9E67C55E-A4CE-4FE8-80A2-71883B7B4B3D}" dt="2019-10-20T15:14:11.734" v="1647" actId="1038"/>
          <ac:picMkLst>
            <pc:docMk/>
            <pc:sldMk cId="321153173" sldId="270"/>
            <ac:picMk id="4" creationId="{5B69C384-2BAC-472F-9CF7-EBD85B10D1F4}"/>
          </ac:picMkLst>
        </pc:picChg>
        <pc:picChg chg="add del mod">
          <ac:chgData name="Alberto Villaverde Carmona" userId="a51992eb-a4c4-4412-af86-69be1c1d5412" providerId="ADAL" clId="{9E67C55E-A4CE-4FE8-80A2-71883B7B4B3D}" dt="2019-10-20T15:04:28.004" v="1455"/>
          <ac:picMkLst>
            <pc:docMk/>
            <pc:sldMk cId="321153173" sldId="270"/>
            <ac:picMk id="12" creationId="{1E5E8453-1D36-4A09-98EC-F32AAA7FC642}"/>
          </ac:picMkLst>
        </pc:picChg>
        <pc:picChg chg="add del mod">
          <ac:chgData name="Alberto Villaverde Carmona" userId="a51992eb-a4c4-4412-af86-69be1c1d5412" providerId="ADAL" clId="{9E67C55E-A4CE-4FE8-80A2-71883B7B4B3D}" dt="2019-10-20T15:04:39.311" v="1457"/>
          <ac:picMkLst>
            <pc:docMk/>
            <pc:sldMk cId="321153173" sldId="270"/>
            <ac:picMk id="14" creationId="{84C1A24C-9D1E-40C0-873D-7C6CFB7350FC}"/>
          </ac:picMkLst>
        </pc:picChg>
        <pc:picChg chg="add del mod">
          <ac:chgData name="Alberto Villaverde Carmona" userId="a51992eb-a4c4-4412-af86-69be1c1d5412" providerId="ADAL" clId="{9E67C55E-A4CE-4FE8-80A2-71883B7B4B3D}" dt="2019-10-20T15:04:50.960" v="1459"/>
          <ac:picMkLst>
            <pc:docMk/>
            <pc:sldMk cId="321153173" sldId="270"/>
            <ac:picMk id="19" creationId="{1A5E7A7F-7A7D-4D18-BCD7-E5DA1A1E79EF}"/>
          </ac:picMkLst>
        </pc:picChg>
        <pc:picChg chg="add del mod">
          <ac:chgData name="Alberto Villaverde Carmona" userId="a51992eb-a4c4-4412-af86-69be1c1d5412" providerId="ADAL" clId="{9E67C55E-A4CE-4FE8-80A2-71883B7B4B3D}" dt="2019-10-20T15:06:21.248" v="1461"/>
          <ac:picMkLst>
            <pc:docMk/>
            <pc:sldMk cId="321153173" sldId="270"/>
            <ac:picMk id="22" creationId="{25ADEF9F-D9BC-4EEC-8FEF-A457EFC04AAE}"/>
          </ac:picMkLst>
        </pc:picChg>
        <pc:picChg chg="add del mod">
          <ac:chgData name="Alberto Villaverde Carmona" userId="a51992eb-a4c4-4412-af86-69be1c1d5412" providerId="ADAL" clId="{9E67C55E-A4CE-4FE8-80A2-71883B7B4B3D}" dt="2019-10-20T15:06:37.730" v="1463"/>
          <ac:picMkLst>
            <pc:docMk/>
            <pc:sldMk cId="321153173" sldId="270"/>
            <ac:picMk id="24" creationId="{2F9CE76D-B627-4CE0-87F0-0C990CAD9DDF}"/>
          </ac:picMkLst>
        </pc:picChg>
        <pc:picChg chg="add mod">
          <ac:chgData name="Alberto Villaverde Carmona" userId="a51992eb-a4c4-4412-af86-69be1c1d5412" providerId="ADAL" clId="{9E67C55E-A4CE-4FE8-80A2-71883B7B4B3D}" dt="2019-10-20T15:14:11.734" v="1647" actId="1038"/>
          <ac:picMkLst>
            <pc:docMk/>
            <pc:sldMk cId="321153173" sldId="270"/>
            <ac:picMk id="26" creationId="{C2379CCE-94C7-402A-BA22-3625D1E10A1F}"/>
          </ac:picMkLst>
        </pc:picChg>
        <pc:picChg chg="add mod">
          <ac:chgData name="Alberto Villaverde Carmona" userId="a51992eb-a4c4-4412-af86-69be1c1d5412" providerId="ADAL" clId="{9E67C55E-A4CE-4FE8-80A2-71883B7B4B3D}" dt="2019-10-20T15:14:11.734" v="1647" actId="1038"/>
          <ac:picMkLst>
            <pc:docMk/>
            <pc:sldMk cId="321153173" sldId="270"/>
            <ac:picMk id="28" creationId="{94AB6FE8-79A8-4FAA-B172-13786B9334E5}"/>
          </ac:picMkLst>
        </pc:picChg>
        <pc:picChg chg="add del mod">
          <ac:chgData name="Alberto Villaverde Carmona" userId="a51992eb-a4c4-4412-af86-69be1c1d5412" providerId="ADAL" clId="{9E67C55E-A4CE-4FE8-80A2-71883B7B4B3D}" dt="2019-10-20T15:22:10.831" v="1657"/>
          <ac:picMkLst>
            <pc:docMk/>
            <pc:sldMk cId="321153173" sldId="270"/>
            <ac:picMk id="30" creationId="{3CF8BB4A-D0B0-441C-88C1-B8AF0C40E6F6}"/>
          </ac:picMkLst>
        </pc:picChg>
        <pc:picChg chg="add mod">
          <ac:chgData name="Alberto Villaverde Carmona" userId="a51992eb-a4c4-4412-af86-69be1c1d5412" providerId="ADAL" clId="{9E67C55E-A4CE-4FE8-80A2-71883B7B4B3D}" dt="2019-10-20T15:22:57.871" v="1699" actId="1035"/>
          <ac:picMkLst>
            <pc:docMk/>
            <pc:sldMk cId="321153173" sldId="270"/>
            <ac:picMk id="1026" creationId="{9996F821-D9E0-4467-A675-2028E92BC888}"/>
          </ac:picMkLst>
        </pc:picChg>
        <pc:picChg chg="add mod">
          <ac:chgData name="Alberto Villaverde Carmona" userId="a51992eb-a4c4-4412-af86-69be1c1d5412" providerId="ADAL" clId="{9E67C55E-A4CE-4FE8-80A2-71883B7B4B3D}" dt="2019-10-20T15:23:16.333" v="1738" actId="1036"/>
          <ac:picMkLst>
            <pc:docMk/>
            <pc:sldMk cId="321153173" sldId="270"/>
            <ac:picMk id="1028" creationId="{6C1FD4E8-38F5-4FB2-B0AB-ADDBEA00EAF6}"/>
          </ac:picMkLst>
        </pc:picChg>
        <pc:picChg chg="add del">
          <ac:chgData name="Alberto Villaverde Carmona" userId="a51992eb-a4c4-4412-af86-69be1c1d5412" providerId="ADAL" clId="{9E67C55E-A4CE-4FE8-80A2-71883B7B4B3D}" dt="2019-10-20T15:22:29.026" v="1659"/>
          <ac:picMkLst>
            <pc:docMk/>
            <pc:sldMk cId="321153173" sldId="270"/>
            <ac:picMk id="1030" creationId="{64238A77-4DBE-4FFE-8F55-DC5CFDC4238F}"/>
          </ac:picMkLst>
        </pc:picChg>
        <pc:picChg chg="add mod">
          <ac:chgData name="Alberto Villaverde Carmona" userId="a51992eb-a4c4-4412-af86-69be1c1d5412" providerId="ADAL" clId="{9E67C55E-A4CE-4FE8-80A2-71883B7B4B3D}" dt="2019-10-20T15:23:13.637" v="1735" actId="1036"/>
          <ac:picMkLst>
            <pc:docMk/>
            <pc:sldMk cId="321153173" sldId="270"/>
            <ac:picMk id="1032" creationId="{A618D10F-1611-48B5-98A0-DA3885B652DA}"/>
          </ac:picMkLst>
        </pc:picChg>
      </pc:sldChg>
      <pc:sldChg chg="addSp delSp modSp add delAnim modAnim">
        <pc:chgData name="Alberto Villaverde Carmona" userId="a51992eb-a4c4-4412-af86-69be1c1d5412" providerId="ADAL" clId="{9E67C55E-A4CE-4FE8-80A2-71883B7B4B3D}" dt="2019-10-21T06:23:23.841" v="3023" actId="1076"/>
        <pc:sldMkLst>
          <pc:docMk/>
          <pc:sldMk cId="1322154373" sldId="271"/>
        </pc:sldMkLst>
        <pc:spChg chg="del">
          <ac:chgData name="Alberto Villaverde Carmona" userId="a51992eb-a4c4-4412-af86-69be1c1d5412" providerId="ADAL" clId="{9E67C55E-A4CE-4FE8-80A2-71883B7B4B3D}" dt="2019-10-21T06:22:11.442" v="2999" actId="478"/>
          <ac:spMkLst>
            <pc:docMk/>
            <pc:sldMk cId="1322154373" sldId="271"/>
            <ac:spMk id="3" creationId="{A7C24B1E-C5D4-4D57-8C32-F50FCEFD9AC5}"/>
          </ac:spMkLst>
        </pc:spChg>
        <pc:spChg chg="add mod">
          <ac:chgData name="Alberto Villaverde Carmona" userId="a51992eb-a4c4-4412-af86-69be1c1d5412" providerId="ADAL" clId="{9E67C55E-A4CE-4FE8-80A2-71883B7B4B3D}" dt="2019-10-21T06:23:23.841" v="3023" actId="1076"/>
          <ac:spMkLst>
            <pc:docMk/>
            <pc:sldMk cId="1322154373" sldId="271"/>
            <ac:spMk id="14" creationId="{D72FC634-3AAF-40FB-BF4E-BBC7BA51C16C}"/>
          </ac:spMkLst>
        </pc:spChg>
        <pc:spChg chg="del mod">
          <ac:chgData name="Alberto Villaverde Carmona" userId="a51992eb-a4c4-4412-af86-69be1c1d5412" providerId="ADAL" clId="{9E67C55E-A4CE-4FE8-80A2-71883B7B4B3D}" dt="2019-10-21T06:22:20.789" v="3001" actId="478"/>
          <ac:spMkLst>
            <pc:docMk/>
            <pc:sldMk cId="1322154373" sldId="271"/>
            <ac:spMk id="18" creationId="{00000000-0000-0000-0000-000000000000}"/>
          </ac:spMkLst>
        </pc:spChg>
        <pc:spChg chg="del">
          <ac:chgData name="Alberto Villaverde Carmona" userId="a51992eb-a4c4-4412-af86-69be1c1d5412" providerId="ADAL" clId="{9E67C55E-A4CE-4FE8-80A2-71883B7B4B3D}" dt="2019-10-21T06:22:08.071" v="2998" actId="478"/>
          <ac:spMkLst>
            <pc:docMk/>
            <pc:sldMk cId="1322154373" sldId="271"/>
            <ac:spMk id="21" creationId="{00000000-0000-0000-0000-000000000000}"/>
          </ac:spMkLst>
        </pc:spChg>
        <pc:spChg chg="del">
          <ac:chgData name="Alberto Villaverde Carmona" userId="a51992eb-a4c4-4412-af86-69be1c1d5412" providerId="ADAL" clId="{9E67C55E-A4CE-4FE8-80A2-71883B7B4B3D}" dt="2019-10-21T06:22:04.775" v="2997" actId="478"/>
          <ac:spMkLst>
            <pc:docMk/>
            <pc:sldMk cId="1322154373" sldId="271"/>
            <ac:spMk id="11269" creationId="{00000000-0000-0000-0000-000000000000}"/>
          </ac:spMkLst>
        </pc:spChg>
        <pc:picChg chg="del">
          <ac:chgData name="Alberto Villaverde Carmona" userId="a51992eb-a4c4-4412-af86-69be1c1d5412" providerId="ADAL" clId="{9E67C55E-A4CE-4FE8-80A2-71883B7B4B3D}" dt="2019-10-21T06:22:02.860" v="2996" actId="478"/>
          <ac:picMkLst>
            <pc:docMk/>
            <pc:sldMk cId="1322154373" sldId="271"/>
            <ac:picMk id="2" creationId="{BBD50BE6-9AA3-4F24-9B3B-A73C467A7749}"/>
          </ac:picMkLst>
        </pc:picChg>
        <pc:picChg chg="add del">
          <ac:chgData name="Alberto Villaverde Carmona" userId="a51992eb-a4c4-4412-af86-69be1c1d5412" providerId="ADAL" clId="{9E67C55E-A4CE-4FE8-80A2-71883B7B4B3D}" dt="2019-10-21T06:22:34.154" v="3003"/>
          <ac:picMkLst>
            <pc:docMk/>
            <pc:sldMk cId="1322154373" sldId="271"/>
            <ac:picMk id="13" creationId="{E2BC521E-2D83-499C-8EA4-74D711669E7D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10E302-FA40-447B-82C0-1ADF8D2C732A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E9351C84-3792-44BF-A704-EF6803C9A7C6}">
      <dgm:prSet phldrT="[Texto]"/>
      <dgm:spPr/>
      <dgm:t>
        <a:bodyPr/>
        <a:lstStyle/>
        <a:p>
          <a:r>
            <a:rPr lang="es-ES" dirty="0" err="1"/>
            <a:t>Backups</a:t>
          </a:r>
          <a:r>
            <a:rPr lang="es-ES" dirty="0"/>
            <a:t> de configuraciones</a:t>
          </a:r>
        </a:p>
      </dgm:t>
    </dgm:pt>
    <dgm:pt modelId="{77F8C88C-D6C6-42A6-A6ED-571E53C5A9BF}" type="parTrans" cxnId="{8E9CEDC8-D1B7-4645-AC5A-712308774A31}">
      <dgm:prSet/>
      <dgm:spPr/>
      <dgm:t>
        <a:bodyPr/>
        <a:lstStyle/>
        <a:p>
          <a:endParaRPr lang="es-ES"/>
        </a:p>
      </dgm:t>
    </dgm:pt>
    <dgm:pt modelId="{A4B2D122-F115-4A88-A4F2-2CCC9830DB74}" type="sibTrans" cxnId="{8E9CEDC8-D1B7-4645-AC5A-712308774A31}">
      <dgm:prSet/>
      <dgm:spPr/>
      <dgm:t>
        <a:bodyPr/>
        <a:lstStyle/>
        <a:p>
          <a:endParaRPr lang="es-ES"/>
        </a:p>
      </dgm:t>
    </dgm:pt>
    <dgm:pt modelId="{CA510E10-5382-4A3E-B4DE-6E66957F46E5}">
      <dgm:prSet phldrT="[Texto]"/>
      <dgm:spPr/>
      <dgm:t>
        <a:bodyPr/>
        <a:lstStyle/>
        <a:p>
          <a:r>
            <a:rPr lang="es-ES" dirty="0"/>
            <a:t>Almacenadas en bruto, sin homogeneidad</a:t>
          </a:r>
        </a:p>
      </dgm:t>
    </dgm:pt>
    <dgm:pt modelId="{07E64C1C-1422-4EDC-9E2D-BB3628BA0A7B}" type="parTrans" cxnId="{86F9DAFC-A987-4190-82EF-39385979932F}">
      <dgm:prSet/>
      <dgm:spPr/>
      <dgm:t>
        <a:bodyPr/>
        <a:lstStyle/>
        <a:p>
          <a:endParaRPr lang="es-ES"/>
        </a:p>
      </dgm:t>
    </dgm:pt>
    <dgm:pt modelId="{BDA30367-A0D1-4CE2-AA9F-D4F166FE5E02}" type="sibTrans" cxnId="{86F9DAFC-A987-4190-82EF-39385979932F}">
      <dgm:prSet/>
      <dgm:spPr/>
      <dgm:t>
        <a:bodyPr/>
        <a:lstStyle/>
        <a:p>
          <a:endParaRPr lang="es-ES"/>
        </a:p>
      </dgm:t>
    </dgm:pt>
    <dgm:pt modelId="{92297D2D-5CCA-4A72-A1C8-35BB1504A03C}">
      <dgm:prSet phldrT="[Texto]"/>
      <dgm:spPr/>
      <dgm:t>
        <a:bodyPr/>
        <a:lstStyle/>
        <a:p>
          <a:r>
            <a:rPr lang="es-ES" dirty="0" err="1"/>
            <a:t>Backups</a:t>
          </a:r>
          <a:r>
            <a:rPr lang="es-ES" dirty="0"/>
            <a:t> en servidor de control de versiones</a:t>
          </a:r>
        </a:p>
      </dgm:t>
    </dgm:pt>
    <dgm:pt modelId="{A773280F-21FC-4B0F-A937-74A62F46D502}" type="parTrans" cxnId="{74F05E38-8B44-4ED4-BCD3-39959539B8DB}">
      <dgm:prSet/>
      <dgm:spPr/>
      <dgm:t>
        <a:bodyPr/>
        <a:lstStyle/>
        <a:p>
          <a:endParaRPr lang="es-ES"/>
        </a:p>
      </dgm:t>
    </dgm:pt>
    <dgm:pt modelId="{87742DD7-3ED3-4506-9EB4-9C703CB8F3A1}" type="sibTrans" cxnId="{74F05E38-8B44-4ED4-BCD3-39959539B8DB}">
      <dgm:prSet/>
      <dgm:spPr/>
      <dgm:t>
        <a:bodyPr/>
        <a:lstStyle/>
        <a:p>
          <a:endParaRPr lang="es-ES"/>
        </a:p>
      </dgm:t>
    </dgm:pt>
    <dgm:pt modelId="{FD32E6F4-A0B3-4C75-A5FC-97C79422CE1A}">
      <dgm:prSet phldrT="[Texto]"/>
      <dgm:spPr/>
      <dgm:t>
        <a:bodyPr/>
        <a:lstStyle/>
        <a:p>
          <a:r>
            <a:rPr lang="es-ES" dirty="0"/>
            <a:t>Forma estándar de almacenamiento, paradigma de control de versiones.</a:t>
          </a:r>
        </a:p>
      </dgm:t>
    </dgm:pt>
    <dgm:pt modelId="{C331C9FE-276A-46A6-B0B8-7B78DC42DBD6}" type="parTrans" cxnId="{FECAC5A7-E063-4D25-81E0-985955AE88A1}">
      <dgm:prSet/>
      <dgm:spPr/>
      <dgm:t>
        <a:bodyPr/>
        <a:lstStyle/>
        <a:p>
          <a:endParaRPr lang="es-ES"/>
        </a:p>
      </dgm:t>
    </dgm:pt>
    <dgm:pt modelId="{02F1C317-DD65-4EBD-8FF8-2568FC7B9C3D}" type="sibTrans" cxnId="{FECAC5A7-E063-4D25-81E0-985955AE88A1}">
      <dgm:prSet/>
      <dgm:spPr/>
      <dgm:t>
        <a:bodyPr/>
        <a:lstStyle/>
        <a:p>
          <a:endParaRPr lang="es-ES"/>
        </a:p>
      </dgm:t>
    </dgm:pt>
    <dgm:pt modelId="{0FAD71BD-84E4-42BB-BF66-5BEB679FF2B1}">
      <dgm:prSet phldrT="[Texto]"/>
      <dgm:spPr/>
      <dgm:t>
        <a:bodyPr/>
        <a:lstStyle/>
        <a:p>
          <a:r>
            <a:rPr lang="es-ES" dirty="0"/>
            <a:t>Cambios indexados: fácil buscar. Foto en el tiempo.</a:t>
          </a:r>
        </a:p>
      </dgm:t>
    </dgm:pt>
    <dgm:pt modelId="{86A71CF9-23DB-497C-BA7E-0E4B29A5BF30}" type="parTrans" cxnId="{F6606492-F032-4BF5-AF5A-F7F3E1EF6C5B}">
      <dgm:prSet/>
      <dgm:spPr/>
      <dgm:t>
        <a:bodyPr/>
        <a:lstStyle/>
        <a:p>
          <a:endParaRPr lang="es-ES"/>
        </a:p>
      </dgm:t>
    </dgm:pt>
    <dgm:pt modelId="{4ED77395-983A-4CA4-A80B-F012C13FB0B0}" type="sibTrans" cxnId="{F6606492-F032-4BF5-AF5A-F7F3E1EF6C5B}">
      <dgm:prSet/>
      <dgm:spPr/>
      <dgm:t>
        <a:bodyPr/>
        <a:lstStyle/>
        <a:p>
          <a:endParaRPr lang="es-ES"/>
        </a:p>
      </dgm:t>
    </dgm:pt>
    <dgm:pt modelId="{D7834400-71AB-4BAA-A5EB-0484A91E60CD}">
      <dgm:prSet phldrT="[Texto]"/>
      <dgm:spPr/>
      <dgm:t>
        <a:bodyPr/>
        <a:lstStyle/>
        <a:p>
          <a:r>
            <a:rPr lang="es-ES" dirty="0"/>
            <a:t>Servidor de control de versiones como “centro de mando”</a:t>
          </a:r>
        </a:p>
      </dgm:t>
    </dgm:pt>
    <dgm:pt modelId="{ECB40174-DCD2-4320-A93A-BA7E624CCD53}" type="parTrans" cxnId="{51CCB299-5834-4DD6-90F2-A108AAD934F4}">
      <dgm:prSet/>
      <dgm:spPr/>
      <dgm:t>
        <a:bodyPr/>
        <a:lstStyle/>
        <a:p>
          <a:endParaRPr lang="es-ES"/>
        </a:p>
      </dgm:t>
    </dgm:pt>
    <dgm:pt modelId="{AE90689E-9292-4FAF-A1B3-AB21BFE35A5B}" type="sibTrans" cxnId="{51CCB299-5834-4DD6-90F2-A108AAD934F4}">
      <dgm:prSet/>
      <dgm:spPr/>
      <dgm:t>
        <a:bodyPr/>
        <a:lstStyle/>
        <a:p>
          <a:endParaRPr lang="es-ES"/>
        </a:p>
      </dgm:t>
    </dgm:pt>
    <dgm:pt modelId="{79022434-6E03-4689-9729-A354CE038B8F}">
      <dgm:prSet phldrT="[Texto]"/>
      <dgm:spPr/>
      <dgm:t>
        <a:bodyPr/>
        <a:lstStyle/>
        <a:p>
          <a:r>
            <a:rPr lang="es-ES" dirty="0"/>
            <a:t>Realizamos los cambios en el servidor primero.</a:t>
          </a:r>
        </a:p>
      </dgm:t>
    </dgm:pt>
    <dgm:pt modelId="{822C41CD-59D2-41BB-81CA-44043E73FC9F}" type="parTrans" cxnId="{9F3232F0-5613-4621-8501-62D9066A4DE0}">
      <dgm:prSet/>
      <dgm:spPr/>
      <dgm:t>
        <a:bodyPr/>
        <a:lstStyle/>
        <a:p>
          <a:endParaRPr lang="es-ES"/>
        </a:p>
      </dgm:t>
    </dgm:pt>
    <dgm:pt modelId="{134BF83F-C6B1-41C1-B826-3B0DA94C5BD7}" type="sibTrans" cxnId="{9F3232F0-5613-4621-8501-62D9066A4DE0}">
      <dgm:prSet/>
      <dgm:spPr/>
      <dgm:t>
        <a:bodyPr/>
        <a:lstStyle/>
        <a:p>
          <a:endParaRPr lang="es-ES"/>
        </a:p>
      </dgm:t>
    </dgm:pt>
    <dgm:pt modelId="{C47B1F52-76A6-41E0-A35B-16C75005323E}">
      <dgm:prSet phldrT="[Texto]"/>
      <dgm:spPr/>
      <dgm:t>
        <a:bodyPr/>
        <a:lstStyle/>
        <a:p>
          <a:r>
            <a:rPr lang="es-ES" dirty="0"/>
            <a:t>Plantillas, variables y scripts para replicar a los dispositivos</a:t>
          </a:r>
        </a:p>
      </dgm:t>
    </dgm:pt>
    <dgm:pt modelId="{F429173E-9808-4DFE-A06B-F7802E4B4A1E}" type="parTrans" cxnId="{1FCD13AF-F353-415E-98E4-8210BEC1AB26}">
      <dgm:prSet/>
      <dgm:spPr/>
      <dgm:t>
        <a:bodyPr/>
        <a:lstStyle/>
        <a:p>
          <a:endParaRPr lang="es-ES"/>
        </a:p>
      </dgm:t>
    </dgm:pt>
    <dgm:pt modelId="{885948FE-1C32-4172-8F73-79D390A6EBB8}" type="sibTrans" cxnId="{1FCD13AF-F353-415E-98E4-8210BEC1AB26}">
      <dgm:prSet/>
      <dgm:spPr/>
      <dgm:t>
        <a:bodyPr/>
        <a:lstStyle/>
        <a:p>
          <a:endParaRPr lang="es-ES"/>
        </a:p>
      </dgm:t>
    </dgm:pt>
    <dgm:pt modelId="{352927E3-FFDC-4799-B627-B88D06F6A193}">
      <dgm:prSet phldrT="[Texto]"/>
      <dgm:spPr/>
      <dgm:t>
        <a:bodyPr/>
        <a:lstStyle/>
        <a:p>
          <a:r>
            <a:rPr lang="es-ES" dirty="0"/>
            <a:t>Dificultad cuando hay que tirar del hilo</a:t>
          </a:r>
        </a:p>
      </dgm:t>
    </dgm:pt>
    <dgm:pt modelId="{D5F7E959-AF4F-405B-864B-CF5BBF8F6B32}" type="sibTrans" cxnId="{5C982E92-1B09-4CB7-8BC0-7E7833A3D6A4}">
      <dgm:prSet/>
      <dgm:spPr/>
      <dgm:t>
        <a:bodyPr/>
        <a:lstStyle/>
        <a:p>
          <a:endParaRPr lang="es-ES"/>
        </a:p>
      </dgm:t>
    </dgm:pt>
    <dgm:pt modelId="{91FC185B-F136-46B2-8526-123EBEE24F7C}" type="parTrans" cxnId="{5C982E92-1B09-4CB7-8BC0-7E7833A3D6A4}">
      <dgm:prSet/>
      <dgm:spPr/>
      <dgm:t>
        <a:bodyPr/>
        <a:lstStyle/>
        <a:p>
          <a:endParaRPr lang="es-ES"/>
        </a:p>
      </dgm:t>
    </dgm:pt>
    <dgm:pt modelId="{BBC30B80-9340-41FE-A052-D66FFD820776}" type="pres">
      <dgm:prSet presAssocID="{2510E302-FA40-447B-82C0-1ADF8D2C732A}" presName="outerComposite" presStyleCnt="0">
        <dgm:presLayoutVars>
          <dgm:chMax val="5"/>
          <dgm:dir/>
          <dgm:resizeHandles val="exact"/>
        </dgm:presLayoutVars>
      </dgm:prSet>
      <dgm:spPr/>
    </dgm:pt>
    <dgm:pt modelId="{F222828B-3646-4152-BDE4-02B3B555FF57}" type="pres">
      <dgm:prSet presAssocID="{2510E302-FA40-447B-82C0-1ADF8D2C732A}" presName="dummyMaxCanvas" presStyleCnt="0">
        <dgm:presLayoutVars/>
      </dgm:prSet>
      <dgm:spPr/>
    </dgm:pt>
    <dgm:pt modelId="{0B5CBB2F-EBFA-498B-8867-B174E2BD33E3}" type="pres">
      <dgm:prSet presAssocID="{2510E302-FA40-447B-82C0-1ADF8D2C732A}" presName="ThreeNodes_1" presStyleLbl="node1" presStyleIdx="0" presStyleCnt="3">
        <dgm:presLayoutVars>
          <dgm:bulletEnabled val="1"/>
        </dgm:presLayoutVars>
      </dgm:prSet>
      <dgm:spPr/>
    </dgm:pt>
    <dgm:pt modelId="{781102FE-ECD5-4689-A7BF-C364698CFBCD}" type="pres">
      <dgm:prSet presAssocID="{2510E302-FA40-447B-82C0-1ADF8D2C732A}" presName="ThreeNodes_2" presStyleLbl="node1" presStyleIdx="1" presStyleCnt="3">
        <dgm:presLayoutVars>
          <dgm:bulletEnabled val="1"/>
        </dgm:presLayoutVars>
      </dgm:prSet>
      <dgm:spPr/>
    </dgm:pt>
    <dgm:pt modelId="{FD570F9A-0FD4-45D1-9BE6-F14A9402D1BA}" type="pres">
      <dgm:prSet presAssocID="{2510E302-FA40-447B-82C0-1ADF8D2C732A}" presName="ThreeNodes_3" presStyleLbl="node1" presStyleIdx="2" presStyleCnt="3">
        <dgm:presLayoutVars>
          <dgm:bulletEnabled val="1"/>
        </dgm:presLayoutVars>
      </dgm:prSet>
      <dgm:spPr/>
    </dgm:pt>
    <dgm:pt modelId="{6F62F171-C146-4BEF-971B-2C9A9FB6B5C8}" type="pres">
      <dgm:prSet presAssocID="{2510E302-FA40-447B-82C0-1ADF8D2C732A}" presName="ThreeConn_1-2" presStyleLbl="fgAccFollowNode1" presStyleIdx="0" presStyleCnt="2">
        <dgm:presLayoutVars>
          <dgm:bulletEnabled val="1"/>
        </dgm:presLayoutVars>
      </dgm:prSet>
      <dgm:spPr/>
    </dgm:pt>
    <dgm:pt modelId="{304AB3AA-5E1A-4D9B-BE6A-2AB7CB050053}" type="pres">
      <dgm:prSet presAssocID="{2510E302-FA40-447B-82C0-1ADF8D2C732A}" presName="ThreeConn_2-3" presStyleLbl="fgAccFollowNode1" presStyleIdx="1" presStyleCnt="2">
        <dgm:presLayoutVars>
          <dgm:bulletEnabled val="1"/>
        </dgm:presLayoutVars>
      </dgm:prSet>
      <dgm:spPr/>
    </dgm:pt>
    <dgm:pt modelId="{89CF9EBB-4EEC-4A88-A7A2-C255F102DF68}" type="pres">
      <dgm:prSet presAssocID="{2510E302-FA40-447B-82C0-1ADF8D2C732A}" presName="ThreeNodes_1_text" presStyleLbl="node1" presStyleIdx="2" presStyleCnt="3">
        <dgm:presLayoutVars>
          <dgm:bulletEnabled val="1"/>
        </dgm:presLayoutVars>
      </dgm:prSet>
      <dgm:spPr/>
    </dgm:pt>
    <dgm:pt modelId="{05B0B47A-7FD1-4E86-B8B2-3AC8C84A5A0C}" type="pres">
      <dgm:prSet presAssocID="{2510E302-FA40-447B-82C0-1ADF8D2C732A}" presName="ThreeNodes_2_text" presStyleLbl="node1" presStyleIdx="2" presStyleCnt="3">
        <dgm:presLayoutVars>
          <dgm:bulletEnabled val="1"/>
        </dgm:presLayoutVars>
      </dgm:prSet>
      <dgm:spPr/>
    </dgm:pt>
    <dgm:pt modelId="{0E146AB5-7390-4957-B6E3-8DBB39DD34F3}" type="pres">
      <dgm:prSet presAssocID="{2510E302-FA40-447B-82C0-1ADF8D2C732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6DCEFC19-50A9-4FF2-9051-D554CCF73CB0}" type="presOf" srcId="{CA510E10-5382-4A3E-B4DE-6E66957F46E5}" destId="{0B5CBB2F-EBFA-498B-8867-B174E2BD33E3}" srcOrd="0" destOrd="1" presId="urn:microsoft.com/office/officeart/2005/8/layout/vProcess5"/>
    <dgm:cxn modelId="{BD27721C-F1D9-494D-B245-549A76634346}" type="presOf" srcId="{0FAD71BD-84E4-42BB-BF66-5BEB679FF2B1}" destId="{05B0B47A-7FD1-4E86-B8B2-3AC8C84A5A0C}" srcOrd="1" destOrd="2" presId="urn:microsoft.com/office/officeart/2005/8/layout/vProcess5"/>
    <dgm:cxn modelId="{06FDBB22-8852-4C6A-9D32-AF786D58A5F4}" type="presOf" srcId="{92297D2D-5CCA-4A72-A1C8-35BB1504A03C}" destId="{05B0B47A-7FD1-4E86-B8B2-3AC8C84A5A0C}" srcOrd="1" destOrd="0" presId="urn:microsoft.com/office/officeart/2005/8/layout/vProcess5"/>
    <dgm:cxn modelId="{05A4A02E-1C79-46B3-A815-B9523F6206FC}" type="presOf" srcId="{92297D2D-5CCA-4A72-A1C8-35BB1504A03C}" destId="{781102FE-ECD5-4689-A7BF-C364698CFBCD}" srcOrd="0" destOrd="0" presId="urn:microsoft.com/office/officeart/2005/8/layout/vProcess5"/>
    <dgm:cxn modelId="{85FC1331-88E5-40D2-9C8B-0D2F53B5F6B5}" type="presOf" srcId="{2510E302-FA40-447B-82C0-1ADF8D2C732A}" destId="{BBC30B80-9340-41FE-A052-D66FFD820776}" srcOrd="0" destOrd="0" presId="urn:microsoft.com/office/officeart/2005/8/layout/vProcess5"/>
    <dgm:cxn modelId="{74F05E38-8B44-4ED4-BCD3-39959539B8DB}" srcId="{2510E302-FA40-447B-82C0-1ADF8D2C732A}" destId="{92297D2D-5CCA-4A72-A1C8-35BB1504A03C}" srcOrd="1" destOrd="0" parTransId="{A773280F-21FC-4B0F-A937-74A62F46D502}" sibTransId="{87742DD7-3ED3-4506-9EB4-9C703CB8F3A1}"/>
    <dgm:cxn modelId="{41207F5D-1678-4D84-9D00-19130747664C}" type="presOf" srcId="{E9351C84-3792-44BF-A704-EF6803C9A7C6}" destId="{0B5CBB2F-EBFA-498B-8867-B174E2BD33E3}" srcOrd="0" destOrd="0" presId="urn:microsoft.com/office/officeart/2005/8/layout/vProcess5"/>
    <dgm:cxn modelId="{D92D2B69-9507-4638-BB33-1800717822CA}" type="presOf" srcId="{CA510E10-5382-4A3E-B4DE-6E66957F46E5}" destId="{89CF9EBB-4EEC-4A88-A7A2-C255F102DF68}" srcOrd="1" destOrd="1" presId="urn:microsoft.com/office/officeart/2005/8/layout/vProcess5"/>
    <dgm:cxn modelId="{4C0E905A-3E6E-4952-BD1D-0CC203AA12BA}" type="presOf" srcId="{79022434-6E03-4689-9729-A354CE038B8F}" destId="{FD570F9A-0FD4-45D1-9BE6-F14A9402D1BA}" srcOrd="0" destOrd="1" presId="urn:microsoft.com/office/officeart/2005/8/layout/vProcess5"/>
    <dgm:cxn modelId="{4058288C-298C-43DC-8FE9-03B07B3E5E8D}" type="presOf" srcId="{FD32E6F4-A0B3-4C75-A5FC-97C79422CE1A}" destId="{05B0B47A-7FD1-4E86-B8B2-3AC8C84A5A0C}" srcOrd="1" destOrd="1" presId="urn:microsoft.com/office/officeart/2005/8/layout/vProcess5"/>
    <dgm:cxn modelId="{5C982E92-1B09-4CB7-8BC0-7E7833A3D6A4}" srcId="{E9351C84-3792-44BF-A704-EF6803C9A7C6}" destId="{352927E3-FFDC-4799-B627-B88D06F6A193}" srcOrd="1" destOrd="0" parTransId="{91FC185B-F136-46B2-8526-123EBEE24F7C}" sibTransId="{D5F7E959-AF4F-405B-864B-CF5BBF8F6B32}"/>
    <dgm:cxn modelId="{F6606492-F032-4BF5-AF5A-F7F3E1EF6C5B}" srcId="{92297D2D-5CCA-4A72-A1C8-35BB1504A03C}" destId="{0FAD71BD-84E4-42BB-BF66-5BEB679FF2B1}" srcOrd="1" destOrd="0" parTransId="{86A71CF9-23DB-497C-BA7E-0E4B29A5BF30}" sibTransId="{4ED77395-983A-4CA4-A80B-F012C13FB0B0}"/>
    <dgm:cxn modelId="{51CCB299-5834-4DD6-90F2-A108AAD934F4}" srcId="{2510E302-FA40-447B-82C0-1ADF8D2C732A}" destId="{D7834400-71AB-4BAA-A5EB-0484A91E60CD}" srcOrd="2" destOrd="0" parTransId="{ECB40174-DCD2-4320-A93A-BA7E624CCD53}" sibTransId="{AE90689E-9292-4FAF-A1B3-AB21BFE35A5B}"/>
    <dgm:cxn modelId="{FECAC5A7-E063-4D25-81E0-985955AE88A1}" srcId="{92297D2D-5CCA-4A72-A1C8-35BB1504A03C}" destId="{FD32E6F4-A0B3-4C75-A5FC-97C79422CE1A}" srcOrd="0" destOrd="0" parTransId="{C331C9FE-276A-46A6-B0B8-7B78DC42DBD6}" sibTransId="{02F1C317-DD65-4EBD-8FF8-2568FC7B9C3D}"/>
    <dgm:cxn modelId="{1FCD13AF-F353-415E-98E4-8210BEC1AB26}" srcId="{D7834400-71AB-4BAA-A5EB-0484A91E60CD}" destId="{C47B1F52-76A6-41E0-A35B-16C75005323E}" srcOrd="1" destOrd="0" parTransId="{F429173E-9808-4DFE-A06B-F7802E4B4A1E}" sibTransId="{885948FE-1C32-4172-8F73-79D390A6EBB8}"/>
    <dgm:cxn modelId="{DB42D0B0-1938-4C83-885F-23271B3B0083}" type="presOf" srcId="{87742DD7-3ED3-4506-9EB4-9C703CB8F3A1}" destId="{304AB3AA-5E1A-4D9B-BE6A-2AB7CB050053}" srcOrd="0" destOrd="0" presId="urn:microsoft.com/office/officeart/2005/8/layout/vProcess5"/>
    <dgm:cxn modelId="{DC9FA8BB-4C82-4DDD-9979-5FB1B7FE967C}" type="presOf" srcId="{352927E3-FFDC-4799-B627-B88D06F6A193}" destId="{89CF9EBB-4EEC-4A88-A7A2-C255F102DF68}" srcOrd="1" destOrd="2" presId="urn:microsoft.com/office/officeart/2005/8/layout/vProcess5"/>
    <dgm:cxn modelId="{6BC29CC1-BE99-4AD3-96B3-18B2A5A1A01E}" type="presOf" srcId="{79022434-6E03-4689-9729-A354CE038B8F}" destId="{0E146AB5-7390-4957-B6E3-8DBB39DD34F3}" srcOrd="1" destOrd="1" presId="urn:microsoft.com/office/officeart/2005/8/layout/vProcess5"/>
    <dgm:cxn modelId="{8E9CEDC8-D1B7-4645-AC5A-712308774A31}" srcId="{2510E302-FA40-447B-82C0-1ADF8D2C732A}" destId="{E9351C84-3792-44BF-A704-EF6803C9A7C6}" srcOrd="0" destOrd="0" parTransId="{77F8C88C-D6C6-42A6-A6ED-571E53C5A9BF}" sibTransId="{A4B2D122-F115-4A88-A4F2-2CCC9830DB74}"/>
    <dgm:cxn modelId="{96AAA8CB-2DFE-45E0-9B9D-76C56DF17113}" type="presOf" srcId="{D7834400-71AB-4BAA-A5EB-0484A91E60CD}" destId="{FD570F9A-0FD4-45D1-9BE6-F14A9402D1BA}" srcOrd="0" destOrd="0" presId="urn:microsoft.com/office/officeart/2005/8/layout/vProcess5"/>
    <dgm:cxn modelId="{068903D2-2FC6-44EA-91B4-5365C55C9AFC}" type="presOf" srcId="{C47B1F52-76A6-41E0-A35B-16C75005323E}" destId="{0E146AB5-7390-4957-B6E3-8DBB39DD34F3}" srcOrd="1" destOrd="2" presId="urn:microsoft.com/office/officeart/2005/8/layout/vProcess5"/>
    <dgm:cxn modelId="{79D599DF-DC41-461B-B8F4-A3C1A1AD59A1}" type="presOf" srcId="{E9351C84-3792-44BF-A704-EF6803C9A7C6}" destId="{89CF9EBB-4EEC-4A88-A7A2-C255F102DF68}" srcOrd="1" destOrd="0" presId="urn:microsoft.com/office/officeart/2005/8/layout/vProcess5"/>
    <dgm:cxn modelId="{C5D01FEA-E0EB-4541-8BED-D614A161B46E}" type="presOf" srcId="{C47B1F52-76A6-41E0-A35B-16C75005323E}" destId="{FD570F9A-0FD4-45D1-9BE6-F14A9402D1BA}" srcOrd="0" destOrd="2" presId="urn:microsoft.com/office/officeart/2005/8/layout/vProcess5"/>
    <dgm:cxn modelId="{BF6DBFEC-7CBB-4C8C-85DE-43042144E4C0}" type="presOf" srcId="{FD32E6F4-A0B3-4C75-A5FC-97C79422CE1A}" destId="{781102FE-ECD5-4689-A7BF-C364698CFBCD}" srcOrd="0" destOrd="1" presId="urn:microsoft.com/office/officeart/2005/8/layout/vProcess5"/>
    <dgm:cxn modelId="{A94F8CEE-F078-43D1-8794-083639BE7409}" type="presOf" srcId="{A4B2D122-F115-4A88-A4F2-2CCC9830DB74}" destId="{6F62F171-C146-4BEF-971B-2C9A9FB6B5C8}" srcOrd="0" destOrd="0" presId="urn:microsoft.com/office/officeart/2005/8/layout/vProcess5"/>
    <dgm:cxn modelId="{9F3232F0-5613-4621-8501-62D9066A4DE0}" srcId="{D7834400-71AB-4BAA-A5EB-0484A91E60CD}" destId="{79022434-6E03-4689-9729-A354CE038B8F}" srcOrd="0" destOrd="0" parTransId="{822C41CD-59D2-41BB-81CA-44043E73FC9F}" sibTransId="{134BF83F-C6B1-41C1-B826-3B0DA94C5BD7}"/>
    <dgm:cxn modelId="{F83C99F4-2738-42F8-943F-423615C61934}" type="presOf" srcId="{D7834400-71AB-4BAA-A5EB-0484A91E60CD}" destId="{0E146AB5-7390-4957-B6E3-8DBB39DD34F3}" srcOrd="1" destOrd="0" presId="urn:microsoft.com/office/officeart/2005/8/layout/vProcess5"/>
    <dgm:cxn modelId="{05AE72FA-3575-49EB-9CE4-5EDF3421F2A0}" type="presOf" srcId="{0FAD71BD-84E4-42BB-BF66-5BEB679FF2B1}" destId="{781102FE-ECD5-4689-A7BF-C364698CFBCD}" srcOrd="0" destOrd="2" presId="urn:microsoft.com/office/officeart/2005/8/layout/vProcess5"/>
    <dgm:cxn modelId="{86F9DAFC-A987-4190-82EF-39385979932F}" srcId="{E9351C84-3792-44BF-A704-EF6803C9A7C6}" destId="{CA510E10-5382-4A3E-B4DE-6E66957F46E5}" srcOrd="0" destOrd="0" parTransId="{07E64C1C-1422-4EDC-9E2D-BB3628BA0A7B}" sibTransId="{BDA30367-A0D1-4CE2-AA9F-D4F166FE5E02}"/>
    <dgm:cxn modelId="{D01CA6FE-4647-4AD4-A1A2-88FEE8498D2E}" type="presOf" srcId="{352927E3-FFDC-4799-B627-B88D06F6A193}" destId="{0B5CBB2F-EBFA-498B-8867-B174E2BD33E3}" srcOrd="0" destOrd="2" presId="urn:microsoft.com/office/officeart/2005/8/layout/vProcess5"/>
    <dgm:cxn modelId="{2588171B-A144-4121-B010-BFC1C0AC10DC}" type="presParOf" srcId="{BBC30B80-9340-41FE-A052-D66FFD820776}" destId="{F222828B-3646-4152-BDE4-02B3B555FF57}" srcOrd="0" destOrd="0" presId="urn:microsoft.com/office/officeart/2005/8/layout/vProcess5"/>
    <dgm:cxn modelId="{701EF6C0-FD5A-4858-87CD-972DBEB4D968}" type="presParOf" srcId="{BBC30B80-9340-41FE-A052-D66FFD820776}" destId="{0B5CBB2F-EBFA-498B-8867-B174E2BD33E3}" srcOrd="1" destOrd="0" presId="urn:microsoft.com/office/officeart/2005/8/layout/vProcess5"/>
    <dgm:cxn modelId="{F3BF0AE1-E9E2-4D3A-B9EE-058236F64B18}" type="presParOf" srcId="{BBC30B80-9340-41FE-A052-D66FFD820776}" destId="{781102FE-ECD5-4689-A7BF-C364698CFBCD}" srcOrd="2" destOrd="0" presId="urn:microsoft.com/office/officeart/2005/8/layout/vProcess5"/>
    <dgm:cxn modelId="{79E59AF1-72C3-4C3B-B90D-0A2B043A8467}" type="presParOf" srcId="{BBC30B80-9340-41FE-A052-D66FFD820776}" destId="{FD570F9A-0FD4-45D1-9BE6-F14A9402D1BA}" srcOrd="3" destOrd="0" presId="urn:microsoft.com/office/officeart/2005/8/layout/vProcess5"/>
    <dgm:cxn modelId="{0CE6A49E-7035-49BE-8F6F-320602E0189E}" type="presParOf" srcId="{BBC30B80-9340-41FE-A052-D66FFD820776}" destId="{6F62F171-C146-4BEF-971B-2C9A9FB6B5C8}" srcOrd="4" destOrd="0" presId="urn:microsoft.com/office/officeart/2005/8/layout/vProcess5"/>
    <dgm:cxn modelId="{80610C89-0F07-45A3-ABAA-8458BE7F0BC5}" type="presParOf" srcId="{BBC30B80-9340-41FE-A052-D66FFD820776}" destId="{304AB3AA-5E1A-4D9B-BE6A-2AB7CB050053}" srcOrd="5" destOrd="0" presId="urn:microsoft.com/office/officeart/2005/8/layout/vProcess5"/>
    <dgm:cxn modelId="{42B0630A-5917-4921-AC6B-0BD107F80785}" type="presParOf" srcId="{BBC30B80-9340-41FE-A052-D66FFD820776}" destId="{89CF9EBB-4EEC-4A88-A7A2-C255F102DF68}" srcOrd="6" destOrd="0" presId="urn:microsoft.com/office/officeart/2005/8/layout/vProcess5"/>
    <dgm:cxn modelId="{82082F28-5437-4B36-AA62-0D54B30A5BBC}" type="presParOf" srcId="{BBC30B80-9340-41FE-A052-D66FFD820776}" destId="{05B0B47A-7FD1-4E86-B8B2-3AC8C84A5A0C}" srcOrd="7" destOrd="0" presId="urn:microsoft.com/office/officeart/2005/8/layout/vProcess5"/>
    <dgm:cxn modelId="{887823C2-C631-4605-A896-AA65A37E035F}" type="presParOf" srcId="{BBC30B80-9340-41FE-A052-D66FFD820776}" destId="{0E146AB5-7390-4957-B6E3-8DBB39DD34F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CBB2F-EBFA-498B-8867-B174E2BD33E3}">
      <dsp:nvSpPr>
        <dsp:cNvPr id="0" name=""/>
        <dsp:cNvSpPr/>
      </dsp:nvSpPr>
      <dsp:spPr>
        <a:xfrm>
          <a:off x="0" y="0"/>
          <a:ext cx="6501288" cy="130159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/>
            <a:t>Backups</a:t>
          </a:r>
          <a:r>
            <a:rPr lang="es-ES" sz="1800" kern="1200" dirty="0"/>
            <a:t> de configuraciones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Almacenadas en bruto, sin homogeneidad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Dificultad cuando hay que tirar del hilo</a:t>
          </a:r>
        </a:p>
      </dsp:txBody>
      <dsp:txXfrm>
        <a:off x="38122" y="38122"/>
        <a:ext cx="5096770" cy="1225347"/>
      </dsp:txXfrm>
    </dsp:sp>
    <dsp:sp modelId="{781102FE-ECD5-4689-A7BF-C364698CFBCD}">
      <dsp:nvSpPr>
        <dsp:cNvPr id="0" name=""/>
        <dsp:cNvSpPr/>
      </dsp:nvSpPr>
      <dsp:spPr>
        <a:xfrm>
          <a:off x="573643" y="1518523"/>
          <a:ext cx="6501288" cy="130159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 err="1"/>
            <a:t>Backups</a:t>
          </a:r>
          <a:r>
            <a:rPr lang="es-ES" sz="1800" kern="1200" dirty="0"/>
            <a:t> en servidor de control de versiones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Forma estándar de almacenamiento, paradigma de control de versiones.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Cambios indexados: fácil buscar. Foto en el tiempo.</a:t>
          </a:r>
        </a:p>
      </dsp:txBody>
      <dsp:txXfrm>
        <a:off x="611765" y="1556645"/>
        <a:ext cx="5005367" cy="1225347"/>
      </dsp:txXfrm>
    </dsp:sp>
    <dsp:sp modelId="{FD570F9A-0FD4-45D1-9BE6-F14A9402D1BA}">
      <dsp:nvSpPr>
        <dsp:cNvPr id="0" name=""/>
        <dsp:cNvSpPr/>
      </dsp:nvSpPr>
      <dsp:spPr>
        <a:xfrm>
          <a:off x="1147286" y="3037046"/>
          <a:ext cx="6501288" cy="130159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Servidor de control de versiones como “centro de mando”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Realizamos los cambios en el servidor primero.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/>
            <a:t>Plantillas, variables y scripts para replicar a los dispositivos</a:t>
          </a:r>
        </a:p>
      </dsp:txBody>
      <dsp:txXfrm>
        <a:off x="1185408" y="3075168"/>
        <a:ext cx="5005367" cy="1225347"/>
      </dsp:txXfrm>
    </dsp:sp>
    <dsp:sp modelId="{6F62F171-C146-4BEF-971B-2C9A9FB6B5C8}">
      <dsp:nvSpPr>
        <dsp:cNvPr id="0" name=""/>
        <dsp:cNvSpPr/>
      </dsp:nvSpPr>
      <dsp:spPr>
        <a:xfrm>
          <a:off x="5655254" y="987040"/>
          <a:ext cx="846034" cy="846034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>
        <a:off x="5845612" y="987040"/>
        <a:ext cx="465318" cy="636641"/>
      </dsp:txXfrm>
    </dsp:sp>
    <dsp:sp modelId="{304AB3AA-5E1A-4D9B-BE6A-2AB7CB050053}">
      <dsp:nvSpPr>
        <dsp:cNvPr id="0" name=""/>
        <dsp:cNvSpPr/>
      </dsp:nvSpPr>
      <dsp:spPr>
        <a:xfrm>
          <a:off x="6228897" y="2496886"/>
          <a:ext cx="846034" cy="846034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3600" kern="1200"/>
        </a:p>
      </dsp:txBody>
      <dsp:txXfrm>
        <a:off x="6419255" y="2496886"/>
        <a:ext cx="465318" cy="6366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87FEDD-005E-4DC6-B702-1602A1126D2E}" type="datetime4">
              <a:rPr lang="en-US" altLang="es-ES"/>
              <a:pPr/>
              <a:t>October 20, 2019</a:t>
            </a:fld>
            <a:endParaRPr lang="en-US" altLang="es-E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EC8E585-ACEB-4AF3-A5B3-F40579F3613A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77901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13846A-4889-4025-AEEF-A586DBFF51FF}" type="datetime4">
              <a:rPr lang="en-US" altLang="es-ES"/>
              <a:pPr/>
              <a:t>October 20, 2019</a:t>
            </a:fld>
            <a:endParaRPr lang="en-US" alt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B0D99-94CB-4E73-8A26-DF389F401C2E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10730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470243-528F-4592-B33C-5B1226003CF6}" type="datetime4">
              <a:rPr lang="en-US" altLang="es-ES"/>
              <a:pPr/>
              <a:t>October 20, 2019</a:t>
            </a:fld>
            <a:endParaRPr lang="en-US" alt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729D4-037D-4774-A37B-26CEA7DAB388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80607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56E3B1-1202-448F-8E90-E4F25603988E}" type="datetime4">
              <a:rPr lang="en-US" altLang="es-ES"/>
              <a:pPr/>
              <a:t>October 20, 2019</a:t>
            </a:fld>
            <a:endParaRPr lang="en-US" alt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8F829C-C2FE-43F1-AA7A-ADA369C33C67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063235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AA9373-18CC-4E17-8534-EC5E34AA3FA0}" type="datetime4">
              <a:rPr lang="en-US" altLang="es-ES"/>
              <a:pPr/>
              <a:t>October 20, 2019</a:t>
            </a:fld>
            <a:endParaRPr lang="en-US" alt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CE3D9-FD0A-4C80-8630-AA5F56CA4C1A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82410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F72A4B-E113-4813-82CB-EA1DE66EA6D8}" type="datetime4">
              <a:rPr lang="en-US" altLang="es-ES"/>
              <a:pPr/>
              <a:t>October 20, 2019</a:t>
            </a:fld>
            <a:endParaRPr lang="en-US" alt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E59B9-922B-4700-8F76-FA67CF33E588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4088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5A08B0-7CCB-47C8-967B-F73FC035C0F7}" type="datetime4">
              <a:rPr lang="en-US" altLang="es-ES"/>
              <a:pPr/>
              <a:t>October 20, 2019</a:t>
            </a:fld>
            <a:endParaRPr lang="en-US" alt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616B3-6BD9-493F-94E6-F654EB8F5B91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9601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E2CB31-150B-4198-847B-ACB7DC823F81}" type="datetime4">
              <a:rPr lang="en-US" altLang="es-ES"/>
              <a:pPr/>
              <a:t>October 20, 2019</a:t>
            </a:fld>
            <a:endParaRPr lang="en-US" alt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904C5-CCFB-498B-B722-A0A368783AC0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56965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4751AC-6B1D-4E8A-9AB4-D51ED0E78075}" type="datetime4">
              <a:rPr lang="en-US" altLang="es-ES"/>
              <a:pPr/>
              <a:t>October 20, 2019</a:t>
            </a:fld>
            <a:endParaRPr lang="en-US" alt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7AE5E-73BD-489D-A78C-DA229C8F75E7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4158995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DA751D-A3D1-43A1-AE25-5014C0D1C31F}" type="datetime4">
              <a:rPr lang="en-US" altLang="es-ES"/>
              <a:pPr/>
              <a:t>October 20, 2019</a:t>
            </a:fld>
            <a:endParaRPr lang="en-US" alt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9A2C5-42F2-439A-8488-12AF2C97D1A3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522936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/>
              <a:t>Arrastre la imagen al marcador de posición o haga clic en el icono para agregar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862C5B-1EBE-4773-BB2D-6DBB81508786}" type="datetime4">
              <a:rPr lang="en-US" altLang="es-ES"/>
              <a:pPr/>
              <a:t>October 20, 2019</a:t>
            </a:fld>
            <a:endParaRPr lang="en-US" altLang="es-E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3CA2B09-5421-43C9-854B-79AB7A4029C1}" type="slidenum">
              <a:rPr lang="en-US" altLang="es-ES"/>
              <a:pPr/>
              <a:t>‹Nº›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50874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s-ES_tradnl" altLang="es-ES"/>
              <a:t>Clic para editar título</a:t>
            </a:r>
            <a:endParaRPr lang="en-US" altLang="es-E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/>
              <a:t>Haga clic para modificar el estilo de texto del patrón</a:t>
            </a:r>
          </a:p>
          <a:p>
            <a:pPr lvl="1"/>
            <a:r>
              <a:rPr lang="es-ES_tradnl" altLang="es-ES"/>
              <a:t>Segundo nivel</a:t>
            </a:r>
          </a:p>
          <a:p>
            <a:pPr lvl="2"/>
            <a:r>
              <a:rPr lang="es-ES_tradnl" altLang="es-ES"/>
              <a:t>Tercer nivel</a:t>
            </a:r>
          </a:p>
          <a:p>
            <a:pPr lvl="3"/>
            <a:r>
              <a:rPr lang="es-ES_tradnl" altLang="es-ES"/>
              <a:t>Cuarto nivel</a:t>
            </a:r>
          </a:p>
          <a:p>
            <a:pPr lvl="4"/>
            <a:r>
              <a:rPr lang="es-ES_tradnl" altLang="es-ES"/>
              <a:t>Quinto nivel</a:t>
            </a:r>
            <a:endParaRPr lang="en-US" alt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AB74BAB2-0C8D-4C27-9E91-63AC538BE013}" type="datetime4">
              <a:rPr lang="en-US" altLang="es-ES"/>
              <a:pPr/>
              <a:t>October 20, 2019</a:t>
            </a:fld>
            <a:endParaRPr lang="en-US" alt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fld id="{35549947-04F8-4000-B325-23A719739745}" type="slidenum">
              <a:rPr lang="en-US" altLang="es-ES"/>
              <a:pPr/>
              <a:t>‹Nº›</a:t>
            </a:fld>
            <a:endParaRPr lang="en-US" altLang="es-ES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6" r:id="rId9"/>
    <p:sldLayoutId id="2147483933" r:id="rId10"/>
    <p:sldLayoutId id="2147483934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</a:defRPr>
      </a:lvl9pPr>
    </p:titleStyle>
    <p:bodyStyle>
      <a:lvl1pPr algn="l" rtl="0" fontAlgn="base">
        <a:spcBef>
          <a:spcPct val="20000"/>
        </a:spcBef>
        <a:spcAft>
          <a:spcPts val="600"/>
        </a:spcAft>
        <a:buFont typeface="Arial" panose="020B0604020202020204" pitchFamily="34" charset="0"/>
        <a:defRPr sz="2000" b="1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457200" indent="-182563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/>
          <p:cNvSpPr>
            <a:spLocks noChangeArrowheads="1"/>
          </p:cNvSpPr>
          <p:nvPr/>
        </p:nvSpPr>
        <p:spPr bwMode="auto">
          <a:xfrm>
            <a:off x="0" y="-47625"/>
            <a:ext cx="9144000" cy="1412875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9999" dist="23000" algn="b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122" name="CuadroTexto 18"/>
          <p:cNvSpPr txBox="1">
            <a:spLocks noChangeArrowheads="1"/>
          </p:cNvSpPr>
          <p:nvPr/>
        </p:nvSpPr>
        <p:spPr bwMode="auto">
          <a:xfrm>
            <a:off x="5375275" y="6107113"/>
            <a:ext cx="4587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ES" sz="1400" dirty="0">
                <a:latin typeface="Gill Sans" charset="0"/>
              </a:rPr>
              <a:t>Área de Tecnologías de la Información</a:t>
            </a:r>
          </a:p>
        </p:txBody>
      </p:sp>
      <p:sp>
        <p:nvSpPr>
          <p:cNvPr id="22" name="Subtítulo 2"/>
          <p:cNvSpPr txBox="1">
            <a:spLocks/>
          </p:cNvSpPr>
          <p:nvPr/>
        </p:nvSpPr>
        <p:spPr>
          <a:xfrm>
            <a:off x="1004888" y="3960813"/>
            <a:ext cx="5329238" cy="325437"/>
          </a:xfrm>
          <a:prstGeom prst="rect">
            <a:avLst/>
          </a:prstGeom>
          <a:solidFill>
            <a:srgbClr val="404040"/>
          </a:solidFill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r>
              <a:rPr lang="es-ES" sz="1400" b="0" dirty="0">
                <a:solidFill>
                  <a:schemeClr val="bg1">
                    <a:lumMod val="95000"/>
                  </a:schemeClr>
                </a:solidFill>
                <a:latin typeface="Gill Sans"/>
                <a:cs typeface="Gill Sans"/>
              </a:rPr>
              <a:t>Grupo Comunicaciones Unificadas – Servicio de IT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911225" y="1484313"/>
            <a:ext cx="7508875" cy="1690687"/>
          </a:xfrm>
          <a:prstGeom prst="rect">
            <a:avLst/>
          </a:prstGeom>
          <a:noFill/>
        </p:spPr>
        <p:txBody>
          <a:bodyPr anchor="b">
            <a:normAutofit fontScale="77500" lnSpcReduction="20000"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20000"/>
              </a:lnSpc>
            </a:pPr>
            <a:r>
              <a:rPr lang="es-ES" sz="4400" b="1" dirty="0"/>
              <a:t>Integración gestión y automatismos en la gestión de la seguridad</a:t>
            </a:r>
            <a:endParaRPr lang="es-ES" altLang="es-ES" sz="2400" b="1" dirty="0">
              <a:solidFill>
                <a:srgbClr val="0D0D0D"/>
              </a:solidFill>
              <a:latin typeface="Gill Sans" charset="0"/>
            </a:endParaRPr>
          </a:p>
        </p:txBody>
      </p:sp>
      <p:sp>
        <p:nvSpPr>
          <p:cNvPr id="5125" name="Subtítulo 2"/>
          <p:cNvSpPr txBox="1">
            <a:spLocks/>
          </p:cNvSpPr>
          <p:nvPr/>
        </p:nvSpPr>
        <p:spPr bwMode="auto">
          <a:xfrm>
            <a:off x="989013" y="3449638"/>
            <a:ext cx="5345112" cy="392112"/>
          </a:xfrm>
          <a:prstGeom prst="rect">
            <a:avLst/>
          </a:prstGeom>
          <a:solidFill>
            <a:srgbClr val="D1282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ES" altLang="es-ES" dirty="0">
                <a:solidFill>
                  <a:schemeClr val="bg1"/>
                </a:solidFill>
                <a:latin typeface="Gill Sans" charset="0"/>
              </a:rPr>
              <a:t>Alberto Villaverde Carmona	</a:t>
            </a:r>
          </a:p>
        </p:txBody>
      </p:sp>
      <p:pic>
        <p:nvPicPr>
          <p:cNvPr id="5126" name="Imagen 1" descr="logoURJC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725" y="5683250"/>
            <a:ext cx="18034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>
            <a:spLocks noChangeArrowheads="1"/>
          </p:cNvSpPr>
          <p:nvPr/>
        </p:nvSpPr>
        <p:spPr bwMode="auto">
          <a:xfrm>
            <a:off x="0" y="6000750"/>
            <a:ext cx="9144000" cy="85725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39999" dist="23000" algn="b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266" name="CuadroTexto 8"/>
          <p:cNvSpPr txBox="1">
            <a:spLocks noChangeArrowheads="1"/>
          </p:cNvSpPr>
          <p:nvPr/>
        </p:nvSpPr>
        <p:spPr bwMode="auto">
          <a:xfrm>
            <a:off x="5683250" y="6376988"/>
            <a:ext cx="4587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ES" sz="1400" dirty="0">
                <a:solidFill>
                  <a:schemeClr val="tx2"/>
                </a:solidFill>
                <a:latin typeface="Gill Sans" charset="0"/>
              </a:rPr>
              <a:t>Área de Tecnologías de la Información</a:t>
            </a:r>
          </a:p>
        </p:txBody>
      </p:sp>
      <p:pic>
        <p:nvPicPr>
          <p:cNvPr id="11267" name="Imagen 11" descr="logoURJCnegativo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6137275"/>
            <a:ext cx="14224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ubtítulo 2"/>
          <p:cNvSpPr txBox="1">
            <a:spLocks/>
          </p:cNvSpPr>
          <p:nvPr/>
        </p:nvSpPr>
        <p:spPr>
          <a:xfrm>
            <a:off x="446088" y="1597025"/>
            <a:ext cx="7926387" cy="38163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es-ES" sz="1600" b="0" dirty="0">
              <a:solidFill>
                <a:schemeClr val="tx1">
                  <a:lumMod val="85000"/>
                  <a:lumOff val="15000"/>
                </a:schemeClr>
              </a:solidFill>
              <a:latin typeface="Gill Sans"/>
              <a:cs typeface="Gill Sans"/>
            </a:endParaRPr>
          </a:p>
          <a:p>
            <a:pPr fontAlgn="auto">
              <a:defRPr/>
            </a:pPr>
            <a:endParaRPr lang="es-ES" sz="1600" b="0" dirty="0">
              <a:solidFill>
                <a:schemeClr val="tx1">
                  <a:lumMod val="85000"/>
                  <a:lumOff val="15000"/>
                </a:schemeClr>
              </a:solidFill>
              <a:latin typeface="Gill Sans"/>
              <a:cs typeface="Gill Sans"/>
            </a:endParaRPr>
          </a:p>
          <a:p>
            <a:pPr fontAlgn="auto">
              <a:defRPr/>
            </a:pPr>
            <a:endParaRPr lang="es-ES" sz="1600" b="0" dirty="0">
              <a:solidFill>
                <a:schemeClr val="tx1">
                  <a:lumMod val="85000"/>
                  <a:lumOff val="15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11269" name="CuadroTexto 15"/>
          <p:cNvSpPr txBox="1">
            <a:spLocks noChangeArrowheads="1"/>
          </p:cNvSpPr>
          <p:nvPr/>
        </p:nvSpPr>
        <p:spPr bwMode="auto">
          <a:xfrm>
            <a:off x="574675" y="1682750"/>
            <a:ext cx="76485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/>
            <a:endParaRPr lang="es-ES" altLang="es-ES" sz="1600" dirty="0">
              <a:latin typeface="Gill Sans" charset="0"/>
            </a:endParaRPr>
          </a:p>
          <a:p>
            <a:pPr algn="just"/>
            <a:endParaRPr lang="es-ES" altLang="es-ES" sz="2000" dirty="0">
              <a:latin typeface="Gill Sans" charset="0"/>
            </a:endParaRPr>
          </a:p>
        </p:txBody>
      </p:sp>
      <p:sp>
        <p:nvSpPr>
          <p:cNvPr id="11271" name="Marcador de contenido 6"/>
          <p:cNvSpPr>
            <a:spLocks noGrp="1"/>
          </p:cNvSpPr>
          <p:nvPr>
            <p:ph idx="1"/>
          </p:nvPr>
        </p:nvSpPr>
        <p:spPr>
          <a:xfrm>
            <a:off x="-1455738" y="1192213"/>
            <a:ext cx="681038" cy="3289300"/>
          </a:xfrm>
        </p:spPr>
        <p:txBody>
          <a:bodyPr/>
          <a:lstStyle/>
          <a:p>
            <a:r>
              <a:rPr lang="es-ES" altLang="es-ES"/>
              <a:t>  </a:t>
            </a: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-6765925" y="361950"/>
            <a:ext cx="5791200" cy="13716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s-ES" dirty="0">
                <a:ea typeface="+mj-ea"/>
              </a:rPr>
              <a:t> </a:t>
            </a:r>
          </a:p>
        </p:txBody>
      </p:sp>
      <p:sp>
        <p:nvSpPr>
          <p:cNvPr id="18" name="Título 5"/>
          <p:cNvSpPr txBox="1">
            <a:spLocks/>
          </p:cNvSpPr>
          <p:nvPr/>
        </p:nvSpPr>
        <p:spPr>
          <a:xfrm>
            <a:off x="0" y="152400"/>
            <a:ext cx="8077200" cy="8953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ES" sz="3200" dirty="0"/>
              <a:t>	Gestión de la seguridad…</a:t>
            </a:r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21" name="Subtítulo 2"/>
          <p:cNvSpPr txBox="1">
            <a:spLocks/>
          </p:cNvSpPr>
          <p:nvPr/>
        </p:nvSpPr>
        <p:spPr>
          <a:xfrm>
            <a:off x="0" y="1047750"/>
            <a:ext cx="5097463" cy="4032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ES" altLang="es-ES" sz="1600" dirty="0">
                <a:solidFill>
                  <a:schemeClr val="tx2"/>
                </a:solidFill>
                <a:latin typeface="Gill Sans" charset="0"/>
              </a:rPr>
              <a:t>	…</a:t>
            </a:r>
            <a:r>
              <a:rPr lang="es-ES" altLang="es-ES" sz="1600" b="1" dirty="0">
                <a:solidFill>
                  <a:srgbClr val="D1282E"/>
                </a:solidFill>
                <a:latin typeface="Gill Sans" charset="0"/>
              </a:rPr>
              <a:t>Y ADMINISTRACIÓN DEL CAMBIO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03D274C-6AEF-477B-A052-22342BC3F2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3130832"/>
              </p:ext>
            </p:extLst>
          </p:nvPr>
        </p:nvGraphicFramePr>
        <p:xfrm>
          <a:off x="723899" y="1566720"/>
          <a:ext cx="7648575" cy="4338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1796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B5CBB2F-EBFA-498B-8867-B174E2BD3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graphicEl>
                                              <a:dgm id="{0B5CBB2F-EBFA-498B-8867-B174E2BD33E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graphicEl>
                                              <a:dgm id="{0B5CBB2F-EBFA-498B-8867-B174E2BD3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graphicEl>
                                              <a:dgm id="{0B5CBB2F-EBFA-498B-8867-B174E2BD33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F62F171-C146-4BEF-971B-2C9A9FB6B5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graphicEl>
                                              <a:dgm id="{6F62F171-C146-4BEF-971B-2C9A9FB6B5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graphicEl>
                                              <a:dgm id="{6F62F171-C146-4BEF-971B-2C9A9FB6B5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graphicEl>
                                              <a:dgm id="{6F62F171-C146-4BEF-971B-2C9A9FB6B5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81102FE-ECD5-4689-A7BF-C364698CFB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graphicEl>
                                              <a:dgm id="{781102FE-ECD5-4689-A7BF-C364698CFB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graphicEl>
                                              <a:dgm id="{781102FE-ECD5-4689-A7BF-C364698CFB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graphicEl>
                                              <a:dgm id="{781102FE-ECD5-4689-A7BF-C364698CFB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04AB3AA-5E1A-4D9B-BE6A-2AB7CB0500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graphicEl>
                                              <a:dgm id="{304AB3AA-5E1A-4D9B-BE6A-2AB7CB0500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graphicEl>
                                              <a:dgm id="{304AB3AA-5E1A-4D9B-BE6A-2AB7CB0500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graphicEl>
                                              <a:dgm id="{304AB3AA-5E1A-4D9B-BE6A-2AB7CB0500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D570F9A-0FD4-45D1-9BE6-F14A9402D1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graphicEl>
                                              <a:dgm id="{FD570F9A-0FD4-45D1-9BE6-F14A9402D1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graphicEl>
                                              <a:dgm id="{FD570F9A-0FD4-45D1-9BE6-F14A9402D1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graphicEl>
                                              <a:dgm id="{FD570F9A-0FD4-45D1-9BE6-F14A9402D1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1ED7E753-E5C3-4BD9-AE90-79E759791A80}"/>
              </a:ext>
            </a:extLst>
          </p:cNvPr>
          <p:cNvSpPr/>
          <p:nvPr/>
        </p:nvSpPr>
        <p:spPr>
          <a:xfrm>
            <a:off x="541554" y="2607232"/>
            <a:ext cx="1969650" cy="6640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>
            <a:spLocks noChangeArrowheads="1"/>
          </p:cNvSpPr>
          <p:nvPr/>
        </p:nvSpPr>
        <p:spPr bwMode="auto">
          <a:xfrm>
            <a:off x="0" y="6000750"/>
            <a:ext cx="9144000" cy="85725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39999" dist="23000" algn="b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266" name="CuadroTexto 8"/>
          <p:cNvSpPr txBox="1">
            <a:spLocks noChangeArrowheads="1"/>
          </p:cNvSpPr>
          <p:nvPr/>
        </p:nvSpPr>
        <p:spPr bwMode="auto">
          <a:xfrm>
            <a:off x="5683250" y="6376988"/>
            <a:ext cx="4587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ES" sz="1400" dirty="0">
                <a:solidFill>
                  <a:schemeClr val="tx2"/>
                </a:solidFill>
                <a:latin typeface="Gill Sans" charset="0"/>
              </a:rPr>
              <a:t>Área de Tecnologías de la Información</a:t>
            </a:r>
          </a:p>
        </p:txBody>
      </p:sp>
      <p:pic>
        <p:nvPicPr>
          <p:cNvPr id="11267" name="Imagen 11" descr="logoURJCnegativo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6137275"/>
            <a:ext cx="14224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CuadroTexto 15"/>
          <p:cNvSpPr txBox="1">
            <a:spLocks noChangeArrowheads="1"/>
          </p:cNvSpPr>
          <p:nvPr/>
        </p:nvSpPr>
        <p:spPr bwMode="auto">
          <a:xfrm>
            <a:off x="468016" y="3784724"/>
            <a:ext cx="7648575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/>
            <a:endParaRPr lang="es-ES" altLang="es-ES" sz="1600" dirty="0">
              <a:latin typeface="Gill Sans" charset="0"/>
            </a:endParaRPr>
          </a:p>
          <a:p>
            <a:pPr marL="457200" indent="-457200" algn="just">
              <a:buAutoNum type="arabicPeriod"/>
            </a:pPr>
            <a:r>
              <a:rPr lang="es-ES" altLang="es-ES" sz="2000" dirty="0">
                <a:latin typeface="Gill Sans" charset="0"/>
              </a:rPr>
              <a:t>Requiere </a:t>
            </a:r>
            <a:r>
              <a:rPr lang="es-ES" altLang="es-ES" sz="2000" b="1" dirty="0">
                <a:latin typeface="Gill Sans" charset="0"/>
              </a:rPr>
              <a:t>inversión</a:t>
            </a:r>
            <a:r>
              <a:rPr lang="es-ES" altLang="es-ES" sz="2000" dirty="0">
                <a:latin typeface="Gill Sans" charset="0"/>
              </a:rPr>
              <a:t> de tiempo </a:t>
            </a:r>
            <a:r>
              <a:rPr lang="es-ES" altLang="es-ES" sz="2000" b="1" dirty="0">
                <a:latin typeface="Gill Sans" charset="0"/>
              </a:rPr>
              <a:t>inicial</a:t>
            </a:r>
            <a:r>
              <a:rPr lang="es-ES" altLang="es-ES" sz="2000" dirty="0">
                <a:latin typeface="Gill Sans" charset="0"/>
              </a:rPr>
              <a:t> en creación de plantillas.</a:t>
            </a:r>
          </a:p>
          <a:p>
            <a:pPr marL="457200" indent="-457200" algn="just">
              <a:buAutoNum type="arabicPeriod"/>
            </a:pPr>
            <a:r>
              <a:rPr lang="es-ES" altLang="es-ES" sz="2000" dirty="0">
                <a:latin typeface="Gill Sans" charset="0"/>
              </a:rPr>
              <a:t>Gestión de red </a:t>
            </a:r>
            <a:r>
              <a:rPr lang="es-ES" altLang="es-ES" sz="2000" b="1" dirty="0">
                <a:latin typeface="Gill Sans" charset="0"/>
              </a:rPr>
              <a:t>multi-OS</a:t>
            </a:r>
            <a:r>
              <a:rPr lang="es-ES" altLang="es-ES" sz="2000" dirty="0">
                <a:latin typeface="Gill Sans" charset="0"/>
              </a:rPr>
              <a:t> desde fichero de variables neutral.</a:t>
            </a:r>
          </a:p>
          <a:p>
            <a:pPr marL="457200" indent="-457200" algn="just">
              <a:buAutoNum type="arabicPeriod"/>
            </a:pPr>
            <a:r>
              <a:rPr lang="es-ES" altLang="es-ES" sz="2000" b="1" dirty="0">
                <a:latin typeface="Gill Sans" charset="0"/>
              </a:rPr>
              <a:t>Automatizado</a:t>
            </a:r>
            <a:r>
              <a:rPr lang="es-ES" altLang="es-ES" sz="2000" dirty="0">
                <a:latin typeface="Gill Sans" charset="0"/>
              </a:rPr>
              <a:t>, reduce tiempo de despliegue.</a:t>
            </a:r>
          </a:p>
          <a:p>
            <a:pPr marL="457200" indent="-457200" algn="just">
              <a:buAutoNum type="arabicPeriod"/>
            </a:pPr>
            <a:r>
              <a:rPr lang="es-ES" altLang="es-ES" sz="2000" b="1" dirty="0">
                <a:latin typeface="Gill Sans" charset="0"/>
              </a:rPr>
              <a:t>Registro de cambios </a:t>
            </a:r>
            <a:r>
              <a:rPr lang="es-ES" altLang="es-ES" sz="2000" dirty="0">
                <a:latin typeface="Gill Sans" charset="0"/>
              </a:rPr>
              <a:t>durante el tiempo.</a:t>
            </a:r>
          </a:p>
          <a:p>
            <a:pPr marL="457200" indent="-457200" algn="just">
              <a:buFontTx/>
              <a:buAutoNum type="arabicPeriod"/>
            </a:pPr>
            <a:r>
              <a:rPr lang="es-ES" altLang="es-ES" sz="2000" b="1" dirty="0">
                <a:latin typeface="Gill Sans" charset="0"/>
              </a:rPr>
              <a:t>Relación directa </a:t>
            </a:r>
            <a:r>
              <a:rPr lang="es-ES" altLang="es-ES" sz="2000" dirty="0">
                <a:latin typeface="Gill Sans" charset="0"/>
              </a:rPr>
              <a:t>plantilla – configuración en el equipo.</a:t>
            </a:r>
          </a:p>
        </p:txBody>
      </p:sp>
      <p:sp>
        <p:nvSpPr>
          <p:cNvPr id="11271" name="Marcador de contenido 6"/>
          <p:cNvSpPr>
            <a:spLocks noGrp="1"/>
          </p:cNvSpPr>
          <p:nvPr>
            <p:ph idx="1"/>
          </p:nvPr>
        </p:nvSpPr>
        <p:spPr>
          <a:xfrm>
            <a:off x="-1455738" y="1192213"/>
            <a:ext cx="681038" cy="3289300"/>
          </a:xfrm>
        </p:spPr>
        <p:txBody>
          <a:bodyPr/>
          <a:lstStyle/>
          <a:p>
            <a:r>
              <a:rPr lang="es-ES" altLang="es-ES"/>
              <a:t>  </a:t>
            </a: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-6765925" y="361950"/>
            <a:ext cx="5791200" cy="13716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s-ES" dirty="0">
                <a:ea typeface="+mj-ea"/>
              </a:rPr>
              <a:t> </a:t>
            </a:r>
          </a:p>
        </p:txBody>
      </p:sp>
      <p:sp>
        <p:nvSpPr>
          <p:cNvPr id="18" name="Título 5"/>
          <p:cNvSpPr txBox="1">
            <a:spLocks/>
          </p:cNvSpPr>
          <p:nvPr/>
        </p:nvSpPr>
        <p:spPr>
          <a:xfrm>
            <a:off x="0" y="152400"/>
            <a:ext cx="8077200" cy="8953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ES" sz="3200" dirty="0"/>
              <a:t>	Gestión de la seguridad…</a:t>
            </a:r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21" name="Subtítulo 2"/>
          <p:cNvSpPr txBox="1">
            <a:spLocks/>
          </p:cNvSpPr>
          <p:nvPr/>
        </p:nvSpPr>
        <p:spPr>
          <a:xfrm>
            <a:off x="0" y="1047750"/>
            <a:ext cx="5097463" cy="4032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ES" altLang="es-ES" sz="1600" dirty="0">
                <a:solidFill>
                  <a:schemeClr val="tx2"/>
                </a:solidFill>
                <a:latin typeface="Gill Sans" charset="0"/>
              </a:rPr>
              <a:t>	…</a:t>
            </a:r>
            <a:r>
              <a:rPr lang="es-ES" altLang="es-ES" sz="1600" b="1" dirty="0">
                <a:solidFill>
                  <a:srgbClr val="D1282E"/>
                </a:solidFill>
                <a:latin typeface="Gill Sans" charset="0"/>
              </a:rPr>
              <a:t>Y ADMINISTRACIÓN DEL CAMBIO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EC1442EC-242C-457A-895E-DEA19806CAC6}"/>
              </a:ext>
            </a:extLst>
          </p:cNvPr>
          <p:cNvSpPr/>
          <p:nvPr/>
        </p:nvSpPr>
        <p:spPr>
          <a:xfrm>
            <a:off x="539629" y="1945558"/>
            <a:ext cx="1969650" cy="6640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B69C384-2BAC-472F-9CF7-EBD85B10D1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125" y="2097494"/>
            <a:ext cx="940308" cy="896983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9EB4375-D2F6-4DC9-8F17-4EC4A2926A9E}"/>
              </a:ext>
            </a:extLst>
          </p:cNvPr>
          <p:cNvSpPr txBox="1"/>
          <p:nvPr/>
        </p:nvSpPr>
        <p:spPr>
          <a:xfrm>
            <a:off x="698914" y="2016111"/>
            <a:ext cx="1689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/>
              <a:t>Plantilla</a:t>
            </a:r>
            <a:r>
              <a:rPr lang="es-ES" sz="1400" dirty="0"/>
              <a:t>, por OS</a:t>
            </a:r>
          </a:p>
          <a:p>
            <a:pPr algn="ctr"/>
            <a:r>
              <a:rPr lang="es-ES" sz="1400" dirty="0"/>
              <a:t>Jinja2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605C4EC-CB82-4DBD-B0AD-1ABEE569B4BC}"/>
              </a:ext>
            </a:extLst>
          </p:cNvPr>
          <p:cNvSpPr txBox="1"/>
          <p:nvPr/>
        </p:nvSpPr>
        <p:spPr>
          <a:xfrm>
            <a:off x="724829" y="2674992"/>
            <a:ext cx="1617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b="1" dirty="0"/>
              <a:t>Variables</a:t>
            </a:r>
            <a:r>
              <a:rPr lang="es-ES" sz="1400" dirty="0"/>
              <a:t>, neutral</a:t>
            </a:r>
          </a:p>
          <a:p>
            <a:pPr algn="ctr"/>
            <a:r>
              <a:rPr lang="es-ES" sz="1400" dirty="0"/>
              <a:t>YAML</a:t>
            </a:r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00B9EB73-896D-410A-A0DD-DA02765EC3DA}"/>
              </a:ext>
            </a:extLst>
          </p:cNvPr>
          <p:cNvSpPr/>
          <p:nvPr/>
        </p:nvSpPr>
        <p:spPr>
          <a:xfrm>
            <a:off x="2916221" y="2435156"/>
            <a:ext cx="428263" cy="29938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b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26" name="Imagen 25">
            <a:extLst>
              <a:ext uri="{FF2B5EF4-FFF2-40B4-BE49-F238E27FC236}">
                <a16:creationId xmlns:a16="http://schemas.microsoft.com/office/drawing/2014/main" id="{C2379CCE-94C7-402A-BA22-3625D1E10A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322" y="1832739"/>
            <a:ext cx="1504214" cy="1504214"/>
          </a:xfrm>
          <a:prstGeom prst="rect">
            <a:avLst/>
          </a:prstGeom>
        </p:spPr>
      </p:pic>
      <p:sp>
        <p:nvSpPr>
          <p:cNvPr id="31" name="Flecha: a la derecha 30">
            <a:extLst>
              <a:ext uri="{FF2B5EF4-FFF2-40B4-BE49-F238E27FC236}">
                <a16:creationId xmlns:a16="http://schemas.microsoft.com/office/drawing/2014/main" id="{F480A9AE-6672-4FC2-B516-F22AFC5F8123}"/>
              </a:ext>
            </a:extLst>
          </p:cNvPr>
          <p:cNvSpPr/>
          <p:nvPr/>
        </p:nvSpPr>
        <p:spPr>
          <a:xfrm>
            <a:off x="4852255" y="2389640"/>
            <a:ext cx="428263" cy="29938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b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28" name="Imagen 27">
            <a:extLst>
              <a:ext uri="{FF2B5EF4-FFF2-40B4-BE49-F238E27FC236}">
                <a16:creationId xmlns:a16="http://schemas.microsoft.com/office/drawing/2014/main" id="{94AB6FE8-79A8-4FAA-B172-13786B9334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310" y="1929786"/>
            <a:ext cx="1219089" cy="1219089"/>
          </a:xfrm>
          <a:prstGeom prst="rect">
            <a:avLst/>
          </a:prstGeom>
        </p:spPr>
      </p:pic>
      <p:pic>
        <p:nvPicPr>
          <p:cNvPr id="1026" name="Picture 2" descr="Resultado de imagen de router symbol">
            <a:extLst>
              <a:ext uri="{FF2B5EF4-FFF2-40B4-BE49-F238E27FC236}">
                <a16:creationId xmlns:a16="http://schemas.microsoft.com/office/drawing/2014/main" id="{9996F821-D9E0-4467-A675-2028E92BC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246" y="1446305"/>
            <a:ext cx="1006322" cy="662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firewall symbol">
            <a:extLst>
              <a:ext uri="{FF2B5EF4-FFF2-40B4-BE49-F238E27FC236}">
                <a16:creationId xmlns:a16="http://schemas.microsoft.com/office/drawing/2014/main" id="{6C1FD4E8-38F5-4FB2-B0AB-ADDBEA00EA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508" y="2747505"/>
            <a:ext cx="794795" cy="794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Flecha: a la derecha 35">
            <a:extLst>
              <a:ext uri="{FF2B5EF4-FFF2-40B4-BE49-F238E27FC236}">
                <a16:creationId xmlns:a16="http://schemas.microsoft.com/office/drawing/2014/main" id="{4E57E110-3D74-45A0-93C9-43695F7B0899}"/>
              </a:ext>
            </a:extLst>
          </p:cNvPr>
          <p:cNvSpPr/>
          <p:nvPr/>
        </p:nvSpPr>
        <p:spPr>
          <a:xfrm rot="20092768">
            <a:off x="6739062" y="1931634"/>
            <a:ext cx="428263" cy="29938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b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7" name="Flecha: a la derecha 36">
            <a:extLst>
              <a:ext uri="{FF2B5EF4-FFF2-40B4-BE49-F238E27FC236}">
                <a16:creationId xmlns:a16="http://schemas.microsoft.com/office/drawing/2014/main" id="{A2D37C50-762C-405E-9872-65D75F456E94}"/>
              </a:ext>
            </a:extLst>
          </p:cNvPr>
          <p:cNvSpPr/>
          <p:nvPr/>
        </p:nvSpPr>
        <p:spPr>
          <a:xfrm rot="1520467">
            <a:off x="6733371" y="2678447"/>
            <a:ext cx="428263" cy="29938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b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1032" name="Picture 8" descr="Resultado de imagen de switch network symbol">
            <a:extLst>
              <a:ext uri="{FF2B5EF4-FFF2-40B4-BE49-F238E27FC236}">
                <a16:creationId xmlns:a16="http://schemas.microsoft.com/office/drawing/2014/main" id="{A618D10F-1611-48B5-98A0-DA3885B65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870" y="2220764"/>
            <a:ext cx="793131" cy="40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Flecha: a la derecha 41">
            <a:extLst>
              <a:ext uri="{FF2B5EF4-FFF2-40B4-BE49-F238E27FC236}">
                <a16:creationId xmlns:a16="http://schemas.microsoft.com/office/drawing/2014/main" id="{D0DF3450-7AB8-40B5-91AF-80A1438221FE}"/>
              </a:ext>
            </a:extLst>
          </p:cNvPr>
          <p:cNvSpPr/>
          <p:nvPr/>
        </p:nvSpPr>
        <p:spPr>
          <a:xfrm>
            <a:off x="6769466" y="2302857"/>
            <a:ext cx="428263" cy="29938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ES" b="1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15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269" grpId="0"/>
      <p:bldP spid="5" grpId="0" animBg="1"/>
      <p:bldP spid="6" grpId="0"/>
      <p:bldP spid="17" grpId="0"/>
      <p:bldP spid="7" grpId="0" animBg="1"/>
      <p:bldP spid="31" grpId="0" animBg="1"/>
      <p:bldP spid="36" grpId="0" animBg="1"/>
      <p:bldP spid="37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>
            <a:spLocks noChangeArrowheads="1"/>
          </p:cNvSpPr>
          <p:nvPr/>
        </p:nvSpPr>
        <p:spPr bwMode="auto">
          <a:xfrm>
            <a:off x="0" y="6000750"/>
            <a:ext cx="9144000" cy="85725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39999" dist="23000" algn="b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266" name="CuadroTexto 8"/>
          <p:cNvSpPr txBox="1">
            <a:spLocks noChangeArrowheads="1"/>
          </p:cNvSpPr>
          <p:nvPr/>
        </p:nvSpPr>
        <p:spPr bwMode="auto">
          <a:xfrm>
            <a:off x="5683250" y="6376988"/>
            <a:ext cx="4587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ES" sz="1400" dirty="0">
                <a:solidFill>
                  <a:schemeClr val="tx2"/>
                </a:solidFill>
                <a:latin typeface="Gill Sans" charset="0"/>
              </a:rPr>
              <a:t>Área de Tecnologías de la Información</a:t>
            </a:r>
          </a:p>
        </p:txBody>
      </p:sp>
      <p:pic>
        <p:nvPicPr>
          <p:cNvPr id="11267" name="Imagen 11" descr="logoURJCnegativo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6137275"/>
            <a:ext cx="14224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ubtítulo 2"/>
          <p:cNvSpPr txBox="1">
            <a:spLocks/>
          </p:cNvSpPr>
          <p:nvPr/>
        </p:nvSpPr>
        <p:spPr>
          <a:xfrm>
            <a:off x="446088" y="1597025"/>
            <a:ext cx="7926387" cy="38163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es-ES" sz="1600" b="0" dirty="0">
              <a:solidFill>
                <a:schemeClr val="tx1">
                  <a:lumMod val="85000"/>
                  <a:lumOff val="15000"/>
                </a:schemeClr>
              </a:solidFill>
              <a:latin typeface="Gill Sans"/>
              <a:cs typeface="Gill Sans"/>
            </a:endParaRPr>
          </a:p>
          <a:p>
            <a:pPr fontAlgn="auto">
              <a:defRPr/>
            </a:pPr>
            <a:endParaRPr lang="es-ES" sz="1600" b="0" dirty="0">
              <a:solidFill>
                <a:schemeClr val="tx1">
                  <a:lumMod val="85000"/>
                  <a:lumOff val="15000"/>
                </a:schemeClr>
              </a:solidFill>
              <a:latin typeface="Gill Sans"/>
              <a:cs typeface="Gill Sans"/>
            </a:endParaRPr>
          </a:p>
          <a:p>
            <a:pPr fontAlgn="auto">
              <a:defRPr/>
            </a:pPr>
            <a:endParaRPr lang="es-ES" sz="1600" b="0" dirty="0">
              <a:solidFill>
                <a:schemeClr val="tx1">
                  <a:lumMod val="85000"/>
                  <a:lumOff val="15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11269" name="CuadroTexto 15"/>
          <p:cNvSpPr txBox="1">
            <a:spLocks noChangeArrowheads="1"/>
          </p:cNvSpPr>
          <p:nvPr/>
        </p:nvSpPr>
        <p:spPr bwMode="auto">
          <a:xfrm>
            <a:off x="3910255" y="3337183"/>
            <a:ext cx="4367463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altLang="es-ES" sz="1600" dirty="0">
                <a:latin typeface="Gill Sans" charset="0"/>
              </a:rPr>
              <a:t>Dispositivos disponibles: </a:t>
            </a:r>
            <a:r>
              <a:rPr lang="es-ES" altLang="es-ES" sz="1600" b="1" dirty="0" err="1">
                <a:latin typeface="Gill Sans" charset="0"/>
              </a:rPr>
              <a:t>ThinClients</a:t>
            </a:r>
            <a:r>
              <a:rPr lang="es-ES" altLang="es-ES" sz="1600" dirty="0">
                <a:latin typeface="Gill Sans" charset="0"/>
              </a:rPr>
              <a:t>, retirados de aulas.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altLang="es-ES" sz="1600" b="1" dirty="0">
                <a:latin typeface="Gill Sans" charset="0"/>
              </a:rPr>
              <a:t>Túneles SSH</a:t>
            </a:r>
            <a:r>
              <a:rPr lang="es-ES" altLang="es-ES" sz="1600" dirty="0">
                <a:latin typeface="Gill Sans" charset="0"/>
              </a:rPr>
              <a:t> inversos sobre </a:t>
            </a:r>
            <a:r>
              <a:rPr lang="es-ES" altLang="es-ES" sz="1600" b="1" dirty="0">
                <a:latin typeface="Gill Sans" charset="0"/>
              </a:rPr>
              <a:t>4G</a:t>
            </a:r>
            <a:r>
              <a:rPr lang="es-ES" altLang="es-ES" sz="1600" dirty="0">
                <a:latin typeface="Gill Sans" charset="0"/>
              </a:rPr>
              <a:t> y autenticación con certificados.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altLang="es-ES" sz="1600" b="1" dirty="0">
                <a:latin typeface="Gill Sans" charset="0"/>
              </a:rPr>
              <a:t>Apache Guacamole</a:t>
            </a:r>
            <a:r>
              <a:rPr lang="es-ES" altLang="es-ES" sz="1600" dirty="0">
                <a:latin typeface="Gill Sans" charset="0"/>
              </a:rPr>
              <a:t> para unificar y facilitar el acceso.</a:t>
            </a:r>
          </a:p>
          <a:p>
            <a:pPr algn="just"/>
            <a:endParaRPr lang="es-ES" altLang="es-ES" sz="1600" dirty="0">
              <a:latin typeface="Gill Sans" charset="0"/>
            </a:endParaRPr>
          </a:p>
          <a:p>
            <a:pPr algn="just"/>
            <a:endParaRPr lang="es-ES" altLang="es-ES" sz="1600" dirty="0">
              <a:latin typeface="Gill Sans" charset="0"/>
            </a:endParaRPr>
          </a:p>
          <a:p>
            <a:pPr algn="just"/>
            <a:endParaRPr lang="es-ES" altLang="es-ES" sz="2000" dirty="0">
              <a:latin typeface="Gill Sans" charset="0"/>
            </a:endParaRPr>
          </a:p>
        </p:txBody>
      </p:sp>
      <p:sp>
        <p:nvSpPr>
          <p:cNvPr id="11271" name="Marcador de contenido 6"/>
          <p:cNvSpPr>
            <a:spLocks noGrp="1"/>
          </p:cNvSpPr>
          <p:nvPr>
            <p:ph idx="1"/>
          </p:nvPr>
        </p:nvSpPr>
        <p:spPr>
          <a:xfrm>
            <a:off x="-1455738" y="1192213"/>
            <a:ext cx="681038" cy="3289300"/>
          </a:xfrm>
        </p:spPr>
        <p:txBody>
          <a:bodyPr/>
          <a:lstStyle/>
          <a:p>
            <a:r>
              <a:rPr lang="es-ES" altLang="es-ES"/>
              <a:t>  </a:t>
            </a: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-6765925" y="361950"/>
            <a:ext cx="5791200" cy="13716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s-ES" dirty="0">
                <a:ea typeface="+mj-ea"/>
              </a:rPr>
              <a:t> </a:t>
            </a:r>
          </a:p>
        </p:txBody>
      </p:sp>
      <p:sp>
        <p:nvSpPr>
          <p:cNvPr id="18" name="Título 5"/>
          <p:cNvSpPr txBox="1">
            <a:spLocks/>
          </p:cNvSpPr>
          <p:nvPr/>
        </p:nvSpPr>
        <p:spPr>
          <a:xfrm>
            <a:off x="0" y="152400"/>
            <a:ext cx="8077200" cy="8953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ES" dirty="0"/>
              <a:t>	Acceso remoto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1" name="Subtítulo 2"/>
          <p:cNvSpPr txBox="1">
            <a:spLocks/>
          </p:cNvSpPr>
          <p:nvPr/>
        </p:nvSpPr>
        <p:spPr>
          <a:xfrm>
            <a:off x="0" y="1047750"/>
            <a:ext cx="5097463" cy="4032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ES" altLang="es-ES" sz="1600" dirty="0">
                <a:solidFill>
                  <a:schemeClr val="tx2"/>
                </a:solidFill>
                <a:latin typeface="Gill Sans" charset="0"/>
              </a:rPr>
              <a:t>	</a:t>
            </a:r>
            <a:r>
              <a:rPr lang="es-ES" altLang="es-ES" sz="1600" b="1" dirty="0">
                <a:solidFill>
                  <a:srgbClr val="D1282E"/>
                </a:solidFill>
                <a:latin typeface="Gill Sans" charset="0"/>
              </a:rPr>
              <a:t>Proyecto de acceso remoto</a:t>
            </a:r>
          </a:p>
        </p:txBody>
      </p:sp>
      <p:pic>
        <p:nvPicPr>
          <p:cNvPr id="22" name="Imagen 21">
            <a:extLst>
              <a:ext uri="{FF2B5EF4-FFF2-40B4-BE49-F238E27FC236}">
                <a16:creationId xmlns:a16="http://schemas.microsoft.com/office/drawing/2014/main" id="{5B1C7DAE-ABB9-4624-B421-3B73926E01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428" y="2075657"/>
            <a:ext cx="5207693" cy="313055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057BBB01-9748-4FF6-9819-31B608280B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714" y="2075657"/>
            <a:ext cx="5238332" cy="314896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957189D5-FAEC-4598-978A-17812A97C2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31" y="1597025"/>
            <a:ext cx="4177894" cy="38531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>
            <a:spLocks noChangeArrowheads="1"/>
          </p:cNvSpPr>
          <p:nvPr/>
        </p:nvSpPr>
        <p:spPr bwMode="auto">
          <a:xfrm>
            <a:off x="0" y="6000750"/>
            <a:ext cx="9144000" cy="85725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39999" dist="23000" algn="b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266" name="CuadroTexto 8"/>
          <p:cNvSpPr txBox="1">
            <a:spLocks noChangeArrowheads="1"/>
          </p:cNvSpPr>
          <p:nvPr/>
        </p:nvSpPr>
        <p:spPr bwMode="auto">
          <a:xfrm>
            <a:off x="5683250" y="6376988"/>
            <a:ext cx="4587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ES" sz="1400" dirty="0">
                <a:solidFill>
                  <a:schemeClr val="tx2"/>
                </a:solidFill>
                <a:latin typeface="Gill Sans" charset="0"/>
              </a:rPr>
              <a:t>Área de Tecnologías de la Información</a:t>
            </a:r>
          </a:p>
        </p:txBody>
      </p:sp>
      <p:pic>
        <p:nvPicPr>
          <p:cNvPr id="11267" name="Imagen 11" descr="logoURJCnegativo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6137275"/>
            <a:ext cx="14224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ubtítulo 2"/>
          <p:cNvSpPr txBox="1">
            <a:spLocks/>
          </p:cNvSpPr>
          <p:nvPr/>
        </p:nvSpPr>
        <p:spPr>
          <a:xfrm>
            <a:off x="446088" y="1597025"/>
            <a:ext cx="7926387" cy="38163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es-ES" sz="1600" b="0" dirty="0">
              <a:solidFill>
                <a:schemeClr val="tx1">
                  <a:lumMod val="85000"/>
                  <a:lumOff val="15000"/>
                </a:schemeClr>
              </a:solidFill>
              <a:latin typeface="Gill Sans"/>
              <a:cs typeface="Gill Sans"/>
            </a:endParaRPr>
          </a:p>
          <a:p>
            <a:pPr fontAlgn="auto">
              <a:defRPr/>
            </a:pPr>
            <a:endParaRPr lang="es-ES" sz="1600" b="0" dirty="0">
              <a:solidFill>
                <a:schemeClr val="tx1">
                  <a:lumMod val="85000"/>
                  <a:lumOff val="15000"/>
                </a:schemeClr>
              </a:solidFill>
              <a:latin typeface="Gill Sans"/>
              <a:cs typeface="Gill Sans"/>
            </a:endParaRPr>
          </a:p>
          <a:p>
            <a:pPr fontAlgn="auto">
              <a:defRPr/>
            </a:pPr>
            <a:endParaRPr lang="es-ES" sz="1600" b="0" dirty="0">
              <a:solidFill>
                <a:schemeClr val="tx1">
                  <a:lumMod val="85000"/>
                  <a:lumOff val="15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11269" name="CuadroTexto 15"/>
          <p:cNvSpPr txBox="1">
            <a:spLocks noChangeArrowheads="1"/>
          </p:cNvSpPr>
          <p:nvPr/>
        </p:nvSpPr>
        <p:spPr bwMode="auto">
          <a:xfrm>
            <a:off x="574675" y="1526334"/>
            <a:ext cx="764857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altLang="es-ES" sz="1600" dirty="0">
                <a:latin typeface="Gill Sans" charset="0"/>
              </a:rPr>
              <a:t>Monitorización de ataques con </a:t>
            </a:r>
            <a:r>
              <a:rPr lang="es-ES" altLang="es-ES" sz="1600" dirty="0" err="1">
                <a:latin typeface="Gill Sans" charset="0"/>
              </a:rPr>
              <a:t>Grafana</a:t>
            </a:r>
            <a:r>
              <a:rPr lang="es-ES" altLang="es-ES" sz="1600" dirty="0">
                <a:latin typeface="Gill Sans" charset="0"/>
              </a:rPr>
              <a:t>: </a:t>
            </a:r>
          </a:p>
          <a:p>
            <a:pPr marL="1028700" lvl="1" algn="just">
              <a:buFont typeface="Arial" panose="020B0604020202020204" pitchFamily="34" charset="0"/>
              <a:buChar char="•"/>
            </a:pPr>
            <a:r>
              <a:rPr lang="es-ES" altLang="es-ES" sz="1600" dirty="0">
                <a:latin typeface="Gill Sans" charset="0"/>
              </a:rPr>
              <a:t>Consumo de recursos (CPU, sesiones, CPS…)</a:t>
            </a:r>
          </a:p>
          <a:p>
            <a:pPr marL="1028700" lvl="1" algn="just">
              <a:buFont typeface="Arial" panose="020B0604020202020204" pitchFamily="34" charset="0"/>
              <a:buChar char="•"/>
            </a:pPr>
            <a:r>
              <a:rPr lang="es-ES" altLang="es-ES" sz="1600" dirty="0">
                <a:latin typeface="Gill Sans" charset="0"/>
              </a:rPr>
              <a:t>Bloqueos FDB, </a:t>
            </a:r>
            <a:r>
              <a:rPr lang="es-ES" altLang="es-ES" sz="1600" dirty="0" err="1">
                <a:latin typeface="Gill Sans" charset="0"/>
              </a:rPr>
              <a:t>Minemeld</a:t>
            </a:r>
            <a:r>
              <a:rPr lang="es-ES" altLang="es-ES" sz="1600" dirty="0">
                <a:latin typeface="Gill Sans" charset="0"/>
              </a:rPr>
              <a:t>…</a:t>
            </a:r>
          </a:p>
          <a:p>
            <a:pPr algn="just"/>
            <a:endParaRPr lang="es-ES" altLang="es-ES" sz="1600" dirty="0">
              <a:latin typeface="Gill Sans" charset="0"/>
            </a:endParaRPr>
          </a:p>
          <a:p>
            <a:pPr algn="just"/>
            <a:endParaRPr lang="es-ES" altLang="es-ES" sz="2000" dirty="0">
              <a:latin typeface="Gill Sans" charset="0"/>
            </a:endParaRPr>
          </a:p>
        </p:txBody>
      </p:sp>
      <p:sp>
        <p:nvSpPr>
          <p:cNvPr id="11271" name="Marcador de contenido 6"/>
          <p:cNvSpPr>
            <a:spLocks noGrp="1"/>
          </p:cNvSpPr>
          <p:nvPr>
            <p:ph idx="1"/>
          </p:nvPr>
        </p:nvSpPr>
        <p:spPr>
          <a:xfrm>
            <a:off x="-1455738" y="1192213"/>
            <a:ext cx="681038" cy="3289300"/>
          </a:xfrm>
        </p:spPr>
        <p:txBody>
          <a:bodyPr/>
          <a:lstStyle/>
          <a:p>
            <a:r>
              <a:rPr lang="es-ES" altLang="es-ES"/>
              <a:t>  </a:t>
            </a: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-6765925" y="361950"/>
            <a:ext cx="5791200" cy="13716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s-ES" dirty="0">
                <a:ea typeface="+mj-ea"/>
              </a:rPr>
              <a:t> </a:t>
            </a:r>
          </a:p>
        </p:txBody>
      </p:sp>
      <p:sp>
        <p:nvSpPr>
          <p:cNvPr id="18" name="Título 5"/>
          <p:cNvSpPr txBox="1">
            <a:spLocks/>
          </p:cNvSpPr>
          <p:nvPr/>
        </p:nvSpPr>
        <p:spPr>
          <a:xfrm>
            <a:off x="0" y="152400"/>
            <a:ext cx="8077200" cy="8953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ES" dirty="0"/>
              <a:t>	MONITORIZACIÓN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1" name="Subtítulo 2"/>
          <p:cNvSpPr txBox="1">
            <a:spLocks/>
          </p:cNvSpPr>
          <p:nvPr/>
        </p:nvSpPr>
        <p:spPr>
          <a:xfrm>
            <a:off x="0" y="1047750"/>
            <a:ext cx="5097463" cy="4032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ES" altLang="es-ES" sz="1600" dirty="0">
                <a:solidFill>
                  <a:schemeClr val="tx2"/>
                </a:solidFill>
                <a:latin typeface="Gill Sans" charset="0"/>
              </a:rPr>
              <a:t>	</a:t>
            </a:r>
            <a:r>
              <a:rPr lang="es-ES" altLang="es-ES" sz="1600" b="1" dirty="0">
                <a:solidFill>
                  <a:srgbClr val="D1282E"/>
                </a:solidFill>
                <a:latin typeface="Gill Sans" charset="0"/>
              </a:rPr>
              <a:t>Proyecto monitorización </a:t>
            </a:r>
            <a:r>
              <a:rPr lang="es-ES" altLang="es-ES" sz="1600" b="1" dirty="0" err="1">
                <a:solidFill>
                  <a:srgbClr val="D1282E"/>
                </a:solidFill>
                <a:latin typeface="Gill Sans" charset="0"/>
              </a:rPr>
              <a:t>Grafana</a:t>
            </a:r>
            <a:endParaRPr lang="es-ES" altLang="es-ES" sz="1600" b="1" dirty="0">
              <a:solidFill>
                <a:srgbClr val="D1282E"/>
              </a:solidFill>
              <a:latin typeface="Gill Sans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BD50BE6-9AA3-4F24-9B3B-A73C467A7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750" y="2410671"/>
            <a:ext cx="7062537" cy="344861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7C24B1E-C5D4-4D57-8C32-F50FCEFD9AC5}"/>
              </a:ext>
            </a:extLst>
          </p:cNvPr>
          <p:cNvSpPr txBox="1"/>
          <p:nvPr/>
        </p:nvSpPr>
        <p:spPr>
          <a:xfrm>
            <a:off x="5402409" y="1791665"/>
            <a:ext cx="235821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altLang="es-ES" sz="1600" dirty="0">
                <a:latin typeface="Gill Sans" charset="0"/>
              </a:rPr>
              <a:t>Bloqueos políticas 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altLang="es-ES" sz="1600" dirty="0">
                <a:latin typeface="Gill Sans" charset="0"/>
              </a:rPr>
              <a:t>Estado HA,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005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>
            <a:spLocks noChangeArrowheads="1"/>
          </p:cNvSpPr>
          <p:nvPr/>
        </p:nvSpPr>
        <p:spPr bwMode="auto">
          <a:xfrm>
            <a:off x="0" y="6000750"/>
            <a:ext cx="9144000" cy="857250"/>
          </a:xfrm>
          <a:prstGeom prst="rect">
            <a:avLst/>
          </a:prstGeom>
          <a:solidFill>
            <a:srgbClr val="000000"/>
          </a:solidFill>
          <a:ln>
            <a:noFill/>
          </a:ln>
          <a:effectLst>
            <a:outerShdw blurRad="39999" dist="23000" algn="bl" rotWithShape="0">
              <a:srgbClr val="808080">
                <a:alpha val="39999"/>
              </a:srgb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266" name="CuadroTexto 8"/>
          <p:cNvSpPr txBox="1">
            <a:spLocks noChangeArrowheads="1"/>
          </p:cNvSpPr>
          <p:nvPr/>
        </p:nvSpPr>
        <p:spPr bwMode="auto">
          <a:xfrm>
            <a:off x="5683250" y="6376988"/>
            <a:ext cx="4587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s-ES" altLang="es-ES" sz="1400" dirty="0">
                <a:solidFill>
                  <a:schemeClr val="tx2"/>
                </a:solidFill>
                <a:latin typeface="Gill Sans" charset="0"/>
              </a:rPr>
              <a:t>Área de Tecnologías de la Información</a:t>
            </a:r>
          </a:p>
        </p:txBody>
      </p:sp>
      <p:pic>
        <p:nvPicPr>
          <p:cNvPr id="11267" name="Imagen 11" descr="logoURJCnegativo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6137275"/>
            <a:ext cx="14224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ubtítulo 2"/>
          <p:cNvSpPr txBox="1">
            <a:spLocks/>
          </p:cNvSpPr>
          <p:nvPr/>
        </p:nvSpPr>
        <p:spPr>
          <a:xfrm>
            <a:off x="446088" y="1597025"/>
            <a:ext cx="7926387" cy="38163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es-ES" sz="1600" b="0" dirty="0">
              <a:solidFill>
                <a:schemeClr val="tx1">
                  <a:lumMod val="85000"/>
                  <a:lumOff val="15000"/>
                </a:schemeClr>
              </a:solidFill>
              <a:latin typeface="Gill Sans"/>
              <a:cs typeface="Gill Sans"/>
            </a:endParaRPr>
          </a:p>
          <a:p>
            <a:pPr fontAlgn="auto">
              <a:defRPr/>
            </a:pPr>
            <a:endParaRPr lang="es-ES" sz="1600" b="0" dirty="0">
              <a:solidFill>
                <a:schemeClr val="tx1">
                  <a:lumMod val="85000"/>
                  <a:lumOff val="15000"/>
                </a:schemeClr>
              </a:solidFill>
              <a:latin typeface="Gill Sans"/>
              <a:cs typeface="Gill Sans"/>
            </a:endParaRPr>
          </a:p>
          <a:p>
            <a:pPr fontAlgn="auto">
              <a:defRPr/>
            </a:pPr>
            <a:endParaRPr lang="es-ES" sz="1600" b="0" dirty="0">
              <a:solidFill>
                <a:schemeClr val="tx1">
                  <a:lumMod val="85000"/>
                  <a:lumOff val="15000"/>
                </a:schemeClr>
              </a:solidFill>
              <a:latin typeface="Gill Sans"/>
              <a:cs typeface="Gill Sans"/>
            </a:endParaRPr>
          </a:p>
        </p:txBody>
      </p:sp>
      <p:sp>
        <p:nvSpPr>
          <p:cNvPr id="11271" name="Marcador de contenido 6"/>
          <p:cNvSpPr>
            <a:spLocks noGrp="1"/>
          </p:cNvSpPr>
          <p:nvPr>
            <p:ph idx="1"/>
          </p:nvPr>
        </p:nvSpPr>
        <p:spPr>
          <a:xfrm>
            <a:off x="-1455738" y="1192213"/>
            <a:ext cx="681038" cy="3289300"/>
          </a:xfrm>
        </p:spPr>
        <p:txBody>
          <a:bodyPr/>
          <a:lstStyle/>
          <a:p>
            <a:r>
              <a:rPr lang="es-ES" altLang="es-ES"/>
              <a:t>  </a:t>
            </a: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-6765925" y="361950"/>
            <a:ext cx="5791200" cy="13716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s-ES" dirty="0">
                <a:ea typeface="+mj-ea"/>
              </a:rPr>
              <a:t> </a:t>
            </a:r>
          </a:p>
        </p:txBody>
      </p:sp>
      <p:sp>
        <p:nvSpPr>
          <p:cNvPr id="14" name="Título 5">
            <a:extLst>
              <a:ext uri="{FF2B5EF4-FFF2-40B4-BE49-F238E27FC236}">
                <a16:creationId xmlns:a16="http://schemas.microsoft.com/office/drawing/2014/main" id="{D72FC634-3AAF-40FB-BF4E-BBC7BA51C16C}"/>
              </a:ext>
            </a:extLst>
          </p:cNvPr>
          <p:cNvSpPr txBox="1">
            <a:spLocks/>
          </p:cNvSpPr>
          <p:nvPr/>
        </p:nvSpPr>
        <p:spPr>
          <a:xfrm>
            <a:off x="2772986" y="2836862"/>
            <a:ext cx="3272589" cy="554455"/>
          </a:xfrm>
          <a:prstGeom prst="rect">
            <a:avLst/>
          </a:prstGeom>
        </p:spPr>
        <p:txBody>
          <a:bodyPr anchor="b"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r>
              <a:rPr lang="es-ES" dirty="0"/>
              <a:t>GRACIAS </a:t>
            </a:r>
            <a:endParaRPr lang="es-E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154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nc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F8130C658660D4A91F560073588C966" ma:contentTypeVersion="10" ma:contentTypeDescription="Crear nuevo documento." ma:contentTypeScope="" ma:versionID="70df03c365750caea2bf3b9fa135fece">
  <xsd:schema xmlns:xsd="http://www.w3.org/2001/XMLSchema" xmlns:xs="http://www.w3.org/2001/XMLSchema" xmlns:p="http://schemas.microsoft.com/office/2006/metadata/properties" xmlns:ns3="db9ae4e6-645b-46b1-bf4b-bc8d2270feff" xmlns:ns4="e39f2dd2-d3e0-4715-9901-c419ce855579" targetNamespace="http://schemas.microsoft.com/office/2006/metadata/properties" ma:root="true" ma:fieldsID="7a400f482b3b7d120c921da6cd85c02f" ns3:_="" ns4:_="">
    <xsd:import namespace="db9ae4e6-645b-46b1-bf4b-bc8d2270feff"/>
    <xsd:import namespace="e39f2dd2-d3e0-4715-9901-c419ce85557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9ae4e6-645b-46b1-bf4b-bc8d2270fef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9f2dd2-d3e0-4715-9901-c419ce8555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509559-A2C3-49A1-B3AC-8FD4E909BA05}">
  <ds:schemaRefs>
    <ds:schemaRef ds:uri="http://schemas.microsoft.com/office/2006/documentManagement/types"/>
    <ds:schemaRef ds:uri="http://purl.org/dc/dcmitype/"/>
    <ds:schemaRef ds:uri="e39f2dd2-d3e0-4715-9901-c419ce855579"/>
    <ds:schemaRef ds:uri="http://schemas.microsoft.com/office/2006/metadata/properties"/>
    <ds:schemaRef ds:uri="http://purl.org/dc/terms/"/>
    <ds:schemaRef ds:uri="db9ae4e6-645b-46b1-bf4b-bc8d2270feff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E5B898A-16BA-40F3-AD6A-E01FCBD262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27E0F6-038E-40B4-95DD-D9DC2F8DBF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9ae4e6-645b-46b1-bf4b-bc8d2270feff"/>
    <ds:schemaRef ds:uri="e39f2dd2-d3e0-4715-9901-c419ce855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Ángulos.thmx</Template>
  <TotalTime>2666</TotalTime>
  <Words>250</Words>
  <Application>Microsoft Office PowerPoint</Application>
  <PresentationFormat>Presentación en pantalla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Gill Sans</vt:lpstr>
      <vt:lpstr>Esencial</vt:lpstr>
      <vt:lpstr>Presentación de PowerPoint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Plantilla titulo 1 blanco</dc:title>
  <dc:creator>Nabil B G</dc:creator>
  <cp:lastModifiedBy>Alberto Villaverde Carmona</cp:lastModifiedBy>
  <cp:revision>17</cp:revision>
  <dcterms:created xsi:type="dcterms:W3CDTF">2015-06-22T10:41:52Z</dcterms:created>
  <dcterms:modified xsi:type="dcterms:W3CDTF">2019-10-21T06:23:26Z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0x0101001F8130C658660D4A91F560073588C966</vt:lpwstr>
  </property>
</Properties>
</file>