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7.jpg" ContentType="image/png"/>
  <Override PartName="/ppt/media/image8.jpg" ContentType="image/pn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4"/>
  </p:sldMasterIdLst>
  <p:notesMasterIdLst>
    <p:notesMasterId r:id="rId16"/>
  </p:notesMasterIdLst>
  <p:sldIdLst>
    <p:sldId id="261" r:id="rId5"/>
    <p:sldId id="269" r:id="rId6"/>
    <p:sldId id="262" r:id="rId7"/>
    <p:sldId id="270" r:id="rId8"/>
    <p:sldId id="272" r:id="rId9"/>
    <p:sldId id="268" r:id="rId10"/>
    <p:sldId id="271" r:id="rId11"/>
    <p:sldId id="273" r:id="rId12"/>
    <p:sldId id="274" r:id="rId13"/>
    <p:sldId id="264" r:id="rId14"/>
    <p:sldId id="275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167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B0BBAC-DF45-423C-9FC0-1BE57BEE58BD}" type="datetimeFigureOut">
              <a:rPr lang="es-ES" smtClean="0"/>
              <a:t>21/10/2019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522269-1BC2-4BF0-9D16-B3DDC47BA1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3825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9001125" y="4846638"/>
            <a:ext cx="142875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9"/>
          <p:cNvSpPr/>
          <p:nvPr/>
        </p:nvSpPr>
        <p:spPr>
          <a:xfrm>
            <a:off x="9001125" y="0"/>
            <a:ext cx="142875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1BB301-F6BE-402A-AB63-CEF488308B5A}" type="datetime4">
              <a:rPr lang="en-US" altLang="es-ES" smtClean="0"/>
              <a:t>October 21, 2019</a:t>
            </a:fld>
            <a:endParaRPr lang="en-US" altLang="es-E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Area de Tecnologías de la Información.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EC8E585-ACEB-4AF3-A5B3-F40579F3613A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2779014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DC9A1B-E311-4AEB-93D6-D2FBFDC86A86}" type="datetime4">
              <a:rPr lang="en-US" altLang="es-ES" smtClean="0"/>
              <a:t>October 21, 2019</a:t>
            </a:fld>
            <a:endParaRPr lang="en-US" alt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Area de Tecnologías de la Información.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FB0D99-94CB-4E73-8A26-DF389F401C2E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2107308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41B525-DA6A-4B0D-9D6E-2E1943299DB1}" type="datetime4">
              <a:rPr lang="en-US" altLang="es-ES" smtClean="0"/>
              <a:t>October 21, 2019</a:t>
            </a:fld>
            <a:endParaRPr lang="en-US" alt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Area de Tecnologías de la Información.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0729D4-037D-4774-A37B-26CEA7DAB388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806076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E1F557-E499-4B5C-9C6D-3985F03622EE}" type="datetime4">
              <a:rPr lang="en-US" altLang="es-ES" smtClean="0"/>
              <a:t>October 21, 2019</a:t>
            </a:fld>
            <a:endParaRPr lang="en-US" alt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Area de Tecnologías de la Información.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8F829C-C2FE-43F1-AA7A-ADA369C33C67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063235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8FA337-482A-460E-9496-327CA4BD0781}" type="datetime4">
              <a:rPr lang="en-US" altLang="es-ES" smtClean="0"/>
              <a:t>October 21, 2019</a:t>
            </a:fld>
            <a:endParaRPr lang="en-US" alt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Area de Tecnologías de la Información.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2CE3D9-FD0A-4C80-8630-AA5F56CA4C1A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824101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EFBCD2-BFE0-4225-B659-CA10F2A507FE}" type="datetime4">
              <a:rPr lang="en-US" altLang="es-ES" smtClean="0"/>
              <a:t>October 21, 2019</a:t>
            </a:fld>
            <a:endParaRPr lang="en-US" alt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Area de Tecnologías de la Información.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8E59B9-922B-4700-8F76-FA67CF33E588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340884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758EA3-E64F-475F-B1CC-F8A231FD9311}" type="datetime4">
              <a:rPr lang="en-US" altLang="es-ES" smtClean="0"/>
              <a:t>October 21, 2019</a:t>
            </a:fld>
            <a:endParaRPr lang="en-US" altLang="es-E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Area de Tecnologías de la Información.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0616B3-6BD9-493F-94E6-F654EB8F5B91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396012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6F55DF-30E6-400D-9676-DCE882D219CA}" type="datetime4">
              <a:rPr lang="en-US" altLang="es-ES" smtClean="0"/>
              <a:t>October 21, 2019</a:t>
            </a:fld>
            <a:endParaRPr lang="en-US" alt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Area de Tecnologías de la Información.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D904C5-CCFB-498B-B722-A0A368783AC0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569653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1F6227-0A1F-4E1B-A527-F04FA919B08E}" type="datetime4">
              <a:rPr lang="en-US" altLang="es-ES" smtClean="0"/>
              <a:t>October 21, 2019</a:t>
            </a:fld>
            <a:endParaRPr lang="en-US" altLang="es-E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Area de Tecnologías de la Información.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57AE5E-73BD-489D-A78C-DA229C8F75E7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4158995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CA6752-F0C8-4288-BE5F-15CEE941335E}" type="datetime4">
              <a:rPr lang="en-US" altLang="es-ES" smtClean="0"/>
              <a:t>October 21, 2019</a:t>
            </a:fld>
            <a:endParaRPr lang="en-US" alt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Area de Tecnologías de la Información.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A9A2C5-42F2-439A-8488-12AF2C97D1A3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522936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/>
          <p:nvPr/>
        </p:nvSpPr>
        <p:spPr>
          <a:xfrm>
            <a:off x="9001125" y="4846638"/>
            <a:ext cx="142875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9"/>
          <p:cNvSpPr/>
          <p:nvPr/>
        </p:nvSpPr>
        <p:spPr>
          <a:xfrm>
            <a:off x="9001125" y="0"/>
            <a:ext cx="142875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_tradnl" noProof="0"/>
              <a:t>Arrastre la imagen al marcador de posición o haga clic en el icono para agregar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0D589E-C17C-4DA1-B72B-4997E488297A}" type="datetime4">
              <a:rPr lang="en-US" altLang="es-ES" smtClean="0"/>
              <a:t>October 21, 2019</a:t>
            </a:fld>
            <a:endParaRPr lang="en-US" altLang="es-E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Area de Tecnologías de la Información.</a:t>
            </a: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3CA2B09-5421-43C9-854B-79AB7A4029C1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508744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791200" cy="13716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s-ES_tradnl" altLang="es-ES"/>
              <a:t>Clic para editar título</a:t>
            </a:r>
            <a:endParaRPr lang="en-US" altLang="es-E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76200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S"/>
              <a:t>Haga clic para modificar el estilo de texto del patrón</a:t>
            </a:r>
          </a:p>
          <a:p>
            <a:pPr lvl="1"/>
            <a:r>
              <a:rPr lang="es-ES_tradnl" altLang="es-ES"/>
              <a:t>Segundo nivel</a:t>
            </a:r>
          </a:p>
          <a:p>
            <a:pPr lvl="2"/>
            <a:r>
              <a:rPr lang="es-ES_tradnl" altLang="es-ES"/>
              <a:t>Tercer nivel</a:t>
            </a:r>
          </a:p>
          <a:p>
            <a:pPr lvl="3"/>
            <a:r>
              <a:rPr lang="es-ES_tradnl" altLang="es-ES"/>
              <a:t>Cuarto nivel</a:t>
            </a:r>
          </a:p>
          <a:p>
            <a:pPr lvl="4"/>
            <a:r>
              <a:rPr lang="es-ES_tradnl" altLang="es-ES"/>
              <a:t>Quinto nivel</a:t>
            </a:r>
            <a:endParaRPr lang="en-US" alt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0"/>
            <a:ext cx="3429000" cy="304800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60540410-2B5D-4BFB-9131-A73FB765BEE8}" type="datetime4">
              <a:rPr lang="en-US" altLang="es-ES" smtClean="0"/>
              <a:t>October 21, 2019</a:t>
            </a:fld>
            <a:endParaRPr lang="en-US" alt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416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dirty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s-ES"/>
              <a:t>Area de Tecnologías de la Información.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219" y="5885656"/>
            <a:ext cx="13160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400" b="1">
                <a:solidFill>
                  <a:schemeClr val="tx2"/>
                </a:solidFill>
              </a:defRPr>
            </a:lvl1pPr>
          </a:lstStyle>
          <a:p>
            <a:fld id="{35549947-04F8-4000-B325-23A719739745}" type="slidenum">
              <a:rPr lang="en-US" altLang="es-ES"/>
              <a:pPr/>
              <a:t>‹Nº›</a:t>
            </a:fld>
            <a:endParaRPr lang="en-US" altLang="es-ES"/>
          </a:p>
        </p:txBody>
      </p:sp>
      <p:sp>
        <p:nvSpPr>
          <p:cNvPr id="7" name="Rectangle 6"/>
          <p:cNvSpPr/>
          <p:nvPr/>
        </p:nvSpPr>
        <p:spPr>
          <a:xfrm>
            <a:off x="9001125" y="0"/>
            <a:ext cx="142875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5" y="1371600"/>
            <a:ext cx="142875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6" r:id="rId9"/>
    <p:sldLayoutId id="2147483933" r:id="rId10"/>
    <p:sldLayoutId id="2147483934" r:id="rId11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3600" kern="1200" cap="all" spc="-60">
          <a:solidFill>
            <a:schemeClr val="tx2"/>
          </a:solidFill>
          <a:latin typeface="+mj-lt"/>
          <a:ea typeface="MS PGothic" panose="020B0600070205080204" pitchFamily="34" charset="-128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anose="020B0A04020102020204" pitchFamily="34" charset="0"/>
          <a:ea typeface="MS PGothic" panose="020B0600070205080204" pitchFamily="34" charset="-128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anose="020B0A04020102020204" pitchFamily="34" charset="0"/>
          <a:ea typeface="MS PGothic" panose="020B0600070205080204" pitchFamily="34" charset="-128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anose="020B0A04020102020204" pitchFamily="34" charset="0"/>
          <a:ea typeface="MS PGothic" panose="020B0600070205080204" pitchFamily="34" charset="-128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anose="020B0A04020102020204" pitchFamily="34" charset="0"/>
          <a:ea typeface="MS PGothic" panose="020B0600070205080204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anose="020B0A04020102020204" pitchFamily="34" charset="0"/>
          <a:ea typeface="MS PGothic" panose="020B0600070205080204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anose="020B0A04020102020204" pitchFamily="34" charset="0"/>
          <a:ea typeface="MS PGothic" panose="020B0600070205080204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anose="020B0A04020102020204" pitchFamily="34" charset="0"/>
          <a:ea typeface="MS PGothic" panose="020B0600070205080204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anose="020B0A04020102020204" pitchFamily="34" charset="0"/>
          <a:ea typeface="MS PGothic" panose="020B0600070205080204" pitchFamily="34" charset="-128"/>
        </a:defRPr>
      </a:lvl9pPr>
    </p:titleStyle>
    <p:bodyStyle>
      <a:lvl1pPr algn="l" rtl="0" fontAlgn="base">
        <a:spcBef>
          <a:spcPct val="20000"/>
        </a:spcBef>
        <a:spcAft>
          <a:spcPts val="600"/>
        </a:spcAft>
        <a:buFont typeface="Arial" panose="020B0604020202020204" pitchFamily="34" charset="0"/>
        <a:defRPr sz="2000" b="1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457200" indent="-182563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/>
          <p:cNvSpPr>
            <a:spLocks noChangeArrowheads="1"/>
          </p:cNvSpPr>
          <p:nvPr/>
        </p:nvSpPr>
        <p:spPr bwMode="auto">
          <a:xfrm>
            <a:off x="0" y="-47625"/>
            <a:ext cx="9144000" cy="141287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9999" dist="23000" algn="bl" rotWithShape="0">
              <a:srgbClr val="80808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122" name="CuadroTexto 18"/>
          <p:cNvSpPr txBox="1">
            <a:spLocks noChangeArrowheads="1"/>
          </p:cNvSpPr>
          <p:nvPr/>
        </p:nvSpPr>
        <p:spPr bwMode="auto">
          <a:xfrm>
            <a:off x="5375275" y="6107113"/>
            <a:ext cx="304482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ES_tradnl" altLang="es-ES" sz="1400" dirty="0">
                <a:solidFill>
                  <a:schemeClr val="tx2"/>
                </a:solidFill>
                <a:latin typeface="Gill Sans" charset="0"/>
              </a:rPr>
              <a:t>Á</a:t>
            </a:r>
            <a:r>
              <a:rPr lang="es-ES" altLang="es-ES" sz="1400" dirty="0">
                <a:solidFill>
                  <a:schemeClr val="tx2"/>
                </a:solidFill>
                <a:latin typeface="Gill Sans" charset="0"/>
              </a:rPr>
              <a:t>rea de Tecnologías de la Información</a:t>
            </a:r>
            <a:r>
              <a:rPr lang="es-ES" altLang="es-ES" sz="1400" dirty="0">
                <a:latin typeface="Gill Sans" charset="0"/>
              </a:rPr>
              <a:t>.</a:t>
            </a:r>
          </a:p>
        </p:txBody>
      </p:sp>
      <p:sp>
        <p:nvSpPr>
          <p:cNvPr id="22" name="Subtítulo 2"/>
          <p:cNvSpPr txBox="1">
            <a:spLocks/>
          </p:cNvSpPr>
          <p:nvPr/>
        </p:nvSpPr>
        <p:spPr>
          <a:xfrm>
            <a:off x="1004887" y="3960813"/>
            <a:ext cx="5329237" cy="325437"/>
          </a:xfrm>
          <a:prstGeom prst="rect">
            <a:avLst/>
          </a:prstGeom>
          <a:solidFill>
            <a:srgbClr val="404040"/>
          </a:solidFill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defRPr/>
            </a:pPr>
            <a:r>
              <a:rPr lang="es-ES" sz="1400" b="0" dirty="0">
                <a:solidFill>
                  <a:schemeClr val="bg1">
                    <a:lumMod val="95000"/>
                  </a:schemeClr>
                </a:solidFill>
                <a:latin typeface="Gill Sans"/>
                <a:cs typeface="Gill Sans"/>
              </a:rPr>
              <a:t>Grupo Comunicación Unificadas – Servicio de IT</a:t>
            </a: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405517" y="1464976"/>
            <a:ext cx="8014583" cy="1624204"/>
          </a:xfrm>
          <a:prstGeom prst="rect">
            <a:avLst/>
          </a:prstGeom>
          <a:noFill/>
        </p:spPr>
        <p:txBody>
          <a:bodyPr anchor="b">
            <a:normAutofit fontScale="77500" lnSpcReduction="20000"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0000"/>
              </a:lnSpc>
            </a:pPr>
            <a:br>
              <a:rPr lang="es-ES" altLang="es-ES" sz="1100" dirty="0">
                <a:solidFill>
                  <a:schemeClr val="tx2"/>
                </a:solidFill>
                <a:latin typeface="Gill Sans" charset="0"/>
              </a:rPr>
            </a:br>
            <a:r>
              <a:rPr lang="es-ES" sz="4400" b="1" dirty="0"/>
              <a:t>Consideraciones en despliegue</a:t>
            </a:r>
          </a:p>
          <a:p>
            <a:pPr>
              <a:lnSpc>
                <a:spcPct val="110000"/>
              </a:lnSpc>
            </a:pPr>
            <a:r>
              <a:rPr lang="es-ES" sz="4400" b="1" dirty="0"/>
              <a:t> wifi para entornos de alta densidad</a:t>
            </a:r>
            <a:endParaRPr lang="es-ES" altLang="es-ES" sz="2400" b="1" dirty="0">
              <a:solidFill>
                <a:srgbClr val="0D0D0D"/>
              </a:solidFill>
              <a:latin typeface="Gill Sans" charset="0"/>
            </a:endParaRPr>
          </a:p>
        </p:txBody>
      </p:sp>
      <p:sp>
        <p:nvSpPr>
          <p:cNvPr id="5125" name="Subtítulo 2"/>
          <p:cNvSpPr txBox="1">
            <a:spLocks/>
          </p:cNvSpPr>
          <p:nvPr/>
        </p:nvSpPr>
        <p:spPr bwMode="auto">
          <a:xfrm>
            <a:off x="989013" y="3449638"/>
            <a:ext cx="5345112" cy="392112"/>
          </a:xfrm>
          <a:prstGeom prst="rect">
            <a:avLst/>
          </a:prstGeom>
          <a:solidFill>
            <a:srgbClr val="D128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s-ES" altLang="es-ES" dirty="0">
                <a:solidFill>
                  <a:schemeClr val="bg1"/>
                </a:solidFill>
                <a:latin typeface="Gill Sans" charset="0"/>
              </a:rPr>
              <a:t>Javier L. Chazarra</a:t>
            </a:r>
          </a:p>
        </p:txBody>
      </p:sp>
      <p:pic>
        <p:nvPicPr>
          <p:cNvPr id="5126" name="Imagen 1" descr="logoURJC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725" y="5683250"/>
            <a:ext cx="18034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>
            <a:spLocks noChangeArrowheads="1"/>
          </p:cNvSpPr>
          <p:nvPr/>
        </p:nvSpPr>
        <p:spPr bwMode="auto">
          <a:xfrm>
            <a:off x="-15876" y="5856288"/>
            <a:ext cx="9159875" cy="1001712"/>
          </a:xfrm>
          <a:prstGeom prst="rect">
            <a:avLst/>
          </a:prstGeom>
          <a:solidFill>
            <a:srgbClr val="0D0D0D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39999" dist="23000" algn="bl" rotWithShape="0">
              <a:srgbClr val="808080">
                <a:alpha val="39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314" name="Marcador de contenido 6"/>
          <p:cNvSpPr>
            <a:spLocks noGrp="1"/>
          </p:cNvSpPr>
          <p:nvPr>
            <p:ph idx="1"/>
          </p:nvPr>
        </p:nvSpPr>
        <p:spPr>
          <a:xfrm>
            <a:off x="758825" y="1460500"/>
            <a:ext cx="7718425" cy="4095750"/>
          </a:xfrm>
        </p:spPr>
        <p:txBody>
          <a:bodyPr/>
          <a:lstStyle/>
          <a:p>
            <a:pPr algn="just"/>
            <a:endParaRPr lang="es-ES" altLang="es-ES" sz="1800" b="0" dirty="0">
              <a:latin typeface="Gill Sans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altLang="es-ES" dirty="0" err="1"/>
              <a:t>Esponsorización</a:t>
            </a:r>
            <a:r>
              <a:rPr lang="es-ES" altLang="es-ES" dirty="0"/>
              <a:t> de usuarios delegada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altLang="es-ES" dirty="0"/>
              <a:t>Autoconfiguración de dispositivos</a:t>
            </a:r>
          </a:p>
          <a:p>
            <a:pPr marL="800100" lvl="1" indent="-342900"/>
            <a:r>
              <a:rPr lang="es-ES" altLang="es-ES" dirty="0"/>
              <a:t>Banda preferida y potencia de emisión</a:t>
            </a:r>
          </a:p>
          <a:p>
            <a:pPr marL="800100" lvl="1" indent="-342900"/>
            <a:endParaRPr lang="es-ES" altLang="es-E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altLang="es-ES" dirty="0"/>
              <a:t>Hacia donde avanzar</a:t>
            </a:r>
          </a:p>
          <a:p>
            <a:pPr marL="800100" lvl="1" indent="-342900"/>
            <a:r>
              <a:rPr lang="es-ES" altLang="es-ES" dirty="0"/>
              <a:t>WIFI 6 (802.11ax)</a:t>
            </a:r>
          </a:p>
          <a:p>
            <a:pPr marL="800100" lvl="1" indent="-342900"/>
            <a:r>
              <a:rPr lang="es-ES" altLang="es-ES" dirty="0" err="1"/>
              <a:t>IoT</a:t>
            </a:r>
            <a:r>
              <a:rPr lang="es-ES" altLang="es-ES" dirty="0"/>
              <a:t>- </a:t>
            </a:r>
            <a:r>
              <a:rPr lang="es-ES" altLang="es-ES" dirty="0" err="1"/>
              <a:t>securización</a:t>
            </a:r>
            <a:r>
              <a:rPr lang="es-ES" altLang="es-ES" dirty="0"/>
              <a:t>.</a:t>
            </a:r>
          </a:p>
        </p:txBody>
      </p:sp>
      <p:sp>
        <p:nvSpPr>
          <p:cNvPr id="8" name="Subtítulo 2"/>
          <p:cNvSpPr txBox="1">
            <a:spLocks/>
          </p:cNvSpPr>
          <p:nvPr/>
        </p:nvSpPr>
        <p:spPr>
          <a:xfrm>
            <a:off x="0" y="931863"/>
            <a:ext cx="9144000" cy="52863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s-ES" altLang="es-ES" sz="1600" dirty="0">
                <a:solidFill>
                  <a:schemeClr val="tx2"/>
                </a:solidFill>
                <a:latin typeface="Gill Sans" charset="0"/>
              </a:rPr>
              <a:t>	</a:t>
            </a:r>
            <a:r>
              <a:rPr lang="es-ES" altLang="es-ES" sz="1600" dirty="0">
                <a:solidFill>
                  <a:srgbClr val="F2F2F2"/>
                </a:solidFill>
                <a:latin typeface="Gill Sans" charset="0"/>
              </a:rPr>
              <a:t>Ampliando el servicio y las posibilidades</a:t>
            </a:r>
          </a:p>
        </p:txBody>
      </p:sp>
      <p:sp>
        <p:nvSpPr>
          <p:cNvPr id="13316" name="Subtítulo 2"/>
          <p:cNvSpPr txBox="1">
            <a:spLocks/>
          </p:cNvSpPr>
          <p:nvPr/>
        </p:nvSpPr>
        <p:spPr bwMode="auto">
          <a:xfrm>
            <a:off x="-15875" y="0"/>
            <a:ext cx="9159875" cy="931863"/>
          </a:xfrm>
          <a:prstGeom prst="rect">
            <a:avLst/>
          </a:prstGeom>
          <a:solidFill>
            <a:srgbClr val="D128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s-ES" altLang="es-ES" dirty="0">
                <a:solidFill>
                  <a:schemeClr val="bg1"/>
                </a:solidFill>
                <a:latin typeface="Gill Sans" charset="0"/>
              </a:rPr>
              <a:t>	</a:t>
            </a:r>
            <a:r>
              <a:rPr lang="es-ES" altLang="es-ES" sz="3600" dirty="0">
                <a:solidFill>
                  <a:schemeClr val="bg1"/>
                </a:solidFill>
                <a:latin typeface="Gill Sans" charset="0"/>
              </a:rPr>
              <a:t>En futuro….</a:t>
            </a:r>
          </a:p>
        </p:txBody>
      </p:sp>
      <p:sp>
        <p:nvSpPr>
          <p:cNvPr id="13317" name="CuadroTexto 12"/>
          <p:cNvSpPr txBox="1">
            <a:spLocks noChangeArrowheads="1"/>
          </p:cNvSpPr>
          <p:nvPr/>
        </p:nvSpPr>
        <p:spPr bwMode="auto">
          <a:xfrm>
            <a:off x="5683251" y="6343650"/>
            <a:ext cx="30035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ES_tradnl" altLang="es-ES" sz="1400" dirty="0">
                <a:solidFill>
                  <a:schemeClr val="tx2"/>
                </a:solidFill>
                <a:latin typeface="Gill Sans" charset="0"/>
              </a:rPr>
              <a:t>Á</a:t>
            </a:r>
            <a:r>
              <a:rPr lang="es-ES" altLang="es-ES" sz="1400" dirty="0">
                <a:solidFill>
                  <a:schemeClr val="tx2"/>
                </a:solidFill>
                <a:latin typeface="Gill Sans" charset="0"/>
              </a:rPr>
              <a:t>rea de Tecnologías de la Información</a:t>
            </a:r>
            <a:endParaRPr lang="es-ES" altLang="es-ES" sz="1400" dirty="0">
              <a:solidFill>
                <a:srgbClr val="FFFFFF"/>
              </a:solidFill>
              <a:latin typeface="Gill Sans" charset="0"/>
            </a:endParaRPr>
          </a:p>
        </p:txBody>
      </p:sp>
      <p:pic>
        <p:nvPicPr>
          <p:cNvPr id="13318" name="Imagen 13" descr="logoURJCnegativo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6038850"/>
            <a:ext cx="1423988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D9D29B72-AB2E-4502-BA2F-1FB6E0C7F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Area de Tecnologías de la Información.</a:t>
            </a:r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>
            <a:spLocks noChangeArrowheads="1"/>
          </p:cNvSpPr>
          <p:nvPr/>
        </p:nvSpPr>
        <p:spPr bwMode="auto">
          <a:xfrm>
            <a:off x="-15876" y="5856288"/>
            <a:ext cx="9159875" cy="1001712"/>
          </a:xfrm>
          <a:prstGeom prst="rect">
            <a:avLst/>
          </a:prstGeom>
          <a:solidFill>
            <a:srgbClr val="0D0D0D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39999" dist="23000" algn="bl" rotWithShape="0">
              <a:srgbClr val="808080">
                <a:alpha val="39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314" name="Marcador de contenido 6"/>
          <p:cNvSpPr>
            <a:spLocks noGrp="1"/>
          </p:cNvSpPr>
          <p:nvPr>
            <p:ph idx="1"/>
          </p:nvPr>
        </p:nvSpPr>
        <p:spPr>
          <a:xfrm>
            <a:off x="562463" y="2647461"/>
            <a:ext cx="7718425" cy="1106854"/>
          </a:xfrm>
        </p:spPr>
        <p:txBody>
          <a:bodyPr/>
          <a:lstStyle/>
          <a:p>
            <a:pPr algn="just"/>
            <a:endParaRPr lang="es-ES" altLang="es-ES" sz="1800" b="0" dirty="0">
              <a:latin typeface="Gill Sans" charset="0"/>
            </a:endParaRPr>
          </a:p>
          <a:p>
            <a:pPr algn="ctr"/>
            <a:r>
              <a:rPr lang="es-ES" altLang="es-ES" dirty="0"/>
              <a:t>Muchas gracias por su atención.</a:t>
            </a:r>
          </a:p>
        </p:txBody>
      </p:sp>
      <p:sp>
        <p:nvSpPr>
          <p:cNvPr id="8" name="Subtítulo 2"/>
          <p:cNvSpPr txBox="1">
            <a:spLocks/>
          </p:cNvSpPr>
          <p:nvPr/>
        </p:nvSpPr>
        <p:spPr>
          <a:xfrm>
            <a:off x="0" y="931863"/>
            <a:ext cx="9144000" cy="52863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s-ES" altLang="es-ES" sz="1600" dirty="0">
                <a:solidFill>
                  <a:schemeClr val="tx2"/>
                </a:solidFill>
                <a:latin typeface="Gill Sans" charset="0"/>
              </a:rPr>
              <a:t>	</a:t>
            </a:r>
            <a:endParaRPr lang="es-ES" altLang="es-ES" sz="1600" dirty="0">
              <a:solidFill>
                <a:srgbClr val="F2F2F2"/>
              </a:solidFill>
              <a:latin typeface="Gill Sans" charset="0"/>
            </a:endParaRPr>
          </a:p>
        </p:txBody>
      </p:sp>
      <p:sp>
        <p:nvSpPr>
          <p:cNvPr id="13316" name="Subtítulo 2"/>
          <p:cNvSpPr txBox="1">
            <a:spLocks/>
          </p:cNvSpPr>
          <p:nvPr/>
        </p:nvSpPr>
        <p:spPr bwMode="auto">
          <a:xfrm>
            <a:off x="-15875" y="0"/>
            <a:ext cx="9159875" cy="931863"/>
          </a:xfrm>
          <a:prstGeom prst="rect">
            <a:avLst/>
          </a:prstGeom>
          <a:solidFill>
            <a:srgbClr val="D128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s-ES" altLang="es-ES" dirty="0">
                <a:solidFill>
                  <a:schemeClr val="bg1"/>
                </a:solidFill>
                <a:latin typeface="Gill Sans" charset="0"/>
              </a:rPr>
              <a:t>	</a:t>
            </a:r>
            <a:endParaRPr lang="es-ES" altLang="es-ES" sz="3600" dirty="0">
              <a:solidFill>
                <a:schemeClr val="bg1"/>
              </a:solidFill>
              <a:latin typeface="Gill Sans" charset="0"/>
            </a:endParaRPr>
          </a:p>
        </p:txBody>
      </p:sp>
      <p:sp>
        <p:nvSpPr>
          <p:cNvPr id="13317" name="CuadroTexto 12"/>
          <p:cNvSpPr txBox="1">
            <a:spLocks noChangeArrowheads="1"/>
          </p:cNvSpPr>
          <p:nvPr/>
        </p:nvSpPr>
        <p:spPr bwMode="auto">
          <a:xfrm>
            <a:off x="5683251" y="6343650"/>
            <a:ext cx="30035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ES_tradnl" altLang="es-ES" sz="1400" dirty="0">
                <a:solidFill>
                  <a:schemeClr val="tx2"/>
                </a:solidFill>
                <a:latin typeface="Gill Sans" charset="0"/>
              </a:rPr>
              <a:t>Á</a:t>
            </a:r>
            <a:r>
              <a:rPr lang="es-ES" altLang="es-ES" sz="1400" dirty="0">
                <a:solidFill>
                  <a:schemeClr val="tx2"/>
                </a:solidFill>
                <a:latin typeface="Gill Sans" charset="0"/>
              </a:rPr>
              <a:t>rea de Tecnologías de la Información</a:t>
            </a:r>
            <a:endParaRPr lang="es-ES" altLang="es-ES" sz="1400" dirty="0">
              <a:solidFill>
                <a:srgbClr val="FFFFFF"/>
              </a:solidFill>
              <a:latin typeface="Gill Sans" charset="0"/>
            </a:endParaRPr>
          </a:p>
        </p:txBody>
      </p:sp>
      <p:pic>
        <p:nvPicPr>
          <p:cNvPr id="13318" name="Imagen 13" descr="logoURJCnegativo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6038850"/>
            <a:ext cx="1423988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D9D29B72-AB2E-4502-BA2F-1FB6E0C7F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Area de Tecnologías de la Información.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111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>
            <a:spLocks noChangeArrowheads="1"/>
          </p:cNvSpPr>
          <p:nvPr/>
        </p:nvSpPr>
        <p:spPr bwMode="auto">
          <a:xfrm>
            <a:off x="0" y="6000750"/>
            <a:ext cx="9144000" cy="857250"/>
          </a:xfrm>
          <a:prstGeom prst="rect">
            <a:avLst/>
          </a:prstGeom>
          <a:solidFill>
            <a:srgbClr val="000000"/>
          </a:solidFill>
          <a:ln>
            <a:noFill/>
          </a:ln>
          <a:effectLst>
            <a:outerShdw blurRad="39999" dist="23000" algn="bl" rotWithShape="0">
              <a:srgbClr val="80808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altLang="es-ES" dirty="0">
                <a:solidFill>
                  <a:schemeClr val="tx2"/>
                </a:solidFill>
                <a:latin typeface="Gill Sans" charset="0"/>
              </a:rPr>
              <a:t>                                                                                          Á</a:t>
            </a:r>
            <a:r>
              <a:rPr lang="es-ES" altLang="es-ES" dirty="0">
                <a:solidFill>
                  <a:schemeClr val="tx2"/>
                </a:solidFill>
                <a:latin typeface="Gill Sans" charset="0"/>
              </a:rPr>
              <a:t>rea de Tecnologías de la Información</a:t>
            </a:r>
            <a:endParaRPr lang="es-E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1267" name="Imagen 11" descr="logoURJCnegativo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6137275"/>
            <a:ext cx="14224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ubtítulo 2"/>
          <p:cNvSpPr txBox="1">
            <a:spLocks/>
          </p:cNvSpPr>
          <p:nvPr/>
        </p:nvSpPr>
        <p:spPr>
          <a:xfrm>
            <a:off x="446088" y="1597025"/>
            <a:ext cx="7926387" cy="3816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defRPr/>
            </a:pPr>
            <a:endParaRPr lang="es-ES" sz="1600" b="0" dirty="0">
              <a:solidFill>
                <a:schemeClr val="tx1">
                  <a:lumMod val="85000"/>
                  <a:lumOff val="15000"/>
                </a:schemeClr>
              </a:solidFill>
              <a:latin typeface="Gill Sans"/>
              <a:cs typeface="Gill Sans"/>
            </a:endParaRPr>
          </a:p>
          <a:p>
            <a:pPr fontAlgn="auto">
              <a:defRPr/>
            </a:pPr>
            <a:endParaRPr lang="es-ES" sz="1600" b="0" dirty="0">
              <a:solidFill>
                <a:schemeClr val="tx1">
                  <a:lumMod val="85000"/>
                  <a:lumOff val="15000"/>
                </a:schemeClr>
              </a:solidFill>
              <a:latin typeface="Gill Sans"/>
              <a:cs typeface="Gill Sans"/>
            </a:endParaRPr>
          </a:p>
          <a:p>
            <a:pPr fontAlgn="auto">
              <a:defRPr/>
            </a:pPr>
            <a:endParaRPr lang="es-ES" sz="1600" b="0" dirty="0">
              <a:solidFill>
                <a:schemeClr val="tx1">
                  <a:lumMod val="85000"/>
                  <a:lumOff val="15000"/>
                </a:schemeClr>
              </a:solidFill>
              <a:latin typeface="Gill Sans"/>
              <a:cs typeface="Gill Sans"/>
            </a:endParaRPr>
          </a:p>
        </p:txBody>
      </p:sp>
      <p:sp>
        <p:nvSpPr>
          <p:cNvPr id="11271" name="Marcador de contenido 6"/>
          <p:cNvSpPr>
            <a:spLocks noGrp="1"/>
          </p:cNvSpPr>
          <p:nvPr>
            <p:ph idx="1"/>
          </p:nvPr>
        </p:nvSpPr>
        <p:spPr>
          <a:xfrm>
            <a:off x="-1455738" y="1192213"/>
            <a:ext cx="681038" cy="3289300"/>
          </a:xfrm>
        </p:spPr>
        <p:txBody>
          <a:bodyPr/>
          <a:lstStyle/>
          <a:p>
            <a:r>
              <a:rPr lang="es-ES" altLang="es-ES"/>
              <a:t>  </a:t>
            </a:r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-6765925" y="361950"/>
            <a:ext cx="5791200" cy="1371600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s-ES" dirty="0">
                <a:ea typeface="+mj-ea"/>
              </a:rPr>
              <a:t> </a:t>
            </a:r>
          </a:p>
        </p:txBody>
      </p:sp>
      <p:sp>
        <p:nvSpPr>
          <p:cNvPr id="18" name="Título 5"/>
          <p:cNvSpPr txBox="1">
            <a:spLocks/>
          </p:cNvSpPr>
          <p:nvPr/>
        </p:nvSpPr>
        <p:spPr>
          <a:xfrm>
            <a:off x="0" y="152400"/>
            <a:ext cx="8077200" cy="8953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s-ES" dirty="0"/>
              <a:t>	</a:t>
            </a: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C87EB41-E46C-4111-8606-5942A831FA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82" y="678565"/>
            <a:ext cx="7234518" cy="414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688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>
            <a:spLocks noChangeArrowheads="1"/>
          </p:cNvSpPr>
          <p:nvPr/>
        </p:nvSpPr>
        <p:spPr bwMode="auto">
          <a:xfrm>
            <a:off x="-15875" y="6000750"/>
            <a:ext cx="9144000" cy="857250"/>
          </a:xfrm>
          <a:prstGeom prst="rect">
            <a:avLst/>
          </a:prstGeom>
          <a:solidFill>
            <a:srgbClr val="000000"/>
          </a:solidFill>
          <a:ln>
            <a:noFill/>
          </a:ln>
          <a:effectLst>
            <a:outerShdw blurRad="39999" dist="23000" algn="bl" rotWithShape="0">
              <a:srgbClr val="80808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266" name="CuadroTexto 8"/>
          <p:cNvSpPr txBox="1">
            <a:spLocks noChangeArrowheads="1"/>
          </p:cNvSpPr>
          <p:nvPr/>
        </p:nvSpPr>
        <p:spPr bwMode="auto">
          <a:xfrm>
            <a:off x="5683251" y="6376988"/>
            <a:ext cx="303044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ES_tradnl" altLang="es-ES" sz="1400" dirty="0">
                <a:solidFill>
                  <a:schemeClr val="tx2"/>
                </a:solidFill>
                <a:latin typeface="Gill Sans" charset="0"/>
              </a:rPr>
              <a:t>Á</a:t>
            </a:r>
            <a:r>
              <a:rPr lang="es-ES" altLang="es-ES" sz="1400" dirty="0">
                <a:solidFill>
                  <a:schemeClr val="tx2"/>
                </a:solidFill>
                <a:latin typeface="Gill Sans" charset="0"/>
              </a:rPr>
              <a:t>rea de Tecnologías de la Información.</a:t>
            </a:r>
          </a:p>
        </p:txBody>
      </p:sp>
      <p:pic>
        <p:nvPicPr>
          <p:cNvPr id="11267" name="Imagen 11" descr="logoURJCnegativo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6137275"/>
            <a:ext cx="14224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ubtítulo 2"/>
          <p:cNvSpPr txBox="1">
            <a:spLocks/>
          </p:cNvSpPr>
          <p:nvPr/>
        </p:nvSpPr>
        <p:spPr>
          <a:xfrm>
            <a:off x="446088" y="1597025"/>
            <a:ext cx="7926387" cy="3816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defRPr/>
            </a:pPr>
            <a:endParaRPr lang="es-ES" sz="1600" b="0" dirty="0">
              <a:solidFill>
                <a:schemeClr val="tx1">
                  <a:lumMod val="85000"/>
                  <a:lumOff val="15000"/>
                </a:schemeClr>
              </a:solidFill>
              <a:latin typeface="Gill Sans"/>
              <a:cs typeface="Gill Sans"/>
            </a:endParaRPr>
          </a:p>
          <a:p>
            <a:pPr fontAlgn="auto">
              <a:defRPr/>
            </a:pPr>
            <a:endParaRPr lang="es-ES" sz="1600" b="0" dirty="0">
              <a:solidFill>
                <a:schemeClr val="tx1">
                  <a:lumMod val="85000"/>
                  <a:lumOff val="15000"/>
                </a:schemeClr>
              </a:solidFill>
              <a:latin typeface="Gill Sans"/>
              <a:cs typeface="Gill Sans"/>
            </a:endParaRPr>
          </a:p>
          <a:p>
            <a:pPr fontAlgn="auto">
              <a:defRPr/>
            </a:pPr>
            <a:endParaRPr lang="es-ES" sz="1600" b="0" dirty="0">
              <a:solidFill>
                <a:schemeClr val="tx1">
                  <a:lumMod val="85000"/>
                  <a:lumOff val="15000"/>
                </a:schemeClr>
              </a:solidFill>
              <a:latin typeface="Gill Sans"/>
              <a:cs typeface="Gill Sans"/>
            </a:endParaRPr>
          </a:p>
        </p:txBody>
      </p:sp>
      <p:sp>
        <p:nvSpPr>
          <p:cNvPr id="11269" name="CuadroTexto 15"/>
          <p:cNvSpPr txBox="1">
            <a:spLocks noChangeArrowheads="1"/>
          </p:cNvSpPr>
          <p:nvPr/>
        </p:nvSpPr>
        <p:spPr bwMode="auto">
          <a:xfrm>
            <a:off x="574675" y="1682750"/>
            <a:ext cx="7648575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285750" algn="just">
              <a:buFont typeface="Arial" panose="020B0604020202020204" pitchFamily="34" charset="0"/>
              <a:buChar char="•"/>
            </a:pPr>
            <a:r>
              <a:rPr lang="es-ES" altLang="es-ES" sz="1600" dirty="0">
                <a:latin typeface="Gill Sans" charset="0"/>
              </a:rPr>
              <a:t>Punto de partida en 2005, 802.11bg.</a:t>
            </a:r>
          </a:p>
          <a:p>
            <a:pPr marL="285750" algn="just">
              <a:buFont typeface="Arial" panose="020B0604020202020204" pitchFamily="34" charset="0"/>
              <a:buChar char="•"/>
            </a:pPr>
            <a:r>
              <a:rPr lang="es-ES" altLang="es-ES" sz="1600" dirty="0">
                <a:latin typeface="Gill Sans" charset="0"/>
              </a:rPr>
              <a:t>Cambio de tecnología en 2009 , 802.11an.</a:t>
            </a:r>
          </a:p>
          <a:p>
            <a:pPr marL="285750" algn="just">
              <a:buFont typeface="Arial" panose="020B0604020202020204" pitchFamily="34" charset="0"/>
              <a:buChar char="•"/>
            </a:pPr>
            <a:r>
              <a:rPr lang="es-ES" altLang="es-ES" sz="1600" dirty="0">
                <a:latin typeface="Gill Sans" charset="0"/>
              </a:rPr>
              <a:t>Cambio de tecnología y uso en 2013, 802.11ac en wave1.</a:t>
            </a:r>
          </a:p>
          <a:p>
            <a:pPr marL="285750" algn="just">
              <a:buFont typeface="Arial" panose="020B0604020202020204" pitchFamily="34" charset="0"/>
              <a:buChar char="•"/>
            </a:pPr>
            <a:r>
              <a:rPr lang="es-ES" altLang="es-ES" sz="1600" dirty="0">
                <a:latin typeface="Gill Sans" charset="0"/>
              </a:rPr>
              <a:t>Cambio de uso en 2019, 80211ac wave2.</a:t>
            </a:r>
          </a:p>
          <a:p>
            <a:pPr marL="285750" algn="just">
              <a:buFont typeface="Arial" panose="020B0604020202020204" pitchFamily="34" charset="0"/>
              <a:buChar char="•"/>
            </a:pPr>
            <a:endParaRPr lang="es-ES" altLang="es-ES" sz="1600" dirty="0">
              <a:latin typeface="Gill Sans" charset="0"/>
            </a:endParaRPr>
          </a:p>
          <a:p>
            <a:pPr marL="285750" algn="just">
              <a:buFont typeface="Arial" panose="020B0604020202020204" pitchFamily="34" charset="0"/>
              <a:buChar char="•"/>
            </a:pPr>
            <a:endParaRPr lang="es-ES" altLang="es-ES" sz="1600" dirty="0">
              <a:latin typeface="Gill Sans" charset="0"/>
            </a:endParaRPr>
          </a:p>
          <a:p>
            <a:pPr marL="285750" algn="just">
              <a:buFont typeface="Arial" panose="020B0604020202020204" pitchFamily="34" charset="0"/>
              <a:buChar char="•"/>
            </a:pPr>
            <a:endParaRPr lang="es-ES" altLang="es-ES" sz="1600" dirty="0">
              <a:latin typeface="Gill Sans" charset="0"/>
            </a:endParaRPr>
          </a:p>
          <a:p>
            <a:pPr marL="285750" algn="just">
              <a:buFont typeface="Arial" panose="020B0604020202020204" pitchFamily="34" charset="0"/>
              <a:buChar char="•"/>
            </a:pPr>
            <a:endParaRPr lang="es-ES" altLang="es-ES" sz="1600" dirty="0">
              <a:latin typeface="Gill Sans" charset="0"/>
            </a:endParaRPr>
          </a:p>
          <a:p>
            <a:pPr marL="285750" algn="just">
              <a:buFont typeface="Arial" panose="020B0604020202020204" pitchFamily="34" charset="0"/>
              <a:buChar char="•"/>
            </a:pPr>
            <a:endParaRPr lang="es-ES" altLang="es-ES" sz="1600" dirty="0">
              <a:latin typeface="Gill Sans" charset="0"/>
            </a:endParaRPr>
          </a:p>
          <a:p>
            <a:pPr marL="285750" algn="just">
              <a:buFont typeface="Arial" panose="020B0604020202020204" pitchFamily="34" charset="0"/>
              <a:buChar char="•"/>
            </a:pPr>
            <a:endParaRPr lang="es-ES" altLang="es-ES" sz="1600" dirty="0">
              <a:latin typeface="Gill Sans" charset="0"/>
            </a:endParaRPr>
          </a:p>
          <a:p>
            <a:pPr marL="285750" algn="just">
              <a:buFont typeface="Arial" panose="020B0604020202020204" pitchFamily="34" charset="0"/>
              <a:buChar char="•"/>
            </a:pPr>
            <a:endParaRPr lang="es-ES" altLang="es-ES" sz="1600" dirty="0">
              <a:latin typeface="Gill Sans" charset="0"/>
            </a:endParaRPr>
          </a:p>
          <a:p>
            <a:pPr marL="285750" algn="just"/>
            <a:endParaRPr lang="es-ES" altLang="es-ES" sz="1600" dirty="0">
              <a:latin typeface="Gill Sans" charset="0"/>
            </a:endParaRPr>
          </a:p>
          <a:p>
            <a:pPr algn="just"/>
            <a:endParaRPr lang="es-ES" altLang="es-ES" sz="1600" dirty="0">
              <a:latin typeface="Gill Sans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altLang="es-ES" sz="1600" dirty="0">
              <a:latin typeface="Gill Sans" charset="0"/>
            </a:endParaRPr>
          </a:p>
          <a:p>
            <a:pPr marL="285750" algn="just">
              <a:buFont typeface="Arial" panose="020B0604020202020204" pitchFamily="34" charset="0"/>
              <a:buChar char="•"/>
            </a:pPr>
            <a:endParaRPr lang="es-ES" altLang="es-ES" sz="1600" dirty="0">
              <a:latin typeface="Gill Sans" charset="0"/>
            </a:endParaRPr>
          </a:p>
          <a:p>
            <a:pPr marL="285750" algn="just">
              <a:buFont typeface="Arial" panose="020B0604020202020204" pitchFamily="34" charset="0"/>
              <a:buChar char="•"/>
            </a:pPr>
            <a:endParaRPr lang="es-ES" altLang="es-ES" sz="1600" dirty="0">
              <a:latin typeface="Gill Sans" charset="0"/>
            </a:endParaRPr>
          </a:p>
          <a:p>
            <a:pPr algn="just"/>
            <a:endParaRPr lang="es-ES" altLang="es-ES" sz="2000" dirty="0">
              <a:latin typeface="Gill Sans" charset="0"/>
            </a:endParaRPr>
          </a:p>
        </p:txBody>
      </p:sp>
      <p:sp>
        <p:nvSpPr>
          <p:cNvPr id="11271" name="Marcador de contenido 6"/>
          <p:cNvSpPr>
            <a:spLocks noGrp="1"/>
          </p:cNvSpPr>
          <p:nvPr>
            <p:ph idx="1"/>
          </p:nvPr>
        </p:nvSpPr>
        <p:spPr>
          <a:xfrm>
            <a:off x="-1455738" y="1192213"/>
            <a:ext cx="681038" cy="3289300"/>
          </a:xfrm>
        </p:spPr>
        <p:txBody>
          <a:bodyPr/>
          <a:lstStyle/>
          <a:p>
            <a:r>
              <a:rPr lang="es-ES" altLang="es-ES"/>
              <a:t>  </a:t>
            </a:r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-6765925" y="361950"/>
            <a:ext cx="5791200" cy="1371600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s-ES" dirty="0">
                <a:ea typeface="+mj-ea"/>
              </a:rPr>
              <a:t> </a:t>
            </a:r>
          </a:p>
        </p:txBody>
      </p:sp>
      <p:sp>
        <p:nvSpPr>
          <p:cNvPr id="18" name="Título 5"/>
          <p:cNvSpPr txBox="1">
            <a:spLocks/>
          </p:cNvSpPr>
          <p:nvPr/>
        </p:nvSpPr>
        <p:spPr>
          <a:xfrm>
            <a:off x="0" y="152400"/>
            <a:ext cx="8077200" cy="8953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s-ES" dirty="0"/>
              <a:t>	Contexto  </a:t>
            </a:r>
            <a:r>
              <a:rPr lang="es-ES" sz="2000" dirty="0" err="1">
                <a:solidFill>
                  <a:schemeClr val="tx1"/>
                </a:solidFill>
              </a:rPr>
              <a:t>evolucion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1" name="Subtítulo 2"/>
          <p:cNvSpPr txBox="1">
            <a:spLocks/>
          </p:cNvSpPr>
          <p:nvPr/>
        </p:nvSpPr>
        <p:spPr>
          <a:xfrm>
            <a:off x="0" y="1047750"/>
            <a:ext cx="5097463" cy="4032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s-ES" altLang="es-ES" sz="1600" dirty="0">
                <a:solidFill>
                  <a:schemeClr val="tx2"/>
                </a:solidFill>
                <a:latin typeface="Gill Sans" charset="0"/>
              </a:rPr>
              <a:t>	</a:t>
            </a:r>
            <a:r>
              <a:rPr lang="es-ES" altLang="es-ES" sz="1600" b="1" dirty="0">
                <a:solidFill>
                  <a:srgbClr val="D1282E"/>
                </a:solidFill>
                <a:latin typeface="Gill Sans" charset="0"/>
              </a:rPr>
              <a:t>2005 </a:t>
            </a:r>
            <a:r>
              <a:rPr lang="es-ES" altLang="es-ES" sz="1600" b="1" dirty="0">
                <a:solidFill>
                  <a:srgbClr val="D1282E"/>
                </a:solidFill>
                <a:latin typeface="Gill Sans" charset="0"/>
                <a:sym typeface="Wingdings" panose="05000000000000000000" pitchFamily="2" charset="2"/>
              </a:rPr>
              <a:t> 2009  2013  2019</a:t>
            </a:r>
            <a:endParaRPr lang="es-ES" altLang="es-ES" sz="1600" b="1" dirty="0">
              <a:solidFill>
                <a:srgbClr val="D1282E"/>
              </a:solidFill>
              <a:latin typeface="Gill Sans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756C2EF-0178-4A89-96BC-77F52A9500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50" y="2895600"/>
            <a:ext cx="6228196" cy="280650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>
            <a:spLocks noChangeArrowheads="1"/>
          </p:cNvSpPr>
          <p:nvPr/>
        </p:nvSpPr>
        <p:spPr bwMode="auto">
          <a:xfrm>
            <a:off x="0" y="6000750"/>
            <a:ext cx="9144000" cy="857250"/>
          </a:xfrm>
          <a:prstGeom prst="rect">
            <a:avLst/>
          </a:prstGeom>
          <a:solidFill>
            <a:srgbClr val="000000"/>
          </a:solidFill>
          <a:ln>
            <a:noFill/>
          </a:ln>
          <a:effectLst>
            <a:outerShdw blurRad="39999" dist="23000" algn="bl" rotWithShape="0">
              <a:srgbClr val="80808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266" name="CuadroTexto 8"/>
          <p:cNvSpPr txBox="1">
            <a:spLocks noChangeArrowheads="1"/>
          </p:cNvSpPr>
          <p:nvPr/>
        </p:nvSpPr>
        <p:spPr bwMode="auto">
          <a:xfrm>
            <a:off x="5130800" y="6339448"/>
            <a:ext cx="4587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ES_tradnl" altLang="es-ES" sz="1400" dirty="0">
                <a:solidFill>
                  <a:schemeClr val="tx2"/>
                </a:solidFill>
                <a:latin typeface="Gill Sans" charset="0"/>
              </a:rPr>
              <a:t>Á</a:t>
            </a:r>
            <a:r>
              <a:rPr lang="es-ES" altLang="es-ES" sz="1400" dirty="0">
                <a:solidFill>
                  <a:schemeClr val="tx2"/>
                </a:solidFill>
                <a:latin typeface="Gill Sans" charset="0"/>
              </a:rPr>
              <a:t>rea de Tecnologías de la Información</a:t>
            </a:r>
          </a:p>
        </p:txBody>
      </p:sp>
      <p:pic>
        <p:nvPicPr>
          <p:cNvPr id="11267" name="Imagen 11" descr="logoURJCnegativo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6137275"/>
            <a:ext cx="14224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ubtítulo 2"/>
          <p:cNvSpPr txBox="1">
            <a:spLocks/>
          </p:cNvSpPr>
          <p:nvPr/>
        </p:nvSpPr>
        <p:spPr>
          <a:xfrm>
            <a:off x="446088" y="1597025"/>
            <a:ext cx="7926387" cy="3816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defRPr/>
            </a:pPr>
            <a:endParaRPr lang="es-ES" sz="1600" b="0" dirty="0">
              <a:solidFill>
                <a:schemeClr val="tx1">
                  <a:lumMod val="85000"/>
                  <a:lumOff val="15000"/>
                </a:schemeClr>
              </a:solidFill>
              <a:latin typeface="Gill Sans"/>
              <a:cs typeface="Gill Sans"/>
            </a:endParaRPr>
          </a:p>
          <a:p>
            <a:pPr fontAlgn="auto">
              <a:defRPr/>
            </a:pPr>
            <a:endParaRPr lang="es-ES" sz="1600" b="0" dirty="0">
              <a:solidFill>
                <a:schemeClr val="tx1">
                  <a:lumMod val="85000"/>
                  <a:lumOff val="15000"/>
                </a:schemeClr>
              </a:solidFill>
              <a:latin typeface="Gill Sans"/>
              <a:cs typeface="Gill Sans"/>
            </a:endParaRPr>
          </a:p>
          <a:p>
            <a:pPr fontAlgn="auto">
              <a:defRPr/>
            </a:pPr>
            <a:endParaRPr lang="es-ES" sz="1600" b="0" dirty="0">
              <a:solidFill>
                <a:schemeClr val="tx1">
                  <a:lumMod val="85000"/>
                  <a:lumOff val="15000"/>
                </a:schemeClr>
              </a:solidFill>
              <a:latin typeface="Gill Sans"/>
              <a:cs typeface="Gill Sans"/>
            </a:endParaRPr>
          </a:p>
        </p:txBody>
      </p:sp>
      <p:sp>
        <p:nvSpPr>
          <p:cNvPr id="11269" name="CuadroTexto 15"/>
          <p:cNvSpPr txBox="1">
            <a:spLocks noChangeArrowheads="1"/>
          </p:cNvSpPr>
          <p:nvPr/>
        </p:nvSpPr>
        <p:spPr bwMode="auto">
          <a:xfrm>
            <a:off x="574675" y="1682750"/>
            <a:ext cx="7648575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285750" algn="just">
              <a:buFont typeface="Arial" panose="020B0604020202020204" pitchFamily="34" charset="0"/>
              <a:buChar char="•"/>
            </a:pPr>
            <a:r>
              <a:rPr lang="es-ES" altLang="es-ES" sz="1600" dirty="0">
                <a:latin typeface="Gill Sans" charset="0"/>
              </a:rPr>
              <a:t>Evolución de 60 Aps en 2009 a 1500 Aps para finales de 2020.</a:t>
            </a:r>
          </a:p>
          <a:p>
            <a:pPr marL="285750" algn="just">
              <a:buFont typeface="Arial" panose="020B0604020202020204" pitchFamily="34" charset="0"/>
              <a:buChar char="•"/>
            </a:pPr>
            <a:r>
              <a:rPr lang="es-ES" altLang="es-ES" sz="1600" dirty="0">
                <a:latin typeface="Gill Sans" charset="0"/>
              </a:rPr>
              <a:t>Un AP 4x4:4MIMO o dos AP 2x2:2MIMO.</a:t>
            </a:r>
          </a:p>
          <a:p>
            <a:pPr marL="285750" algn="just">
              <a:buFont typeface="Arial" panose="020B0604020202020204" pitchFamily="34" charset="0"/>
              <a:buChar char="•"/>
            </a:pPr>
            <a:endParaRPr lang="es-ES" altLang="es-ES" sz="1600" dirty="0">
              <a:latin typeface="Gill Sans" charset="0"/>
            </a:endParaRPr>
          </a:p>
          <a:p>
            <a:pPr algn="just"/>
            <a:endParaRPr lang="es-ES" altLang="es-ES" sz="2000" dirty="0">
              <a:latin typeface="Gill Sans" charset="0"/>
            </a:endParaRPr>
          </a:p>
        </p:txBody>
      </p:sp>
      <p:sp>
        <p:nvSpPr>
          <p:cNvPr id="11271" name="Marcador de contenido 6"/>
          <p:cNvSpPr>
            <a:spLocks noGrp="1"/>
          </p:cNvSpPr>
          <p:nvPr>
            <p:ph idx="1"/>
          </p:nvPr>
        </p:nvSpPr>
        <p:spPr>
          <a:xfrm>
            <a:off x="-1455738" y="1192213"/>
            <a:ext cx="681038" cy="3289300"/>
          </a:xfrm>
        </p:spPr>
        <p:txBody>
          <a:bodyPr/>
          <a:lstStyle/>
          <a:p>
            <a:r>
              <a:rPr lang="es-ES" altLang="es-ES"/>
              <a:t>  </a:t>
            </a:r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-6765925" y="361950"/>
            <a:ext cx="5791200" cy="1371600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s-ES" dirty="0">
                <a:ea typeface="+mj-ea"/>
              </a:rPr>
              <a:t> </a:t>
            </a:r>
          </a:p>
        </p:txBody>
      </p:sp>
      <p:sp>
        <p:nvSpPr>
          <p:cNvPr id="18" name="Título 5"/>
          <p:cNvSpPr txBox="1">
            <a:spLocks/>
          </p:cNvSpPr>
          <p:nvPr/>
        </p:nvSpPr>
        <p:spPr>
          <a:xfrm>
            <a:off x="0" y="152400"/>
            <a:ext cx="8077200" cy="8953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s-ES" dirty="0"/>
              <a:t>	Contexto  </a:t>
            </a:r>
            <a:r>
              <a:rPr lang="es-ES" sz="2000" dirty="0" err="1">
                <a:solidFill>
                  <a:schemeClr val="tx1"/>
                </a:solidFill>
              </a:rPr>
              <a:t>evolucion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1" name="Subtítulo 2"/>
          <p:cNvSpPr txBox="1">
            <a:spLocks/>
          </p:cNvSpPr>
          <p:nvPr/>
        </p:nvSpPr>
        <p:spPr>
          <a:xfrm>
            <a:off x="0" y="1047750"/>
            <a:ext cx="5097463" cy="4032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s-ES" altLang="es-ES" sz="1600" dirty="0">
                <a:solidFill>
                  <a:schemeClr val="tx2"/>
                </a:solidFill>
                <a:latin typeface="Gill Sans" charset="0"/>
              </a:rPr>
              <a:t>	</a:t>
            </a:r>
            <a:r>
              <a:rPr lang="es-ES" altLang="es-ES" sz="1600" b="1" dirty="0">
                <a:solidFill>
                  <a:srgbClr val="D1282E"/>
                </a:solidFill>
                <a:latin typeface="Gill Sans" charset="0"/>
              </a:rPr>
              <a:t>2005 </a:t>
            </a:r>
            <a:r>
              <a:rPr lang="es-ES" altLang="es-ES" sz="1600" b="1" dirty="0">
                <a:solidFill>
                  <a:srgbClr val="D1282E"/>
                </a:solidFill>
                <a:latin typeface="Gill Sans" charset="0"/>
                <a:sym typeface="Wingdings" panose="05000000000000000000" pitchFamily="2" charset="2"/>
              </a:rPr>
              <a:t> 2009  2013  2019</a:t>
            </a:r>
            <a:endParaRPr lang="es-ES" altLang="es-ES" sz="1600" b="1" dirty="0">
              <a:solidFill>
                <a:srgbClr val="D1282E"/>
              </a:solidFill>
              <a:latin typeface="Gill Sans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59EF273-855B-4D2A-9D97-A4ABBAAB00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046" y="2311886"/>
            <a:ext cx="5080187" cy="353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466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>
            <a:spLocks noChangeArrowheads="1"/>
          </p:cNvSpPr>
          <p:nvPr/>
        </p:nvSpPr>
        <p:spPr bwMode="auto">
          <a:xfrm>
            <a:off x="0" y="6000750"/>
            <a:ext cx="9144000" cy="857250"/>
          </a:xfrm>
          <a:prstGeom prst="rect">
            <a:avLst/>
          </a:prstGeom>
          <a:solidFill>
            <a:srgbClr val="000000"/>
          </a:solidFill>
          <a:ln>
            <a:noFill/>
          </a:ln>
          <a:effectLst>
            <a:outerShdw blurRad="39999" dist="23000" algn="bl" rotWithShape="0">
              <a:srgbClr val="80808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266" name="CuadroTexto 8"/>
          <p:cNvSpPr txBox="1">
            <a:spLocks noChangeArrowheads="1"/>
          </p:cNvSpPr>
          <p:nvPr/>
        </p:nvSpPr>
        <p:spPr bwMode="auto">
          <a:xfrm>
            <a:off x="5683250" y="6376988"/>
            <a:ext cx="4587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ES_tradnl" altLang="es-ES" sz="1400" dirty="0">
                <a:solidFill>
                  <a:schemeClr val="tx2"/>
                </a:solidFill>
                <a:latin typeface="Gill Sans" charset="0"/>
              </a:rPr>
              <a:t>Á</a:t>
            </a:r>
            <a:r>
              <a:rPr lang="es-ES" altLang="es-ES" sz="1400" dirty="0">
                <a:solidFill>
                  <a:schemeClr val="tx2"/>
                </a:solidFill>
                <a:latin typeface="Gill Sans" charset="0"/>
              </a:rPr>
              <a:t>rea de Tecnologías de la Información</a:t>
            </a:r>
          </a:p>
        </p:txBody>
      </p:sp>
      <p:pic>
        <p:nvPicPr>
          <p:cNvPr id="11267" name="Imagen 11" descr="logoURJCnegativo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6137275"/>
            <a:ext cx="14224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ubtítulo 2"/>
          <p:cNvSpPr txBox="1">
            <a:spLocks/>
          </p:cNvSpPr>
          <p:nvPr/>
        </p:nvSpPr>
        <p:spPr>
          <a:xfrm>
            <a:off x="446088" y="1597025"/>
            <a:ext cx="7926387" cy="3816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defRPr/>
            </a:pPr>
            <a:endParaRPr lang="es-ES" sz="1600" b="0" dirty="0">
              <a:solidFill>
                <a:schemeClr val="tx1">
                  <a:lumMod val="85000"/>
                  <a:lumOff val="15000"/>
                </a:schemeClr>
              </a:solidFill>
              <a:latin typeface="Gill Sans"/>
              <a:cs typeface="Gill Sans"/>
            </a:endParaRPr>
          </a:p>
          <a:p>
            <a:pPr fontAlgn="auto">
              <a:defRPr/>
            </a:pPr>
            <a:endParaRPr lang="es-ES" sz="1600" b="0" dirty="0">
              <a:solidFill>
                <a:schemeClr val="tx1">
                  <a:lumMod val="85000"/>
                  <a:lumOff val="15000"/>
                </a:schemeClr>
              </a:solidFill>
              <a:latin typeface="Gill Sans"/>
              <a:cs typeface="Gill Sans"/>
            </a:endParaRPr>
          </a:p>
          <a:p>
            <a:pPr fontAlgn="auto">
              <a:defRPr/>
            </a:pPr>
            <a:endParaRPr lang="es-ES" sz="1600" b="0" dirty="0">
              <a:solidFill>
                <a:schemeClr val="tx1">
                  <a:lumMod val="85000"/>
                  <a:lumOff val="15000"/>
                </a:schemeClr>
              </a:solidFill>
              <a:latin typeface="Gill Sans"/>
              <a:cs typeface="Gill Sans"/>
            </a:endParaRPr>
          </a:p>
        </p:txBody>
      </p:sp>
      <p:sp>
        <p:nvSpPr>
          <p:cNvPr id="11269" name="CuadroTexto 15"/>
          <p:cNvSpPr txBox="1">
            <a:spLocks noChangeArrowheads="1"/>
          </p:cNvSpPr>
          <p:nvPr/>
        </p:nvSpPr>
        <p:spPr bwMode="auto">
          <a:xfrm>
            <a:off x="574675" y="1682750"/>
            <a:ext cx="7648575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285750" algn="just">
              <a:buFont typeface="Arial" panose="020B0604020202020204" pitchFamily="34" charset="0"/>
              <a:buChar char="•"/>
            </a:pPr>
            <a:r>
              <a:rPr lang="es-ES" altLang="es-ES" sz="1600" dirty="0">
                <a:latin typeface="Gill Sans" charset="0"/>
              </a:rPr>
              <a:t>Balanceo de carga de usuarios y preferencia de radios.</a:t>
            </a:r>
          </a:p>
          <a:p>
            <a:pPr marL="285750" algn="just">
              <a:buFont typeface="Arial" panose="020B0604020202020204" pitchFamily="34" charset="0"/>
              <a:buChar char="•"/>
            </a:pPr>
            <a:endParaRPr lang="es-ES" altLang="es-ES" sz="1600" dirty="0">
              <a:latin typeface="Gill Sans" charset="0"/>
            </a:endParaRPr>
          </a:p>
          <a:p>
            <a:pPr marL="285750" algn="just">
              <a:buFont typeface="Arial" panose="020B0604020202020204" pitchFamily="34" charset="0"/>
              <a:buChar char="•"/>
            </a:pPr>
            <a:endParaRPr lang="es-ES" altLang="es-ES" sz="1600" dirty="0">
              <a:latin typeface="Gill Sans" charset="0"/>
            </a:endParaRPr>
          </a:p>
          <a:p>
            <a:pPr marL="285750" algn="just">
              <a:buFont typeface="Arial" panose="020B0604020202020204" pitchFamily="34" charset="0"/>
              <a:buChar char="•"/>
            </a:pPr>
            <a:endParaRPr lang="es-ES" altLang="es-ES" sz="1600" dirty="0">
              <a:latin typeface="Gill Sans" charset="0"/>
            </a:endParaRPr>
          </a:p>
          <a:p>
            <a:pPr marL="285750" algn="just">
              <a:buFont typeface="Arial" panose="020B0604020202020204" pitchFamily="34" charset="0"/>
              <a:buChar char="•"/>
            </a:pPr>
            <a:endParaRPr lang="es-ES" altLang="es-ES" sz="1600" dirty="0">
              <a:latin typeface="Gill Sans" charset="0"/>
            </a:endParaRPr>
          </a:p>
          <a:p>
            <a:pPr marL="285750" algn="just">
              <a:buFont typeface="Arial" panose="020B0604020202020204" pitchFamily="34" charset="0"/>
              <a:buChar char="•"/>
            </a:pPr>
            <a:endParaRPr lang="es-ES" altLang="es-ES" sz="1600" dirty="0">
              <a:latin typeface="Gill Sans" charset="0"/>
            </a:endParaRPr>
          </a:p>
          <a:p>
            <a:pPr marL="285750" algn="just">
              <a:buFont typeface="Arial" panose="020B0604020202020204" pitchFamily="34" charset="0"/>
              <a:buChar char="•"/>
            </a:pPr>
            <a:endParaRPr lang="es-ES" altLang="es-ES" sz="1600" dirty="0">
              <a:latin typeface="Gill Sans" charset="0"/>
            </a:endParaRPr>
          </a:p>
          <a:p>
            <a:pPr marL="285750" algn="just">
              <a:buFont typeface="Arial" panose="020B0604020202020204" pitchFamily="34" charset="0"/>
              <a:buChar char="•"/>
            </a:pPr>
            <a:endParaRPr lang="es-ES" altLang="es-ES" sz="1600" dirty="0">
              <a:latin typeface="Gill Sans" charset="0"/>
            </a:endParaRPr>
          </a:p>
          <a:p>
            <a:pPr marL="285750" algn="just">
              <a:buFont typeface="Arial" panose="020B0604020202020204" pitchFamily="34" charset="0"/>
              <a:buChar char="•"/>
            </a:pPr>
            <a:r>
              <a:rPr lang="es-ES" altLang="es-ES" sz="1600" dirty="0">
                <a:latin typeface="Gill Sans" charset="0"/>
              </a:rPr>
              <a:t>CWNA</a:t>
            </a:r>
          </a:p>
          <a:p>
            <a:pPr marL="1028700" lvl="1" algn="just">
              <a:buFont typeface="Arial" panose="020B0604020202020204" pitchFamily="34" charset="0"/>
              <a:buChar char="•"/>
            </a:pPr>
            <a:r>
              <a:rPr lang="es-ES" altLang="es-ES" sz="1600" dirty="0">
                <a:latin typeface="Gill Sans" charset="0"/>
              </a:rPr>
              <a:t>Uso de canales europeos</a:t>
            </a:r>
          </a:p>
          <a:p>
            <a:pPr marL="1028700" lvl="1" algn="just">
              <a:buFont typeface="Arial" panose="020B0604020202020204" pitchFamily="34" charset="0"/>
              <a:buChar char="•"/>
            </a:pPr>
            <a:r>
              <a:rPr lang="es-ES" altLang="es-ES" sz="1600" dirty="0">
                <a:latin typeface="Gill Sans" charset="0"/>
              </a:rPr>
              <a:t>Ancho de canales y potencias</a:t>
            </a:r>
          </a:p>
          <a:p>
            <a:pPr marL="1028700" lvl="1" algn="just">
              <a:buFont typeface="Arial" panose="020B0604020202020204" pitchFamily="34" charset="0"/>
              <a:buChar char="•"/>
            </a:pPr>
            <a:r>
              <a:rPr lang="es-ES" altLang="es-ES" sz="1600" dirty="0">
                <a:latin typeface="Gill Sans" charset="0"/>
              </a:rPr>
              <a:t>SNR para viabilidad del canal. ¿Fabricantes? ¿Recomendaciones?</a:t>
            </a:r>
          </a:p>
          <a:p>
            <a:pPr marL="285750" algn="just">
              <a:buFont typeface="Arial" panose="020B0604020202020204" pitchFamily="34" charset="0"/>
              <a:buChar char="•"/>
            </a:pPr>
            <a:endParaRPr lang="es-ES" altLang="es-ES" sz="1600" dirty="0">
              <a:latin typeface="Gill Sans" charset="0"/>
            </a:endParaRPr>
          </a:p>
          <a:p>
            <a:pPr algn="just"/>
            <a:endParaRPr lang="es-ES" altLang="es-ES" sz="2000" dirty="0">
              <a:latin typeface="Gill Sans" charset="0"/>
            </a:endParaRPr>
          </a:p>
        </p:txBody>
      </p:sp>
      <p:sp>
        <p:nvSpPr>
          <p:cNvPr id="11271" name="Marcador de contenido 6"/>
          <p:cNvSpPr>
            <a:spLocks noGrp="1"/>
          </p:cNvSpPr>
          <p:nvPr>
            <p:ph idx="1"/>
          </p:nvPr>
        </p:nvSpPr>
        <p:spPr>
          <a:xfrm>
            <a:off x="-1455738" y="1192213"/>
            <a:ext cx="681038" cy="3289300"/>
          </a:xfrm>
        </p:spPr>
        <p:txBody>
          <a:bodyPr/>
          <a:lstStyle/>
          <a:p>
            <a:r>
              <a:rPr lang="es-ES" altLang="es-ES"/>
              <a:t>  </a:t>
            </a:r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-6765925" y="361950"/>
            <a:ext cx="5791200" cy="1371600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s-ES" dirty="0">
                <a:ea typeface="+mj-ea"/>
              </a:rPr>
              <a:t> </a:t>
            </a:r>
          </a:p>
        </p:txBody>
      </p:sp>
      <p:sp>
        <p:nvSpPr>
          <p:cNvPr id="18" name="Título 5"/>
          <p:cNvSpPr txBox="1">
            <a:spLocks/>
          </p:cNvSpPr>
          <p:nvPr/>
        </p:nvSpPr>
        <p:spPr>
          <a:xfrm>
            <a:off x="0" y="152400"/>
            <a:ext cx="8077200" cy="8953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s-ES" dirty="0"/>
              <a:t>	Contexto  </a:t>
            </a:r>
            <a:r>
              <a:rPr lang="es-ES" sz="2000" dirty="0" err="1">
                <a:solidFill>
                  <a:schemeClr val="tx1"/>
                </a:solidFill>
              </a:rPr>
              <a:t>evolucion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1" name="Subtítulo 2"/>
          <p:cNvSpPr txBox="1">
            <a:spLocks/>
          </p:cNvSpPr>
          <p:nvPr/>
        </p:nvSpPr>
        <p:spPr>
          <a:xfrm>
            <a:off x="0" y="1047750"/>
            <a:ext cx="5097463" cy="4032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s-ES" altLang="es-ES" sz="1600" dirty="0">
                <a:solidFill>
                  <a:schemeClr val="tx2"/>
                </a:solidFill>
                <a:latin typeface="Gill Sans" charset="0"/>
              </a:rPr>
              <a:t>	</a:t>
            </a:r>
            <a:r>
              <a:rPr lang="es-ES" altLang="es-ES" sz="1600" b="1" dirty="0">
                <a:solidFill>
                  <a:srgbClr val="D1282E"/>
                </a:solidFill>
                <a:latin typeface="Gill Sans" charset="0"/>
              </a:rPr>
              <a:t>2005 </a:t>
            </a:r>
            <a:r>
              <a:rPr lang="es-ES" altLang="es-ES" sz="1600" b="1" dirty="0">
                <a:solidFill>
                  <a:srgbClr val="D1282E"/>
                </a:solidFill>
                <a:latin typeface="Gill Sans" charset="0"/>
                <a:sym typeface="Wingdings" panose="05000000000000000000" pitchFamily="2" charset="2"/>
              </a:rPr>
              <a:t> 2009  2013  2019</a:t>
            </a:r>
            <a:endParaRPr lang="es-ES" altLang="es-ES" sz="1600" b="1" dirty="0">
              <a:solidFill>
                <a:srgbClr val="D1282E"/>
              </a:solidFill>
              <a:latin typeface="Gill Sans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919A4B0-C08B-43F2-B610-4BAC05B607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753" y="2120059"/>
            <a:ext cx="1607894" cy="160580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22F9AC6-D731-4A08-9A67-1B3212F929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379" y="2000250"/>
            <a:ext cx="1605803" cy="1605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363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>
            <a:spLocks noChangeArrowheads="1"/>
          </p:cNvSpPr>
          <p:nvPr/>
        </p:nvSpPr>
        <p:spPr bwMode="auto">
          <a:xfrm>
            <a:off x="0" y="6000750"/>
            <a:ext cx="9144000" cy="857250"/>
          </a:xfrm>
          <a:prstGeom prst="rect">
            <a:avLst/>
          </a:prstGeom>
          <a:solidFill>
            <a:srgbClr val="000000"/>
          </a:solidFill>
          <a:ln>
            <a:noFill/>
          </a:ln>
          <a:effectLst>
            <a:outerShdw blurRad="39999" dist="23000" algn="bl" rotWithShape="0">
              <a:srgbClr val="80808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266" name="CuadroTexto 8"/>
          <p:cNvSpPr txBox="1">
            <a:spLocks noChangeArrowheads="1"/>
          </p:cNvSpPr>
          <p:nvPr/>
        </p:nvSpPr>
        <p:spPr bwMode="auto">
          <a:xfrm>
            <a:off x="5683250" y="6376988"/>
            <a:ext cx="4587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ES_tradnl" altLang="es-ES" sz="1400" dirty="0">
                <a:solidFill>
                  <a:schemeClr val="tx2"/>
                </a:solidFill>
                <a:latin typeface="Gill Sans" charset="0"/>
              </a:rPr>
              <a:t>Á</a:t>
            </a:r>
            <a:r>
              <a:rPr lang="es-ES" altLang="es-ES" sz="1400" dirty="0">
                <a:solidFill>
                  <a:schemeClr val="tx2"/>
                </a:solidFill>
                <a:latin typeface="Gill Sans" charset="0"/>
              </a:rPr>
              <a:t>rea de Tecnologías de la Información</a:t>
            </a:r>
          </a:p>
        </p:txBody>
      </p:sp>
      <p:pic>
        <p:nvPicPr>
          <p:cNvPr id="11267" name="Imagen 11" descr="logoURJCnegativo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6137275"/>
            <a:ext cx="14224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ubtítulo 2"/>
          <p:cNvSpPr txBox="1">
            <a:spLocks/>
          </p:cNvSpPr>
          <p:nvPr/>
        </p:nvSpPr>
        <p:spPr>
          <a:xfrm>
            <a:off x="446088" y="1597025"/>
            <a:ext cx="7926387" cy="3816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defRPr/>
            </a:pPr>
            <a:endParaRPr lang="es-ES" sz="1600" b="0" dirty="0">
              <a:solidFill>
                <a:schemeClr val="tx1">
                  <a:lumMod val="85000"/>
                  <a:lumOff val="15000"/>
                </a:schemeClr>
              </a:solidFill>
              <a:latin typeface="Gill Sans"/>
              <a:cs typeface="Gill Sans"/>
            </a:endParaRPr>
          </a:p>
          <a:p>
            <a:pPr fontAlgn="auto">
              <a:defRPr/>
            </a:pPr>
            <a:endParaRPr lang="es-ES" sz="1600" b="0" dirty="0">
              <a:solidFill>
                <a:schemeClr val="tx1">
                  <a:lumMod val="85000"/>
                  <a:lumOff val="15000"/>
                </a:schemeClr>
              </a:solidFill>
              <a:latin typeface="Gill Sans"/>
              <a:cs typeface="Gill Sans"/>
            </a:endParaRPr>
          </a:p>
          <a:p>
            <a:pPr fontAlgn="auto">
              <a:defRPr/>
            </a:pPr>
            <a:endParaRPr lang="es-ES" sz="1600" b="0" dirty="0">
              <a:solidFill>
                <a:schemeClr val="tx1">
                  <a:lumMod val="85000"/>
                  <a:lumOff val="15000"/>
                </a:schemeClr>
              </a:solidFill>
              <a:latin typeface="Gill Sans"/>
              <a:cs typeface="Gill Sans"/>
            </a:endParaRPr>
          </a:p>
        </p:txBody>
      </p:sp>
      <p:sp>
        <p:nvSpPr>
          <p:cNvPr id="11269" name="CuadroTexto 15"/>
          <p:cNvSpPr txBox="1">
            <a:spLocks noChangeArrowheads="1"/>
          </p:cNvSpPr>
          <p:nvPr/>
        </p:nvSpPr>
        <p:spPr bwMode="auto">
          <a:xfrm>
            <a:off x="574675" y="1682750"/>
            <a:ext cx="7648575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285750" algn="just">
              <a:buFont typeface="Arial" panose="020B0604020202020204" pitchFamily="34" charset="0"/>
              <a:buChar char="•"/>
            </a:pPr>
            <a:endParaRPr lang="es-ES" altLang="es-ES" sz="1600" dirty="0">
              <a:latin typeface="Gill Sans" charset="0"/>
            </a:endParaRPr>
          </a:p>
          <a:p>
            <a:pPr marL="285750" algn="just">
              <a:buFont typeface="Arial" panose="020B0604020202020204" pitchFamily="34" charset="0"/>
              <a:buChar char="•"/>
            </a:pPr>
            <a:r>
              <a:rPr lang="es-ES" altLang="es-ES" sz="1600" dirty="0">
                <a:latin typeface="Gill Sans" charset="0"/>
              </a:rPr>
              <a:t>POLL  de preguntas a mano alzada con Tecnología y Conocimientos.</a:t>
            </a:r>
          </a:p>
          <a:p>
            <a:pPr marL="1028700" lvl="1" algn="just">
              <a:buFont typeface="Arial" panose="020B0604020202020204" pitchFamily="34" charset="0"/>
              <a:buChar char="•"/>
            </a:pPr>
            <a:r>
              <a:rPr lang="es-ES" altLang="es-ES" sz="1600" dirty="0">
                <a:latin typeface="Gill Sans" charset="0"/>
              </a:rPr>
              <a:t>¿Quien usa todavía 802.11b?</a:t>
            </a:r>
          </a:p>
          <a:p>
            <a:pPr marL="1028700" lvl="1" algn="just">
              <a:buFont typeface="Arial" panose="020B0604020202020204" pitchFamily="34" charset="0"/>
              <a:buChar char="•"/>
            </a:pPr>
            <a:r>
              <a:rPr lang="es-ES" altLang="es-ES" sz="1600" dirty="0">
                <a:latin typeface="Gill Sans" charset="0"/>
              </a:rPr>
              <a:t>¿Quien usa 4 </a:t>
            </a:r>
            <a:r>
              <a:rPr lang="es-ES" altLang="es-ES" sz="1600" dirty="0" err="1">
                <a:latin typeface="Gill Sans" charset="0"/>
              </a:rPr>
              <a:t>channel</a:t>
            </a:r>
            <a:r>
              <a:rPr lang="es-ES" altLang="es-ES" sz="1600" dirty="0">
                <a:latin typeface="Gill Sans" charset="0"/>
              </a:rPr>
              <a:t> plan (canales 1,5,9,13) en banda 2,4Ghz?</a:t>
            </a:r>
          </a:p>
          <a:p>
            <a:pPr marL="1028700" lvl="1" algn="just">
              <a:buFont typeface="Arial" panose="020B0604020202020204" pitchFamily="34" charset="0"/>
              <a:buChar char="•"/>
            </a:pPr>
            <a:r>
              <a:rPr lang="es-ES" altLang="es-ES" sz="1600" dirty="0">
                <a:latin typeface="Gill Sans" charset="0"/>
              </a:rPr>
              <a:t>¿Quien tiene  802.11ac wave 2 desplegado en su infraestructura?</a:t>
            </a:r>
          </a:p>
          <a:p>
            <a:pPr marL="1028700" lvl="1" algn="just">
              <a:buFont typeface="Arial" panose="020B0604020202020204" pitchFamily="34" charset="0"/>
              <a:buChar char="•"/>
            </a:pPr>
            <a:r>
              <a:rPr lang="es-ES" altLang="es-ES" sz="1600" dirty="0">
                <a:latin typeface="Gill Sans" charset="0"/>
              </a:rPr>
              <a:t>¿Quien tiene conocimientos CWNA?</a:t>
            </a:r>
          </a:p>
          <a:p>
            <a:pPr marL="1028700" lvl="1" algn="just">
              <a:buFont typeface="Arial" panose="020B0604020202020204" pitchFamily="34" charset="0"/>
              <a:buChar char="•"/>
            </a:pPr>
            <a:r>
              <a:rPr lang="es-ES" altLang="es-ES" sz="1600" dirty="0">
                <a:latin typeface="Gill Sans" charset="0"/>
                <a:sym typeface="Wingdings" panose="05000000000000000000" pitchFamily="2" charset="2"/>
              </a:rPr>
              <a:t> ¿Mejor 802.11n y conocimientos radio?</a:t>
            </a:r>
          </a:p>
          <a:p>
            <a:pPr marL="1028700" lvl="1" algn="just">
              <a:buFont typeface="Arial" panose="020B0604020202020204" pitchFamily="34" charset="0"/>
              <a:buChar char="•"/>
            </a:pPr>
            <a:r>
              <a:rPr lang="es-ES" altLang="es-ES" sz="1600" dirty="0">
                <a:latin typeface="Gill Sans" charset="0"/>
                <a:sym typeface="Wingdings" panose="05000000000000000000" pitchFamily="2" charset="2"/>
              </a:rPr>
              <a:t> ¿Mejor 802.11ac w2 y sin conocimientos radio?</a:t>
            </a:r>
          </a:p>
          <a:p>
            <a:pPr marL="1028700" lvl="1" algn="just">
              <a:buFont typeface="Arial" panose="020B0604020202020204" pitchFamily="34" charset="0"/>
              <a:buChar char="•"/>
            </a:pPr>
            <a:r>
              <a:rPr lang="es-ES" altLang="es-ES" sz="1600" dirty="0">
                <a:latin typeface="Gill Sans" charset="0"/>
                <a:sym typeface="Wingdings" panose="05000000000000000000" pitchFamily="2" charset="2"/>
              </a:rPr>
              <a:t>5 Pilares de toda red wifi:</a:t>
            </a:r>
          </a:p>
          <a:p>
            <a:pPr marL="1428750" lvl="2" algn="just">
              <a:buFont typeface="Arial" panose="020B0604020202020204" pitchFamily="34" charset="0"/>
              <a:buChar char="•"/>
            </a:pPr>
            <a:r>
              <a:rPr lang="es-ES" altLang="es-ES" sz="1600" dirty="0">
                <a:latin typeface="Gill Sans" charset="0"/>
                <a:sym typeface="Wingdings" panose="05000000000000000000" pitchFamily="2" charset="2"/>
              </a:rPr>
              <a:t>Orientación AP.</a:t>
            </a:r>
          </a:p>
          <a:p>
            <a:pPr marL="1428750" lvl="2" algn="just">
              <a:buFont typeface="Arial" panose="020B0604020202020204" pitchFamily="34" charset="0"/>
              <a:buChar char="•"/>
            </a:pPr>
            <a:r>
              <a:rPr lang="es-ES" altLang="es-ES" sz="1600" dirty="0">
                <a:latin typeface="Gill Sans" charset="0"/>
                <a:sym typeface="Wingdings" panose="05000000000000000000" pitchFamily="2" charset="2"/>
              </a:rPr>
              <a:t>Potencia de emisión.</a:t>
            </a:r>
          </a:p>
          <a:p>
            <a:pPr marL="1428750" lvl="2" algn="just">
              <a:buFont typeface="Arial" panose="020B0604020202020204" pitchFamily="34" charset="0"/>
              <a:buChar char="•"/>
            </a:pPr>
            <a:r>
              <a:rPr lang="es-ES" altLang="es-ES" sz="1600" dirty="0">
                <a:latin typeface="Gill Sans" charset="0"/>
                <a:sym typeface="Wingdings" panose="05000000000000000000" pitchFamily="2" charset="2"/>
              </a:rPr>
              <a:t>Usar canales DFS en banda 5 </a:t>
            </a:r>
            <a:r>
              <a:rPr lang="es-ES" altLang="es-ES" sz="1600" dirty="0" err="1">
                <a:latin typeface="Gill Sans" charset="0"/>
                <a:sym typeface="Wingdings" panose="05000000000000000000" pitchFamily="2" charset="2"/>
              </a:rPr>
              <a:t>Ghz</a:t>
            </a:r>
            <a:r>
              <a:rPr lang="es-ES" altLang="es-ES" sz="1600" dirty="0">
                <a:latin typeface="Gill Sans" charset="0"/>
                <a:sym typeface="Wingdings" panose="05000000000000000000" pitchFamily="2" charset="2"/>
              </a:rPr>
              <a:t>.</a:t>
            </a:r>
          </a:p>
          <a:p>
            <a:pPr marL="1428750" lvl="2" algn="just">
              <a:buFont typeface="Arial" panose="020B0604020202020204" pitchFamily="34" charset="0"/>
              <a:buChar char="•"/>
            </a:pPr>
            <a:r>
              <a:rPr lang="es-ES" altLang="es-ES" sz="1600" dirty="0">
                <a:latin typeface="Gill Sans" charset="0"/>
                <a:sym typeface="Wingdings" panose="05000000000000000000" pitchFamily="2" charset="2"/>
              </a:rPr>
              <a:t>Evitar Co-</a:t>
            </a:r>
            <a:r>
              <a:rPr lang="es-ES" altLang="es-ES" sz="1600" dirty="0" err="1">
                <a:latin typeface="Gill Sans" charset="0"/>
                <a:sym typeface="Wingdings" panose="05000000000000000000" pitchFamily="2" charset="2"/>
              </a:rPr>
              <a:t>Channel</a:t>
            </a:r>
            <a:r>
              <a:rPr lang="es-ES" altLang="es-ES" sz="1600" dirty="0">
                <a:latin typeface="Gill Sans" charset="0"/>
                <a:sym typeface="Wingdings" panose="05000000000000000000" pitchFamily="2" charset="2"/>
              </a:rPr>
              <a:t>.</a:t>
            </a:r>
          </a:p>
          <a:p>
            <a:pPr marL="1428750" lvl="2" algn="just">
              <a:buFont typeface="Arial" panose="020B0604020202020204" pitchFamily="34" charset="0"/>
              <a:buChar char="•"/>
            </a:pPr>
            <a:r>
              <a:rPr lang="es-ES" altLang="es-ES" sz="1600" dirty="0">
                <a:latin typeface="Gill Sans" charset="0"/>
                <a:sym typeface="Wingdings" panose="05000000000000000000" pitchFamily="2" charset="2"/>
              </a:rPr>
              <a:t>Deshabilitar 802.11b en toda la infraestructura. (min. Basic </a:t>
            </a:r>
            <a:r>
              <a:rPr lang="es-ES" altLang="es-ES" sz="1600" dirty="0" err="1">
                <a:latin typeface="Gill Sans" charset="0"/>
                <a:sym typeface="Wingdings" panose="05000000000000000000" pitchFamily="2" charset="2"/>
              </a:rPr>
              <a:t>rate</a:t>
            </a:r>
            <a:r>
              <a:rPr lang="es-ES" altLang="es-ES" sz="1600" dirty="0">
                <a:latin typeface="Gill Sans" charset="0"/>
                <a:sym typeface="Wingdings" panose="05000000000000000000" pitchFamily="2" charset="2"/>
              </a:rPr>
              <a:t> 24Mbps)</a:t>
            </a:r>
          </a:p>
          <a:p>
            <a:pPr marL="1428750" lvl="2" algn="just">
              <a:buFont typeface="Arial" panose="020B0604020202020204" pitchFamily="34" charset="0"/>
              <a:buChar char="•"/>
            </a:pPr>
            <a:endParaRPr lang="es-ES" altLang="es-ES" sz="1600" dirty="0">
              <a:latin typeface="Gill Sans" charset="0"/>
              <a:sym typeface="Wingdings" panose="05000000000000000000" pitchFamily="2" charset="2"/>
            </a:endParaRPr>
          </a:p>
          <a:p>
            <a:pPr marL="285750" algn="just"/>
            <a:endParaRPr lang="es-ES" altLang="es-ES" sz="1600" dirty="0">
              <a:latin typeface="Gill Sans" charset="0"/>
            </a:endParaRPr>
          </a:p>
          <a:p>
            <a:pPr algn="just"/>
            <a:endParaRPr lang="es-ES" altLang="es-ES" sz="1600" dirty="0">
              <a:latin typeface="Gill Sans" charset="0"/>
            </a:endParaRPr>
          </a:p>
          <a:p>
            <a:pPr algn="just"/>
            <a:endParaRPr lang="es-ES" altLang="es-ES" sz="1600" dirty="0">
              <a:latin typeface="Gill Sans" charset="0"/>
            </a:endParaRPr>
          </a:p>
          <a:p>
            <a:pPr algn="just"/>
            <a:endParaRPr lang="es-ES" altLang="es-ES" sz="1600" dirty="0">
              <a:latin typeface="Gill Sans" charset="0"/>
            </a:endParaRPr>
          </a:p>
          <a:p>
            <a:pPr algn="just"/>
            <a:endParaRPr lang="es-ES" altLang="es-ES" sz="2000" dirty="0">
              <a:latin typeface="Gill Sans" charset="0"/>
            </a:endParaRPr>
          </a:p>
        </p:txBody>
      </p:sp>
      <p:sp>
        <p:nvSpPr>
          <p:cNvPr id="11271" name="Marcador de contenido 6"/>
          <p:cNvSpPr>
            <a:spLocks noGrp="1"/>
          </p:cNvSpPr>
          <p:nvPr>
            <p:ph idx="1"/>
          </p:nvPr>
        </p:nvSpPr>
        <p:spPr>
          <a:xfrm>
            <a:off x="-1455738" y="1192213"/>
            <a:ext cx="681038" cy="3289300"/>
          </a:xfrm>
        </p:spPr>
        <p:txBody>
          <a:bodyPr/>
          <a:lstStyle/>
          <a:p>
            <a:r>
              <a:rPr lang="es-ES" altLang="es-ES"/>
              <a:t>  </a:t>
            </a:r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-6765925" y="361950"/>
            <a:ext cx="5791200" cy="1371600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s-ES" dirty="0">
                <a:ea typeface="+mj-ea"/>
              </a:rPr>
              <a:t> </a:t>
            </a:r>
          </a:p>
        </p:txBody>
      </p:sp>
      <p:sp>
        <p:nvSpPr>
          <p:cNvPr id="18" name="Título 5"/>
          <p:cNvSpPr txBox="1">
            <a:spLocks/>
          </p:cNvSpPr>
          <p:nvPr/>
        </p:nvSpPr>
        <p:spPr>
          <a:xfrm>
            <a:off x="0" y="152400"/>
            <a:ext cx="8077200" cy="8953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s-ES" dirty="0"/>
              <a:t>	Contexto  </a:t>
            </a:r>
            <a:r>
              <a:rPr lang="es-ES" sz="2000" dirty="0" err="1">
                <a:solidFill>
                  <a:schemeClr val="tx1"/>
                </a:solidFill>
              </a:rPr>
              <a:t>evolucion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1" name="Subtítulo 2"/>
          <p:cNvSpPr txBox="1">
            <a:spLocks/>
          </p:cNvSpPr>
          <p:nvPr/>
        </p:nvSpPr>
        <p:spPr>
          <a:xfrm>
            <a:off x="0" y="1047750"/>
            <a:ext cx="5097463" cy="4032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s-ES" altLang="es-ES" sz="1600" dirty="0">
                <a:solidFill>
                  <a:schemeClr val="tx2"/>
                </a:solidFill>
                <a:latin typeface="Gill Sans" charset="0"/>
              </a:rPr>
              <a:t>	</a:t>
            </a:r>
            <a:r>
              <a:rPr lang="es-ES" altLang="es-ES" sz="1600" b="1" dirty="0">
                <a:solidFill>
                  <a:srgbClr val="D1282E"/>
                </a:solidFill>
                <a:latin typeface="Gill Sans" charset="0"/>
              </a:rPr>
              <a:t>2005 </a:t>
            </a:r>
            <a:r>
              <a:rPr lang="es-ES" altLang="es-ES" sz="1600" b="1" dirty="0">
                <a:solidFill>
                  <a:srgbClr val="D1282E"/>
                </a:solidFill>
                <a:latin typeface="Gill Sans" charset="0"/>
                <a:sym typeface="Wingdings" panose="05000000000000000000" pitchFamily="2" charset="2"/>
              </a:rPr>
              <a:t> 2009  2013  2019</a:t>
            </a:r>
            <a:endParaRPr lang="es-ES" altLang="es-ES" sz="1600" b="1" dirty="0">
              <a:solidFill>
                <a:srgbClr val="D1282E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142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>
            <a:spLocks noChangeArrowheads="1"/>
          </p:cNvSpPr>
          <p:nvPr/>
        </p:nvSpPr>
        <p:spPr bwMode="auto">
          <a:xfrm>
            <a:off x="0" y="6000750"/>
            <a:ext cx="9144000" cy="857250"/>
          </a:xfrm>
          <a:prstGeom prst="rect">
            <a:avLst/>
          </a:prstGeom>
          <a:solidFill>
            <a:srgbClr val="000000"/>
          </a:solidFill>
          <a:ln>
            <a:noFill/>
          </a:ln>
          <a:effectLst>
            <a:outerShdw blurRad="39999" dist="23000" algn="bl" rotWithShape="0">
              <a:srgbClr val="80808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266" name="CuadroTexto 8"/>
          <p:cNvSpPr txBox="1">
            <a:spLocks noChangeArrowheads="1"/>
          </p:cNvSpPr>
          <p:nvPr/>
        </p:nvSpPr>
        <p:spPr bwMode="auto">
          <a:xfrm>
            <a:off x="5683250" y="6376988"/>
            <a:ext cx="4587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ES_tradnl" altLang="es-ES" sz="1400" dirty="0">
                <a:solidFill>
                  <a:schemeClr val="tx2"/>
                </a:solidFill>
                <a:latin typeface="Gill Sans" charset="0"/>
              </a:rPr>
              <a:t>Á</a:t>
            </a:r>
            <a:r>
              <a:rPr lang="es-ES" altLang="es-ES" sz="1400" dirty="0">
                <a:solidFill>
                  <a:schemeClr val="tx2"/>
                </a:solidFill>
                <a:latin typeface="Gill Sans" charset="0"/>
              </a:rPr>
              <a:t>rea de Tecnologías de la Información</a:t>
            </a:r>
          </a:p>
        </p:txBody>
      </p:sp>
      <p:pic>
        <p:nvPicPr>
          <p:cNvPr id="11267" name="Imagen 11" descr="logoURJCnegativo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6137275"/>
            <a:ext cx="14224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ubtítulo 2"/>
          <p:cNvSpPr txBox="1">
            <a:spLocks/>
          </p:cNvSpPr>
          <p:nvPr/>
        </p:nvSpPr>
        <p:spPr>
          <a:xfrm>
            <a:off x="446088" y="1597025"/>
            <a:ext cx="7926387" cy="3816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defRPr/>
            </a:pPr>
            <a:endParaRPr lang="es-ES" sz="1600" b="0" dirty="0">
              <a:solidFill>
                <a:schemeClr val="tx1">
                  <a:lumMod val="85000"/>
                  <a:lumOff val="15000"/>
                </a:schemeClr>
              </a:solidFill>
              <a:latin typeface="Gill Sans"/>
              <a:cs typeface="Gill Sans"/>
            </a:endParaRPr>
          </a:p>
          <a:p>
            <a:pPr fontAlgn="auto">
              <a:defRPr/>
            </a:pPr>
            <a:endParaRPr lang="es-ES" sz="1600" b="0" dirty="0">
              <a:solidFill>
                <a:schemeClr val="tx1">
                  <a:lumMod val="85000"/>
                  <a:lumOff val="15000"/>
                </a:schemeClr>
              </a:solidFill>
              <a:latin typeface="Gill Sans"/>
              <a:cs typeface="Gill Sans"/>
            </a:endParaRPr>
          </a:p>
          <a:p>
            <a:pPr fontAlgn="auto">
              <a:defRPr/>
            </a:pPr>
            <a:endParaRPr lang="es-ES" sz="1600" b="0" dirty="0">
              <a:solidFill>
                <a:schemeClr val="tx1">
                  <a:lumMod val="85000"/>
                  <a:lumOff val="15000"/>
                </a:schemeClr>
              </a:solidFill>
              <a:latin typeface="Gill Sans"/>
              <a:cs typeface="Gill Sans"/>
            </a:endParaRPr>
          </a:p>
        </p:txBody>
      </p:sp>
      <p:sp>
        <p:nvSpPr>
          <p:cNvPr id="11269" name="CuadroTexto 15"/>
          <p:cNvSpPr txBox="1">
            <a:spLocks noChangeArrowheads="1"/>
          </p:cNvSpPr>
          <p:nvPr/>
        </p:nvSpPr>
        <p:spPr bwMode="auto">
          <a:xfrm>
            <a:off x="574675" y="1682750"/>
            <a:ext cx="7648575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285750" algn="just">
              <a:buFont typeface="Arial" panose="020B0604020202020204" pitchFamily="34" charset="0"/>
              <a:buChar char="•"/>
            </a:pPr>
            <a:endParaRPr lang="es-ES" altLang="es-ES" sz="1600" dirty="0">
              <a:latin typeface="Gill Sans" charset="0"/>
            </a:endParaRPr>
          </a:p>
          <a:p>
            <a:pPr marL="285750" algn="just">
              <a:buFont typeface="Arial" panose="020B0604020202020204" pitchFamily="34" charset="0"/>
              <a:buChar char="•"/>
            </a:pPr>
            <a:r>
              <a:rPr lang="es-ES" altLang="es-ES" sz="1600" dirty="0">
                <a:latin typeface="Gill Sans" charset="0"/>
              </a:rPr>
              <a:t>Mejorando</a:t>
            </a:r>
          </a:p>
          <a:p>
            <a:pPr marL="1028700" lvl="1" algn="just">
              <a:buFont typeface="Arial" panose="020B0604020202020204" pitchFamily="34" charset="0"/>
              <a:buChar char="•"/>
            </a:pPr>
            <a:r>
              <a:rPr lang="es-ES" altLang="es-ES" sz="1600" dirty="0">
                <a:latin typeface="Gill Sans" charset="0"/>
              </a:rPr>
              <a:t>Políticas de bloqueo en AP:</a:t>
            </a:r>
          </a:p>
          <a:p>
            <a:pPr marL="1428750" lvl="2" algn="just">
              <a:buFont typeface="Arial" panose="020B0604020202020204" pitchFamily="34" charset="0"/>
              <a:buChar char="•"/>
            </a:pPr>
            <a:r>
              <a:rPr lang="es-ES" altLang="es-ES" sz="1600" dirty="0">
                <a:latin typeface="Gill Sans" charset="0"/>
              </a:rPr>
              <a:t>Control por colectivo.</a:t>
            </a:r>
          </a:p>
          <a:p>
            <a:pPr marL="1428750" lvl="2" algn="just">
              <a:buFont typeface="Arial" panose="020B0604020202020204" pitchFamily="34" charset="0"/>
              <a:buChar char="•"/>
            </a:pPr>
            <a:r>
              <a:rPr lang="es-ES" altLang="es-ES" sz="1600" dirty="0">
                <a:latin typeface="Gill Sans" charset="0"/>
              </a:rPr>
              <a:t>Control protocolos no permitidos.</a:t>
            </a:r>
          </a:p>
          <a:p>
            <a:pPr marL="1428750" lvl="2" algn="just">
              <a:buFont typeface="Arial" panose="020B0604020202020204" pitchFamily="34" charset="0"/>
              <a:buChar char="•"/>
            </a:pPr>
            <a:endParaRPr lang="es-ES" altLang="es-ES" sz="1600" dirty="0">
              <a:latin typeface="Gill Sans" charset="0"/>
            </a:endParaRPr>
          </a:p>
          <a:p>
            <a:pPr marL="1028700" lvl="1" algn="just">
              <a:buFont typeface="Arial" panose="020B0604020202020204" pitchFamily="34" charset="0"/>
              <a:buChar char="•"/>
            </a:pPr>
            <a:r>
              <a:rPr lang="es-ES" altLang="es-ES" sz="1600" dirty="0">
                <a:latin typeface="Gill Sans" charset="0"/>
              </a:rPr>
              <a:t>Paneles y monitorización:</a:t>
            </a:r>
          </a:p>
          <a:p>
            <a:pPr marL="1428750" lvl="2" algn="just">
              <a:buFont typeface="Arial" panose="020B0604020202020204" pitchFamily="34" charset="0"/>
              <a:buChar char="•"/>
            </a:pPr>
            <a:r>
              <a:rPr lang="es-ES" altLang="es-ES" sz="1600" dirty="0">
                <a:latin typeface="Gill Sans" charset="0"/>
              </a:rPr>
              <a:t>Mostar panel de evento de </a:t>
            </a:r>
            <a:r>
              <a:rPr lang="es-ES" altLang="es-ES" sz="1600" dirty="0" err="1">
                <a:latin typeface="Gill Sans" charset="0"/>
              </a:rPr>
              <a:t>Grafana</a:t>
            </a:r>
            <a:r>
              <a:rPr lang="es-ES" altLang="es-ES" sz="1600" dirty="0">
                <a:latin typeface="Gill Sans" charset="0"/>
              </a:rPr>
              <a:t>.</a:t>
            </a:r>
          </a:p>
          <a:p>
            <a:pPr marL="1428750" lvl="2" algn="just">
              <a:buFont typeface="Arial" panose="020B0604020202020204" pitchFamily="34" charset="0"/>
              <a:buChar char="•"/>
            </a:pPr>
            <a:endParaRPr lang="es-ES" altLang="es-ES" sz="1600" dirty="0">
              <a:latin typeface="Gill Sans" charset="0"/>
            </a:endParaRPr>
          </a:p>
          <a:p>
            <a:pPr marL="1028700" lvl="1" algn="just">
              <a:buFont typeface="Arial" panose="020B0604020202020204" pitchFamily="34" charset="0"/>
              <a:buChar char="•"/>
            </a:pPr>
            <a:r>
              <a:rPr lang="es-ES" altLang="es-ES" sz="1600" dirty="0">
                <a:latin typeface="Gill Sans" charset="0"/>
              </a:rPr>
              <a:t>Concienciación de uso de eduroam:</a:t>
            </a:r>
          </a:p>
          <a:p>
            <a:pPr marL="1428750" lvl="2" algn="just">
              <a:buFont typeface="Arial" panose="020B0604020202020204" pitchFamily="34" charset="0"/>
              <a:buChar char="•"/>
            </a:pPr>
            <a:r>
              <a:rPr lang="es-ES" altLang="es-ES" sz="1600" dirty="0">
                <a:latin typeface="Gill Sans" charset="0"/>
              </a:rPr>
              <a:t>Desde portal cautivo.</a:t>
            </a:r>
          </a:p>
          <a:p>
            <a:pPr marL="1428750" lvl="2" algn="just">
              <a:buFont typeface="Arial" panose="020B0604020202020204" pitchFamily="34" charset="0"/>
              <a:buChar char="•"/>
            </a:pPr>
            <a:r>
              <a:rPr lang="es-ES" altLang="es-ES" sz="1600" dirty="0">
                <a:latin typeface="Gill Sans" charset="0"/>
              </a:rPr>
              <a:t>Devaluar rendimiento redes portal cautivo.</a:t>
            </a:r>
          </a:p>
          <a:p>
            <a:pPr marL="285750" algn="just"/>
            <a:endParaRPr lang="es-ES" altLang="es-ES" sz="1600" dirty="0">
              <a:latin typeface="Gill Sans" charset="0"/>
            </a:endParaRPr>
          </a:p>
          <a:p>
            <a:pPr algn="just"/>
            <a:endParaRPr lang="es-ES" altLang="es-ES" sz="1600" dirty="0">
              <a:latin typeface="Gill Sans" charset="0"/>
            </a:endParaRPr>
          </a:p>
          <a:p>
            <a:pPr algn="just"/>
            <a:endParaRPr lang="es-ES" altLang="es-ES" sz="1600" dirty="0">
              <a:latin typeface="Gill Sans" charset="0"/>
            </a:endParaRPr>
          </a:p>
          <a:p>
            <a:pPr algn="just"/>
            <a:endParaRPr lang="es-ES" altLang="es-ES" sz="1600" dirty="0">
              <a:latin typeface="Gill Sans" charset="0"/>
            </a:endParaRPr>
          </a:p>
          <a:p>
            <a:pPr algn="just"/>
            <a:endParaRPr lang="es-ES" altLang="es-ES" sz="2000" dirty="0">
              <a:latin typeface="Gill Sans" charset="0"/>
            </a:endParaRPr>
          </a:p>
        </p:txBody>
      </p:sp>
      <p:sp>
        <p:nvSpPr>
          <p:cNvPr id="11271" name="Marcador de contenido 6"/>
          <p:cNvSpPr>
            <a:spLocks noGrp="1"/>
          </p:cNvSpPr>
          <p:nvPr>
            <p:ph idx="1"/>
          </p:nvPr>
        </p:nvSpPr>
        <p:spPr>
          <a:xfrm>
            <a:off x="-1455738" y="1192213"/>
            <a:ext cx="681038" cy="3289300"/>
          </a:xfrm>
        </p:spPr>
        <p:txBody>
          <a:bodyPr/>
          <a:lstStyle/>
          <a:p>
            <a:r>
              <a:rPr lang="es-ES" altLang="es-ES"/>
              <a:t>  </a:t>
            </a:r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-6765925" y="361950"/>
            <a:ext cx="5791200" cy="1371600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s-ES" dirty="0">
                <a:ea typeface="+mj-ea"/>
              </a:rPr>
              <a:t> </a:t>
            </a:r>
          </a:p>
        </p:txBody>
      </p:sp>
      <p:sp>
        <p:nvSpPr>
          <p:cNvPr id="18" name="Título 5"/>
          <p:cNvSpPr txBox="1">
            <a:spLocks/>
          </p:cNvSpPr>
          <p:nvPr/>
        </p:nvSpPr>
        <p:spPr>
          <a:xfrm>
            <a:off x="0" y="152400"/>
            <a:ext cx="8077200" cy="8953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s-ES" dirty="0"/>
              <a:t>	Contexto  </a:t>
            </a:r>
            <a:r>
              <a:rPr lang="es-ES" sz="2000" dirty="0" err="1">
                <a:solidFill>
                  <a:schemeClr val="tx1"/>
                </a:solidFill>
              </a:rPr>
              <a:t>evolucion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1" name="Subtítulo 2"/>
          <p:cNvSpPr txBox="1">
            <a:spLocks/>
          </p:cNvSpPr>
          <p:nvPr/>
        </p:nvSpPr>
        <p:spPr>
          <a:xfrm>
            <a:off x="0" y="1047750"/>
            <a:ext cx="5097463" cy="4032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s-ES" altLang="es-ES" sz="1600" dirty="0">
                <a:solidFill>
                  <a:schemeClr val="tx2"/>
                </a:solidFill>
                <a:latin typeface="Gill Sans" charset="0"/>
              </a:rPr>
              <a:t>	</a:t>
            </a:r>
            <a:r>
              <a:rPr lang="es-ES" altLang="es-ES" sz="1600" b="1" dirty="0">
                <a:solidFill>
                  <a:srgbClr val="D1282E"/>
                </a:solidFill>
                <a:latin typeface="Gill Sans" charset="0"/>
              </a:rPr>
              <a:t>2005 </a:t>
            </a:r>
            <a:r>
              <a:rPr lang="es-ES" altLang="es-ES" sz="1600" b="1" dirty="0">
                <a:solidFill>
                  <a:srgbClr val="D1282E"/>
                </a:solidFill>
                <a:latin typeface="Gill Sans" charset="0"/>
                <a:sym typeface="Wingdings" panose="05000000000000000000" pitchFamily="2" charset="2"/>
              </a:rPr>
              <a:t> 2009  2013  2019</a:t>
            </a:r>
            <a:endParaRPr lang="es-ES" altLang="es-ES" sz="1600" b="1" dirty="0">
              <a:solidFill>
                <a:srgbClr val="D1282E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619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>
            <a:spLocks noChangeArrowheads="1"/>
          </p:cNvSpPr>
          <p:nvPr/>
        </p:nvSpPr>
        <p:spPr bwMode="auto">
          <a:xfrm>
            <a:off x="0" y="6000750"/>
            <a:ext cx="9144000" cy="857250"/>
          </a:xfrm>
          <a:prstGeom prst="rect">
            <a:avLst/>
          </a:prstGeom>
          <a:solidFill>
            <a:srgbClr val="000000"/>
          </a:solidFill>
          <a:ln>
            <a:noFill/>
          </a:ln>
          <a:effectLst>
            <a:outerShdw blurRad="39999" dist="23000" algn="bl" rotWithShape="0">
              <a:srgbClr val="80808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266" name="CuadroTexto 8"/>
          <p:cNvSpPr txBox="1">
            <a:spLocks noChangeArrowheads="1"/>
          </p:cNvSpPr>
          <p:nvPr/>
        </p:nvSpPr>
        <p:spPr bwMode="auto">
          <a:xfrm>
            <a:off x="5683250" y="6376988"/>
            <a:ext cx="4587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ES_tradnl" altLang="es-ES" sz="1400" dirty="0">
                <a:solidFill>
                  <a:schemeClr val="tx2"/>
                </a:solidFill>
                <a:latin typeface="Gill Sans" charset="0"/>
              </a:rPr>
              <a:t>Á</a:t>
            </a:r>
            <a:r>
              <a:rPr lang="es-ES" altLang="es-ES" sz="1400" dirty="0">
                <a:solidFill>
                  <a:schemeClr val="tx2"/>
                </a:solidFill>
                <a:latin typeface="Gill Sans" charset="0"/>
              </a:rPr>
              <a:t>rea de Tecnologías de la Información</a:t>
            </a:r>
          </a:p>
        </p:txBody>
      </p:sp>
      <p:pic>
        <p:nvPicPr>
          <p:cNvPr id="11267" name="Imagen 11" descr="logoURJCnegativo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6137275"/>
            <a:ext cx="14224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ubtítulo 2"/>
          <p:cNvSpPr txBox="1">
            <a:spLocks/>
          </p:cNvSpPr>
          <p:nvPr/>
        </p:nvSpPr>
        <p:spPr>
          <a:xfrm>
            <a:off x="446088" y="1597025"/>
            <a:ext cx="7926387" cy="3816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defRPr/>
            </a:pPr>
            <a:endParaRPr lang="es-ES" sz="1600" b="0" dirty="0">
              <a:solidFill>
                <a:schemeClr val="tx1">
                  <a:lumMod val="85000"/>
                  <a:lumOff val="15000"/>
                </a:schemeClr>
              </a:solidFill>
              <a:latin typeface="Gill Sans"/>
              <a:cs typeface="Gill Sans"/>
            </a:endParaRPr>
          </a:p>
          <a:p>
            <a:pPr fontAlgn="auto">
              <a:defRPr/>
            </a:pPr>
            <a:endParaRPr lang="es-ES" sz="1600" b="0" dirty="0">
              <a:solidFill>
                <a:schemeClr val="tx1">
                  <a:lumMod val="85000"/>
                  <a:lumOff val="15000"/>
                </a:schemeClr>
              </a:solidFill>
              <a:latin typeface="Gill Sans"/>
              <a:cs typeface="Gill Sans"/>
            </a:endParaRPr>
          </a:p>
          <a:p>
            <a:pPr fontAlgn="auto">
              <a:defRPr/>
            </a:pPr>
            <a:endParaRPr lang="es-ES" sz="1600" b="0" dirty="0">
              <a:solidFill>
                <a:schemeClr val="tx1">
                  <a:lumMod val="85000"/>
                  <a:lumOff val="15000"/>
                </a:schemeClr>
              </a:solidFill>
              <a:latin typeface="Gill Sans"/>
              <a:cs typeface="Gill Sans"/>
            </a:endParaRPr>
          </a:p>
        </p:txBody>
      </p:sp>
      <p:sp>
        <p:nvSpPr>
          <p:cNvPr id="11271" name="Marcador de contenido 6"/>
          <p:cNvSpPr>
            <a:spLocks noGrp="1"/>
          </p:cNvSpPr>
          <p:nvPr>
            <p:ph idx="1"/>
          </p:nvPr>
        </p:nvSpPr>
        <p:spPr>
          <a:xfrm>
            <a:off x="-1455738" y="1192213"/>
            <a:ext cx="681038" cy="3289300"/>
          </a:xfrm>
        </p:spPr>
        <p:txBody>
          <a:bodyPr/>
          <a:lstStyle/>
          <a:p>
            <a:r>
              <a:rPr lang="es-ES" altLang="es-ES"/>
              <a:t>  </a:t>
            </a:r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-6765925" y="361950"/>
            <a:ext cx="5791200" cy="1371600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s-ES" dirty="0">
                <a:ea typeface="+mj-ea"/>
              </a:rPr>
              <a:t> </a:t>
            </a:r>
          </a:p>
        </p:txBody>
      </p:sp>
      <p:sp>
        <p:nvSpPr>
          <p:cNvPr id="18" name="Título 5"/>
          <p:cNvSpPr txBox="1">
            <a:spLocks/>
          </p:cNvSpPr>
          <p:nvPr/>
        </p:nvSpPr>
        <p:spPr>
          <a:xfrm>
            <a:off x="0" y="152400"/>
            <a:ext cx="8077200" cy="8953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s-ES" dirty="0"/>
              <a:t>	Contexto  </a:t>
            </a:r>
            <a:r>
              <a:rPr lang="es-ES" sz="2000" dirty="0" err="1">
                <a:solidFill>
                  <a:schemeClr val="tx1"/>
                </a:solidFill>
              </a:rPr>
              <a:t>evolucion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1" name="Subtítulo 2"/>
          <p:cNvSpPr txBox="1">
            <a:spLocks/>
          </p:cNvSpPr>
          <p:nvPr/>
        </p:nvSpPr>
        <p:spPr>
          <a:xfrm>
            <a:off x="0" y="1047750"/>
            <a:ext cx="5097463" cy="4032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s-ES" altLang="es-ES" sz="1600" dirty="0">
                <a:solidFill>
                  <a:schemeClr val="tx2"/>
                </a:solidFill>
                <a:latin typeface="Gill Sans" charset="0"/>
              </a:rPr>
              <a:t>	</a:t>
            </a:r>
            <a:r>
              <a:rPr lang="es-ES" altLang="es-ES" sz="1600" b="1" dirty="0">
                <a:solidFill>
                  <a:srgbClr val="D1282E"/>
                </a:solidFill>
                <a:latin typeface="Gill Sans" charset="0"/>
              </a:rPr>
              <a:t>Nuevo Portal Cautivo.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1B7419E-F327-4180-8F05-94F7ADB0D4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4859" y="1496836"/>
            <a:ext cx="6025824" cy="447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351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>
            <a:spLocks noChangeArrowheads="1"/>
          </p:cNvSpPr>
          <p:nvPr/>
        </p:nvSpPr>
        <p:spPr bwMode="auto">
          <a:xfrm>
            <a:off x="0" y="6000750"/>
            <a:ext cx="9144000" cy="857250"/>
          </a:xfrm>
          <a:prstGeom prst="rect">
            <a:avLst/>
          </a:prstGeom>
          <a:solidFill>
            <a:srgbClr val="000000"/>
          </a:solidFill>
          <a:ln>
            <a:noFill/>
          </a:ln>
          <a:effectLst>
            <a:outerShdw blurRad="39999" dist="23000" algn="bl" rotWithShape="0">
              <a:srgbClr val="80808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266" name="CuadroTexto 8"/>
          <p:cNvSpPr txBox="1">
            <a:spLocks noChangeArrowheads="1"/>
          </p:cNvSpPr>
          <p:nvPr/>
        </p:nvSpPr>
        <p:spPr bwMode="auto">
          <a:xfrm>
            <a:off x="5683250" y="6376988"/>
            <a:ext cx="4587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ES_tradnl" altLang="es-ES" sz="1400" dirty="0">
                <a:solidFill>
                  <a:schemeClr val="tx2"/>
                </a:solidFill>
                <a:latin typeface="Gill Sans" charset="0"/>
              </a:rPr>
              <a:t>Á</a:t>
            </a:r>
            <a:r>
              <a:rPr lang="es-ES" altLang="es-ES" sz="1400" dirty="0">
                <a:solidFill>
                  <a:schemeClr val="tx2"/>
                </a:solidFill>
                <a:latin typeface="Gill Sans" charset="0"/>
              </a:rPr>
              <a:t>rea de Tecnologías de la Información</a:t>
            </a:r>
          </a:p>
        </p:txBody>
      </p:sp>
      <p:pic>
        <p:nvPicPr>
          <p:cNvPr id="11267" name="Imagen 11" descr="logoURJCnegativo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6137275"/>
            <a:ext cx="14224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ubtítulo 2"/>
          <p:cNvSpPr txBox="1">
            <a:spLocks/>
          </p:cNvSpPr>
          <p:nvPr/>
        </p:nvSpPr>
        <p:spPr>
          <a:xfrm>
            <a:off x="446088" y="1597025"/>
            <a:ext cx="7926387" cy="3816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defRPr/>
            </a:pPr>
            <a:endParaRPr lang="es-ES" sz="1600" b="0" dirty="0">
              <a:solidFill>
                <a:schemeClr val="tx1">
                  <a:lumMod val="85000"/>
                  <a:lumOff val="15000"/>
                </a:schemeClr>
              </a:solidFill>
              <a:latin typeface="Gill Sans"/>
              <a:cs typeface="Gill Sans"/>
            </a:endParaRPr>
          </a:p>
          <a:p>
            <a:pPr fontAlgn="auto">
              <a:defRPr/>
            </a:pPr>
            <a:endParaRPr lang="es-ES" sz="1600" b="0" dirty="0">
              <a:solidFill>
                <a:schemeClr val="tx1">
                  <a:lumMod val="85000"/>
                  <a:lumOff val="15000"/>
                </a:schemeClr>
              </a:solidFill>
              <a:latin typeface="Gill Sans"/>
              <a:cs typeface="Gill Sans"/>
            </a:endParaRPr>
          </a:p>
          <a:p>
            <a:pPr fontAlgn="auto">
              <a:defRPr/>
            </a:pPr>
            <a:endParaRPr lang="es-ES" sz="1600" b="0" dirty="0">
              <a:solidFill>
                <a:schemeClr val="tx1">
                  <a:lumMod val="85000"/>
                  <a:lumOff val="15000"/>
                </a:schemeClr>
              </a:solidFill>
              <a:latin typeface="Gill Sans"/>
              <a:cs typeface="Gill Sans"/>
            </a:endParaRPr>
          </a:p>
        </p:txBody>
      </p:sp>
      <p:sp>
        <p:nvSpPr>
          <p:cNvPr id="11271" name="Marcador de contenido 6"/>
          <p:cNvSpPr>
            <a:spLocks noGrp="1"/>
          </p:cNvSpPr>
          <p:nvPr>
            <p:ph idx="1"/>
          </p:nvPr>
        </p:nvSpPr>
        <p:spPr>
          <a:xfrm>
            <a:off x="-1455738" y="1192213"/>
            <a:ext cx="681038" cy="3289300"/>
          </a:xfrm>
        </p:spPr>
        <p:txBody>
          <a:bodyPr/>
          <a:lstStyle/>
          <a:p>
            <a:r>
              <a:rPr lang="es-ES" altLang="es-ES"/>
              <a:t>  </a:t>
            </a:r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-6765925" y="361950"/>
            <a:ext cx="5791200" cy="1371600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s-ES" dirty="0">
                <a:ea typeface="+mj-ea"/>
              </a:rPr>
              <a:t> </a:t>
            </a:r>
          </a:p>
        </p:txBody>
      </p:sp>
      <p:sp>
        <p:nvSpPr>
          <p:cNvPr id="18" name="Título 5"/>
          <p:cNvSpPr txBox="1">
            <a:spLocks/>
          </p:cNvSpPr>
          <p:nvPr/>
        </p:nvSpPr>
        <p:spPr>
          <a:xfrm>
            <a:off x="0" y="152400"/>
            <a:ext cx="8077200" cy="8953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s-ES" dirty="0"/>
              <a:t>	Contexto  </a:t>
            </a:r>
            <a:r>
              <a:rPr lang="es-ES" sz="2000" dirty="0" err="1">
                <a:solidFill>
                  <a:schemeClr val="tx1"/>
                </a:solidFill>
              </a:rPr>
              <a:t>evolucion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1" name="Subtítulo 2"/>
          <p:cNvSpPr txBox="1">
            <a:spLocks/>
          </p:cNvSpPr>
          <p:nvPr/>
        </p:nvSpPr>
        <p:spPr>
          <a:xfrm>
            <a:off x="0" y="1047750"/>
            <a:ext cx="5097463" cy="4032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s-ES" altLang="es-ES" sz="1600" dirty="0">
                <a:solidFill>
                  <a:schemeClr val="tx2"/>
                </a:solidFill>
                <a:latin typeface="Gill Sans" charset="0"/>
              </a:rPr>
              <a:t>	</a:t>
            </a:r>
            <a:r>
              <a:rPr lang="es-ES" altLang="es-ES" sz="1600" b="1" dirty="0">
                <a:solidFill>
                  <a:srgbClr val="D1282E"/>
                </a:solidFill>
                <a:latin typeface="Gill Sans" charset="0"/>
              </a:rPr>
              <a:t>Monitorización </a:t>
            </a:r>
            <a:r>
              <a:rPr lang="es-ES" altLang="es-ES" sz="1600" b="1" dirty="0" err="1">
                <a:solidFill>
                  <a:srgbClr val="D1282E"/>
                </a:solidFill>
                <a:latin typeface="Gill Sans" charset="0"/>
              </a:rPr>
              <a:t>Grafana</a:t>
            </a:r>
            <a:r>
              <a:rPr lang="es-ES" altLang="es-ES" sz="1600" b="1" dirty="0">
                <a:solidFill>
                  <a:srgbClr val="D1282E"/>
                </a:solidFill>
                <a:latin typeface="Gill Sans" charset="0"/>
              </a:rPr>
              <a:t>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23DFF0B-55FD-4125-B560-A377E4E95F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294" y="1469802"/>
            <a:ext cx="7261412" cy="446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0325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enc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BE32E489BD4FD408A14F25B60D2B1BE" ma:contentTypeVersion="10" ma:contentTypeDescription="Crear nuevo documento." ma:contentTypeScope="" ma:versionID="6d29f07b9e024aec8bb0b9d52ad41526">
  <xsd:schema xmlns:xsd="http://www.w3.org/2001/XMLSchema" xmlns:xs="http://www.w3.org/2001/XMLSchema" xmlns:p="http://schemas.microsoft.com/office/2006/metadata/properties" xmlns:ns3="2fa10a33-241e-4d69-9422-24293aa10006" xmlns:ns4="77e17119-d619-4e7b-af51-6d7ec3069793" targetNamespace="http://schemas.microsoft.com/office/2006/metadata/properties" ma:root="true" ma:fieldsID="7e002940ff35cc90b25257633d1d251f" ns3:_="" ns4:_="">
    <xsd:import namespace="2fa10a33-241e-4d69-9422-24293aa10006"/>
    <xsd:import namespace="77e17119-d619-4e7b-af51-6d7ec306979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a10a33-241e-4d69-9422-24293aa1000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de la sugerencia para compartir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e17119-d619-4e7b-af51-6d7ec30697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2509559-A2C3-49A1-B3AC-8FD4E909BA05}">
  <ds:schemaRefs>
    <ds:schemaRef ds:uri="http://purl.org/dc/terms/"/>
    <ds:schemaRef ds:uri="http://schemas.openxmlformats.org/package/2006/metadata/core-properties"/>
    <ds:schemaRef ds:uri="77e17119-d619-4e7b-af51-6d7ec3069793"/>
    <ds:schemaRef ds:uri="http://schemas.microsoft.com/office/2006/documentManagement/types"/>
    <ds:schemaRef ds:uri="http://schemas.microsoft.com/office/infopath/2007/PartnerControls"/>
    <ds:schemaRef ds:uri="2fa10a33-241e-4d69-9422-24293aa10006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E5B898A-16BA-40F3-AD6A-E01FCBD2626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9165F94-A502-4477-8495-FF7131AADC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a10a33-241e-4d69-9422-24293aa10006"/>
    <ds:schemaRef ds:uri="77e17119-d619-4e7b-af51-6d7ec30697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Ángulos.thmx</Template>
  <TotalTime>1701</TotalTime>
  <Words>390</Words>
  <Application>Microsoft Office PowerPoint</Application>
  <PresentationFormat>Presentación en pantalla (4:3)</PresentationFormat>
  <Paragraphs>132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Arial</vt:lpstr>
      <vt:lpstr>Arial Black</vt:lpstr>
      <vt:lpstr>Calibri</vt:lpstr>
      <vt:lpstr>Gill Sans</vt:lpstr>
      <vt:lpstr>Esencial</vt:lpstr>
      <vt:lpstr>Presentación de PowerPoint</vt:lpstr>
      <vt:lpstr> </vt:lpstr>
      <vt:lpstr> </vt:lpstr>
      <vt:lpstr> </vt:lpstr>
      <vt:lpstr> </vt:lpstr>
      <vt:lpstr> </vt:lpstr>
      <vt:lpstr> </vt:lpstr>
      <vt:lpstr> </vt:lpstr>
      <vt:lpstr> 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Plantilla titulo 1 blanco</dc:title>
  <dc:creator>Nabil B G</dc:creator>
  <cp:lastModifiedBy>Javier López Chazarra</cp:lastModifiedBy>
  <cp:revision>42</cp:revision>
  <dcterms:created xsi:type="dcterms:W3CDTF">2015-06-22T10:41:52Z</dcterms:created>
  <dcterms:modified xsi:type="dcterms:W3CDTF">2019-10-21T08:51:41Z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0x0101007BE32E489BD4FD408A14F25B60D2B1BE</vt:lpwstr>
  </property>
</Properties>
</file>