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  <p:sldMasterId id="2147483666" r:id="rId19"/>
    <p:sldMasterId id="2147483667" r:id="rId20"/>
    <p:sldMasterId id="2147483668" r:id="rId21"/>
    <p:sldMasterId id="2147483669" r:id="rId22"/>
    <p:sldMasterId id="2147483670" r:id="rId23"/>
    <p:sldMasterId id="2147483671" r:id="rId24"/>
    <p:sldMasterId id="2147483672" r:id="rId25"/>
    <p:sldMasterId id="2147483673" r:id="rId26"/>
    <p:sldMasterId id="2147483674" r:id="rId27"/>
    <p:sldMasterId id="2147483675" r:id="rId28"/>
    <p:sldMasterId id="2147483676" r:id="rId29"/>
    <p:sldMasterId id="2147483677" r:id="rId30"/>
    <p:sldMasterId id="2147483678" r:id="rId31"/>
  </p:sldMasterIdLst>
  <p:notesMasterIdLst>
    <p:notesMasterId r:id="rId57"/>
  </p:notesMasterIdLst>
  <p:handoutMasterIdLst>
    <p:handoutMasterId r:id="rId58"/>
  </p:handoutMasterIdLst>
  <p:sldIdLst>
    <p:sldId id="256" r:id="rId32"/>
    <p:sldId id="312" r:id="rId33"/>
    <p:sldId id="306" r:id="rId34"/>
    <p:sldId id="305" r:id="rId35"/>
    <p:sldId id="307" r:id="rId36"/>
    <p:sldId id="308" r:id="rId37"/>
    <p:sldId id="313" r:id="rId38"/>
    <p:sldId id="334" r:id="rId39"/>
    <p:sldId id="331" r:id="rId40"/>
    <p:sldId id="344" r:id="rId41"/>
    <p:sldId id="326" r:id="rId42"/>
    <p:sldId id="345" r:id="rId43"/>
    <p:sldId id="346" r:id="rId44"/>
    <p:sldId id="336" r:id="rId45"/>
    <p:sldId id="329" r:id="rId46"/>
    <p:sldId id="328" r:id="rId47"/>
    <p:sldId id="337" r:id="rId48"/>
    <p:sldId id="338" r:id="rId49"/>
    <p:sldId id="343" r:id="rId50"/>
    <p:sldId id="347" r:id="rId51"/>
    <p:sldId id="348" r:id="rId52"/>
    <p:sldId id="349" r:id="rId53"/>
    <p:sldId id="350" r:id="rId54"/>
    <p:sldId id="340" r:id="rId55"/>
    <p:sldId id="341" r:id="rId56"/>
  </p:sldIdLst>
  <p:sldSz cx="9144000" cy="6858000" type="screen4x3"/>
  <p:notesSz cx="9928225" cy="6796088"/>
  <p:defaultTextStyle>
    <a:defPPr>
      <a:defRPr lang="en-GB"/>
    </a:defPPr>
    <a:lvl1pPr algn="l" defTabSz="449186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-105" charset="0"/>
      <a:defRPr sz="2400" kern="1200">
        <a:solidFill>
          <a:schemeClr val="bg1"/>
        </a:solidFill>
        <a:latin typeface="Arial" pitchFamily="-105" charset="0"/>
        <a:ea typeface="+mn-ea"/>
        <a:cs typeface="+mn-cs"/>
      </a:defRPr>
    </a:lvl1pPr>
    <a:lvl2pPr marL="742823" indent="-285701" algn="l" defTabSz="449186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-105" charset="0"/>
      <a:defRPr sz="2400" kern="1200">
        <a:solidFill>
          <a:schemeClr val="bg1"/>
        </a:solidFill>
        <a:latin typeface="Arial" pitchFamily="-105" charset="0"/>
        <a:ea typeface="+mn-ea"/>
        <a:cs typeface="+mn-cs"/>
      </a:defRPr>
    </a:lvl2pPr>
    <a:lvl3pPr marL="1142805" indent="-228561" algn="l" defTabSz="449186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-105" charset="0"/>
      <a:defRPr sz="2400" kern="1200">
        <a:solidFill>
          <a:schemeClr val="bg1"/>
        </a:solidFill>
        <a:latin typeface="Arial" pitchFamily="-105" charset="0"/>
        <a:ea typeface="+mn-ea"/>
        <a:cs typeface="+mn-cs"/>
      </a:defRPr>
    </a:lvl3pPr>
    <a:lvl4pPr marL="1599927" indent="-228561" algn="l" defTabSz="449186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-105" charset="0"/>
      <a:defRPr sz="2400" kern="1200">
        <a:solidFill>
          <a:schemeClr val="bg1"/>
        </a:solidFill>
        <a:latin typeface="Arial" pitchFamily="-105" charset="0"/>
        <a:ea typeface="+mn-ea"/>
        <a:cs typeface="+mn-cs"/>
      </a:defRPr>
    </a:lvl4pPr>
    <a:lvl5pPr marL="2057049" indent="-228561" algn="l" defTabSz="449186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-105" charset="0"/>
      <a:defRPr sz="2400" kern="1200">
        <a:solidFill>
          <a:schemeClr val="bg1"/>
        </a:solidFill>
        <a:latin typeface="Arial" pitchFamily="-105" charset="0"/>
        <a:ea typeface="+mn-ea"/>
        <a:cs typeface="+mn-cs"/>
      </a:defRPr>
    </a:lvl5pPr>
    <a:lvl6pPr marL="2285610" algn="l" defTabSz="457122" rtl="0" eaLnBrk="1" latinLnBrk="0" hangingPunct="1">
      <a:defRPr sz="2400" kern="1200">
        <a:solidFill>
          <a:schemeClr val="bg1"/>
        </a:solidFill>
        <a:latin typeface="Arial" pitchFamily="-105" charset="0"/>
        <a:ea typeface="+mn-ea"/>
        <a:cs typeface="+mn-cs"/>
      </a:defRPr>
    </a:lvl6pPr>
    <a:lvl7pPr marL="2742732" algn="l" defTabSz="457122" rtl="0" eaLnBrk="1" latinLnBrk="0" hangingPunct="1">
      <a:defRPr sz="2400" kern="1200">
        <a:solidFill>
          <a:schemeClr val="bg1"/>
        </a:solidFill>
        <a:latin typeface="Arial" pitchFamily="-105" charset="0"/>
        <a:ea typeface="+mn-ea"/>
        <a:cs typeface="+mn-cs"/>
      </a:defRPr>
    </a:lvl7pPr>
    <a:lvl8pPr marL="3199854" algn="l" defTabSz="457122" rtl="0" eaLnBrk="1" latinLnBrk="0" hangingPunct="1">
      <a:defRPr sz="2400" kern="1200">
        <a:solidFill>
          <a:schemeClr val="bg1"/>
        </a:solidFill>
        <a:latin typeface="Arial" pitchFamily="-105" charset="0"/>
        <a:ea typeface="+mn-ea"/>
        <a:cs typeface="+mn-cs"/>
      </a:defRPr>
    </a:lvl8pPr>
    <a:lvl9pPr marL="3656976" algn="l" defTabSz="457122" rtl="0" eaLnBrk="1" latinLnBrk="0" hangingPunct="1">
      <a:defRPr sz="2400" kern="1200">
        <a:solidFill>
          <a:schemeClr val="bg1"/>
        </a:solidFill>
        <a:latin typeface="Arial" pitchFamily="-105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894">
          <p15:clr>
            <a:srgbClr val="A4A3A4"/>
          </p15:clr>
        </p15:guide>
        <p15:guide id="2" pos="314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D3DF"/>
    <a:srgbClr val="BBCFDF"/>
    <a:srgbClr val="FFC0DA"/>
    <a:srgbClr val="FFC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69" autoAdjust="0"/>
    <p:restoredTop sz="94530" autoAdjust="0"/>
  </p:normalViewPr>
  <p:slideViewPr>
    <p:cSldViewPr>
      <p:cViewPr varScale="1">
        <p:scale>
          <a:sx n="124" d="100"/>
          <a:sy n="124" d="100"/>
        </p:scale>
        <p:origin x="1336" y="1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1894"/>
        <p:guide pos="3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3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slide" Target="slides/slide22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999" cy="3401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Font typeface="Times New Roman" charset="0"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907" y="0"/>
            <a:ext cx="4301998" cy="3401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buFont typeface="Times New Roman" charset="0"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fld id="{29153D15-8F1C-0F4D-AFE8-4785664E82AA}" type="datetime1">
              <a:rPr lang="en-US"/>
              <a:pPr>
                <a:defRPr/>
              </a:pPr>
              <a:t>10/22/19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4871"/>
            <a:ext cx="4301999" cy="3401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Font typeface="Times New Roman" charset="0"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907" y="6454871"/>
            <a:ext cx="4301998" cy="3401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buFont typeface="Times New Roman" charset="0"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fld id="{28733809-1272-EA44-AE70-CDC1C9A8B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06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AutoShape 1"/>
          <p:cNvSpPr>
            <a:spLocks noChangeArrowheads="1"/>
          </p:cNvSpPr>
          <p:nvPr/>
        </p:nvSpPr>
        <p:spPr bwMode="auto">
          <a:xfrm>
            <a:off x="0" y="0"/>
            <a:ext cx="9928225" cy="6796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32770" name="AutoShape 2"/>
          <p:cNvSpPr>
            <a:spLocks noChangeArrowheads="1"/>
          </p:cNvSpPr>
          <p:nvPr/>
        </p:nvSpPr>
        <p:spPr bwMode="auto">
          <a:xfrm>
            <a:off x="0" y="0"/>
            <a:ext cx="9928225" cy="6796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0" y="0"/>
            <a:ext cx="9928225" cy="6796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0" y="0"/>
            <a:ext cx="9928225" cy="6796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0" y="0"/>
            <a:ext cx="9928225" cy="6796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0" y="0"/>
            <a:ext cx="9928225" cy="6796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0" y="0"/>
            <a:ext cx="9928225" cy="6796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1" y="0"/>
            <a:ext cx="4301999" cy="3401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5626227" y="0"/>
            <a:ext cx="4301999" cy="3401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382987" name="Rectangle 10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265488" y="509588"/>
            <a:ext cx="3386137" cy="25400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9" name="Rectangle 11"/>
          <p:cNvSpPr>
            <a:spLocks noGrp="1" noChangeArrowheads="1"/>
          </p:cNvSpPr>
          <p:nvPr>
            <p:ph type="body"/>
          </p:nvPr>
        </p:nvSpPr>
        <p:spPr bwMode="auto">
          <a:xfrm>
            <a:off x="992591" y="3227435"/>
            <a:ext cx="7929129" cy="30513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1" y="6454871"/>
            <a:ext cx="4301999" cy="3401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32781" name="Rectangle 13"/>
          <p:cNvSpPr>
            <a:spLocks noGrp="1" noChangeArrowheads="1"/>
          </p:cNvSpPr>
          <p:nvPr>
            <p:ph type="sldNum"/>
          </p:nvPr>
        </p:nvSpPr>
        <p:spPr bwMode="auto">
          <a:xfrm>
            <a:off x="5626225" y="6454871"/>
            <a:ext cx="4285765" cy="3325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C78CD236-AF33-4340-B038-12571F55CD3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64825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18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05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ＭＳ Ｐゴシック" charset="-128"/>
      </a:defRPr>
    </a:lvl1pPr>
    <a:lvl2pPr marL="18326771" indent="-18326771" algn="l" defTabSz="44918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05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2pPr>
    <a:lvl3pPr marL="1142805" indent="-228561" algn="l" defTabSz="44918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3pPr>
    <a:lvl4pPr marL="1599927" indent="-228561" algn="l" defTabSz="44918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4pPr>
    <a:lvl5pPr marL="2057049" indent="-228561" algn="l" defTabSz="44918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5pPr>
    <a:lvl6pPr marL="2285610" algn="l" defTabSz="4571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32" algn="l" defTabSz="4571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54" algn="l" defTabSz="4571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76" algn="l" defTabSz="4571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3F5A1FE-31C4-B641-B044-AF028EC5B901}" type="slidenum">
              <a:rPr lang="es-ES">
                <a:latin typeface="Times New Roman" pitchFamily="-105" charset="0"/>
                <a:ea typeface="Arial Unicode MS" pitchFamily="-105" charset="0"/>
                <a:cs typeface="Arial Unicode MS" pitchFamily="-105" charset="0"/>
              </a:rPr>
              <a:pPr/>
              <a:t>1</a:t>
            </a:fld>
            <a:endParaRPr lang="es-ES">
              <a:latin typeface="Times New Roman" pitchFamily="-105" charset="0"/>
              <a:ea typeface="Arial Unicode MS" pitchFamily="-105" charset="0"/>
              <a:cs typeface="Arial Unicode MS" pitchFamily="-105" charset="0"/>
            </a:endParaRPr>
          </a:p>
        </p:txBody>
      </p:sp>
      <p:sp>
        <p:nvSpPr>
          <p:cNvPr id="385027" name="Text Box 1"/>
          <p:cNvSpPr txBox="1">
            <a:spLocks noChangeArrowheads="1"/>
          </p:cNvSpPr>
          <p:nvPr/>
        </p:nvSpPr>
        <p:spPr bwMode="auto">
          <a:xfrm>
            <a:off x="5626226" y="6454871"/>
            <a:ext cx="4295041" cy="3368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2F1E204-A0D4-A242-B8F3-48FE2FCB99D6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85028" name="Text Box 2"/>
          <p:cNvSpPr txBox="1">
            <a:spLocks noChangeArrowheads="1"/>
          </p:cNvSpPr>
          <p:nvPr/>
        </p:nvSpPr>
        <p:spPr bwMode="auto">
          <a:xfrm>
            <a:off x="5626226" y="6454871"/>
            <a:ext cx="4297361" cy="337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547AE2C-0DA2-864F-BE81-F136251CB3A0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85029" name="Text Box 3"/>
          <p:cNvSpPr txBox="1">
            <a:spLocks noChangeArrowheads="1"/>
          </p:cNvSpPr>
          <p:nvPr/>
        </p:nvSpPr>
        <p:spPr bwMode="auto">
          <a:xfrm>
            <a:off x="5626227" y="6454871"/>
            <a:ext cx="4299679" cy="3390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7A65763-7E58-2B47-8E84-E986B2C2AAB8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85030" name="Text Box 4"/>
          <p:cNvSpPr txBox="1">
            <a:spLocks noChangeArrowheads="1"/>
          </p:cNvSpPr>
          <p:nvPr/>
        </p:nvSpPr>
        <p:spPr bwMode="auto">
          <a:xfrm>
            <a:off x="5626227" y="6454871"/>
            <a:ext cx="4301999" cy="3401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0BC9148-402A-884B-819D-2E3863DF1908}" type="slidenum">
              <a:rPr lang="es-ES" sz="1200">
                <a:solidFill>
                  <a:srgbClr val="333333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es-ES" sz="1200">
              <a:solidFill>
                <a:srgbClr val="333333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385031" name="Text Box 5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68663" y="509588"/>
            <a:ext cx="3395662" cy="2547937"/>
          </a:xfrm>
          <a:solidFill>
            <a:srgbClr val="FFFFFF"/>
          </a:solidFill>
          <a:ln/>
        </p:spPr>
      </p:sp>
      <p:sp>
        <p:nvSpPr>
          <p:cNvPr id="385032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992590" y="3227435"/>
            <a:ext cx="7931448" cy="3052481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FD5109-426B-3642-9853-946D46169A99}" type="slidenum">
              <a:rPr lang="es-ES" sz="12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rPr>
              <a:pPr eaLnBrk="1" hangingPunct="1"/>
              <a:t>11</a:t>
            </a:fld>
            <a:endParaRPr lang="es-ES" sz="1200">
              <a:solidFill>
                <a:srgbClr val="000000"/>
              </a:solidFill>
              <a:latin typeface="Times New Roman" charset="0"/>
              <a:ea typeface="Arial Unicode MS" charset="0"/>
              <a:cs typeface="Arial Unicode MS" charset="0"/>
            </a:endParaRPr>
          </a:p>
        </p:txBody>
      </p:sp>
      <p:sp>
        <p:nvSpPr>
          <p:cNvPr id="292867" name="Text Box 1"/>
          <p:cNvSpPr txBox="1">
            <a:spLocks noChangeArrowheads="1"/>
          </p:cNvSpPr>
          <p:nvPr/>
        </p:nvSpPr>
        <p:spPr bwMode="auto">
          <a:xfrm>
            <a:off x="5626226" y="6454871"/>
            <a:ext cx="4295041" cy="33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95EBBFF-E670-FD4D-9185-F4638C1F859E}" type="slidenum">
              <a:rPr lang="es-ES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11</a:t>
            </a:fld>
            <a:endParaRPr lang="es-ES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292868" name="Text Box 2"/>
          <p:cNvSpPr txBox="1">
            <a:spLocks noChangeArrowheads="1"/>
          </p:cNvSpPr>
          <p:nvPr/>
        </p:nvSpPr>
        <p:spPr bwMode="auto">
          <a:xfrm>
            <a:off x="5626226" y="6454871"/>
            <a:ext cx="4297361" cy="33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A5B94A7-1829-B44E-BE91-C93D73CD21C6}" type="slidenum">
              <a:rPr lang="es-ES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11</a:t>
            </a:fld>
            <a:endParaRPr lang="es-ES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292869" name="Text Box 3"/>
          <p:cNvSpPr txBox="1">
            <a:spLocks noChangeArrowheads="1"/>
          </p:cNvSpPr>
          <p:nvPr/>
        </p:nvSpPr>
        <p:spPr bwMode="auto">
          <a:xfrm>
            <a:off x="5626227" y="6454871"/>
            <a:ext cx="4299679" cy="33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282E88BB-B4FF-AB4C-80F3-2E1259CA99DA}" type="slidenum">
              <a:rPr lang="es-ES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11</a:t>
            </a:fld>
            <a:endParaRPr lang="es-ES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292870" name="Text Box 4"/>
          <p:cNvSpPr txBox="1">
            <a:spLocks noChangeArrowheads="1"/>
          </p:cNvSpPr>
          <p:nvPr/>
        </p:nvSpPr>
        <p:spPr bwMode="auto">
          <a:xfrm>
            <a:off x="5626227" y="6454871"/>
            <a:ext cx="4301999" cy="34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26AD18F-4583-274F-8920-F8AF62F04818}" type="slidenum">
              <a:rPr lang="es-ES" sz="1200">
                <a:solidFill>
                  <a:srgbClr val="333333"/>
                </a:solidFill>
                <a:cs typeface="DejaVu Sans" charset="0"/>
              </a:rPr>
              <a:pPr algn="r" eaLnBrk="1" hangingPunct="1">
                <a:buClrTx/>
                <a:buFontTx/>
                <a:buNone/>
              </a:pPr>
              <a:t>11</a:t>
            </a:fld>
            <a:endParaRPr lang="es-ES" sz="1200">
              <a:solidFill>
                <a:srgbClr val="333333"/>
              </a:solidFill>
              <a:cs typeface="DejaVu Sans" charset="0"/>
            </a:endParaRPr>
          </a:p>
        </p:txBody>
      </p:sp>
      <p:sp>
        <p:nvSpPr>
          <p:cNvPr id="292871" name="Text Box 5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67075" y="509588"/>
            <a:ext cx="3398838" cy="2547937"/>
          </a:xfrm>
          <a:solidFill>
            <a:srgbClr val="FFFFFF"/>
          </a:solidFill>
          <a:ln/>
        </p:spPr>
      </p:sp>
      <p:sp>
        <p:nvSpPr>
          <p:cNvPr id="292872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992590" y="3227435"/>
            <a:ext cx="7931448" cy="305248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8D0884-15FB-E44B-8045-10C2C1AD38BC}" type="slidenum">
              <a:rPr lang="es-ES" sz="12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rPr>
              <a:pPr eaLnBrk="1" hangingPunct="1"/>
              <a:t>12</a:t>
            </a:fld>
            <a:endParaRPr lang="es-ES" sz="1200">
              <a:solidFill>
                <a:srgbClr val="000000"/>
              </a:solidFill>
              <a:latin typeface="Times New Roman" charset="0"/>
              <a:ea typeface="Arial Unicode MS" charset="0"/>
              <a:cs typeface="Arial Unicode MS" charset="0"/>
            </a:endParaRPr>
          </a:p>
        </p:txBody>
      </p:sp>
      <p:sp>
        <p:nvSpPr>
          <p:cNvPr id="294915" name="Text Box 1"/>
          <p:cNvSpPr txBox="1">
            <a:spLocks noChangeArrowheads="1"/>
          </p:cNvSpPr>
          <p:nvPr/>
        </p:nvSpPr>
        <p:spPr bwMode="auto">
          <a:xfrm>
            <a:off x="5626226" y="6454871"/>
            <a:ext cx="4295041" cy="33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1C36AC0-8D0F-8F48-82DF-03D185063D35}" type="slidenum">
              <a:rPr lang="es-ES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12</a:t>
            </a:fld>
            <a:endParaRPr lang="es-ES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294916" name="Text Box 2"/>
          <p:cNvSpPr txBox="1">
            <a:spLocks noChangeArrowheads="1"/>
          </p:cNvSpPr>
          <p:nvPr/>
        </p:nvSpPr>
        <p:spPr bwMode="auto">
          <a:xfrm>
            <a:off x="5626226" y="6454871"/>
            <a:ext cx="4297361" cy="33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07A157E-E01C-284C-A330-0D2865A40A4F}" type="slidenum">
              <a:rPr lang="es-ES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12</a:t>
            </a:fld>
            <a:endParaRPr lang="es-ES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294917" name="Text Box 3"/>
          <p:cNvSpPr txBox="1">
            <a:spLocks noChangeArrowheads="1"/>
          </p:cNvSpPr>
          <p:nvPr/>
        </p:nvSpPr>
        <p:spPr bwMode="auto">
          <a:xfrm>
            <a:off x="5626227" y="6454871"/>
            <a:ext cx="4299679" cy="33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EAE0C9C-D954-204F-A0E5-05AEFDB6EA6E}" type="slidenum">
              <a:rPr lang="es-ES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12</a:t>
            </a:fld>
            <a:endParaRPr lang="es-ES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294918" name="Text Box 4"/>
          <p:cNvSpPr txBox="1">
            <a:spLocks noChangeArrowheads="1"/>
          </p:cNvSpPr>
          <p:nvPr/>
        </p:nvSpPr>
        <p:spPr bwMode="auto">
          <a:xfrm>
            <a:off x="5626227" y="6454871"/>
            <a:ext cx="4301999" cy="34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752D52F-F77D-6B4B-8B1F-79DE27B4B989}" type="slidenum">
              <a:rPr lang="es-ES" sz="1200">
                <a:solidFill>
                  <a:srgbClr val="333333"/>
                </a:solidFill>
                <a:cs typeface="DejaVu Sans" charset="0"/>
              </a:rPr>
              <a:pPr algn="r" eaLnBrk="1" hangingPunct="1">
                <a:buClrTx/>
                <a:buFontTx/>
                <a:buNone/>
              </a:pPr>
              <a:t>12</a:t>
            </a:fld>
            <a:endParaRPr lang="es-ES" sz="1200">
              <a:solidFill>
                <a:srgbClr val="333333"/>
              </a:solidFill>
              <a:cs typeface="DejaVu Sans" charset="0"/>
            </a:endParaRPr>
          </a:p>
        </p:txBody>
      </p:sp>
      <p:sp>
        <p:nvSpPr>
          <p:cNvPr id="294919" name="Text Box 5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67075" y="509588"/>
            <a:ext cx="3398838" cy="2547937"/>
          </a:xfrm>
          <a:solidFill>
            <a:srgbClr val="FFFFFF"/>
          </a:solidFill>
          <a:ln/>
        </p:spPr>
      </p:sp>
      <p:sp>
        <p:nvSpPr>
          <p:cNvPr id="294920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992590" y="3227435"/>
            <a:ext cx="7931448" cy="305248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559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8D0884-15FB-E44B-8045-10C2C1AD38BC}" type="slidenum">
              <a:rPr lang="es-ES" sz="12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rPr>
              <a:pPr eaLnBrk="1" hangingPunct="1"/>
              <a:t>13</a:t>
            </a:fld>
            <a:endParaRPr lang="es-ES" sz="1200">
              <a:solidFill>
                <a:srgbClr val="000000"/>
              </a:solidFill>
              <a:latin typeface="Times New Roman" charset="0"/>
              <a:ea typeface="Arial Unicode MS" charset="0"/>
              <a:cs typeface="Arial Unicode MS" charset="0"/>
            </a:endParaRPr>
          </a:p>
        </p:txBody>
      </p:sp>
      <p:sp>
        <p:nvSpPr>
          <p:cNvPr id="294915" name="Text Box 1"/>
          <p:cNvSpPr txBox="1">
            <a:spLocks noChangeArrowheads="1"/>
          </p:cNvSpPr>
          <p:nvPr/>
        </p:nvSpPr>
        <p:spPr bwMode="auto">
          <a:xfrm>
            <a:off x="5626226" y="6454871"/>
            <a:ext cx="4295041" cy="33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1C36AC0-8D0F-8F48-82DF-03D185063D35}" type="slidenum">
              <a:rPr lang="es-ES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13</a:t>
            </a:fld>
            <a:endParaRPr lang="es-ES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294916" name="Text Box 2"/>
          <p:cNvSpPr txBox="1">
            <a:spLocks noChangeArrowheads="1"/>
          </p:cNvSpPr>
          <p:nvPr/>
        </p:nvSpPr>
        <p:spPr bwMode="auto">
          <a:xfrm>
            <a:off x="5626226" y="6454871"/>
            <a:ext cx="4297361" cy="33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07A157E-E01C-284C-A330-0D2865A40A4F}" type="slidenum">
              <a:rPr lang="es-ES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13</a:t>
            </a:fld>
            <a:endParaRPr lang="es-ES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294917" name="Text Box 3"/>
          <p:cNvSpPr txBox="1">
            <a:spLocks noChangeArrowheads="1"/>
          </p:cNvSpPr>
          <p:nvPr/>
        </p:nvSpPr>
        <p:spPr bwMode="auto">
          <a:xfrm>
            <a:off x="5626227" y="6454871"/>
            <a:ext cx="4299679" cy="33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EAE0C9C-D954-204F-A0E5-05AEFDB6EA6E}" type="slidenum">
              <a:rPr lang="es-ES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13</a:t>
            </a:fld>
            <a:endParaRPr lang="es-ES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294918" name="Text Box 4"/>
          <p:cNvSpPr txBox="1">
            <a:spLocks noChangeArrowheads="1"/>
          </p:cNvSpPr>
          <p:nvPr/>
        </p:nvSpPr>
        <p:spPr bwMode="auto">
          <a:xfrm>
            <a:off x="5626227" y="6454871"/>
            <a:ext cx="4301999" cy="34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752D52F-F77D-6B4B-8B1F-79DE27B4B989}" type="slidenum">
              <a:rPr lang="es-ES" sz="1200">
                <a:solidFill>
                  <a:srgbClr val="333333"/>
                </a:solidFill>
                <a:cs typeface="DejaVu Sans" charset="0"/>
              </a:rPr>
              <a:pPr algn="r" eaLnBrk="1" hangingPunct="1">
                <a:buClrTx/>
                <a:buFontTx/>
                <a:buNone/>
              </a:pPr>
              <a:t>13</a:t>
            </a:fld>
            <a:endParaRPr lang="es-ES" sz="1200">
              <a:solidFill>
                <a:srgbClr val="333333"/>
              </a:solidFill>
              <a:cs typeface="DejaVu Sans" charset="0"/>
            </a:endParaRPr>
          </a:p>
        </p:txBody>
      </p:sp>
      <p:sp>
        <p:nvSpPr>
          <p:cNvPr id="294919" name="Text Box 5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67075" y="509588"/>
            <a:ext cx="3398838" cy="2547937"/>
          </a:xfrm>
          <a:solidFill>
            <a:srgbClr val="FFFFFF"/>
          </a:solidFill>
          <a:ln/>
        </p:spPr>
      </p:sp>
      <p:sp>
        <p:nvSpPr>
          <p:cNvPr id="294920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992590" y="3227435"/>
            <a:ext cx="7931448" cy="305248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971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A31F4BF-721F-F24E-AF3D-BC81FDBFFD06}" type="slidenum">
              <a:rPr lang="es-ES">
                <a:latin typeface="Times New Roman" pitchFamily="-105" charset="0"/>
                <a:ea typeface="Arial Unicode MS" pitchFamily="-105" charset="0"/>
                <a:cs typeface="Arial Unicode MS" pitchFamily="-105" charset="0"/>
              </a:rPr>
              <a:pPr/>
              <a:t>14</a:t>
            </a:fld>
            <a:endParaRPr lang="es-ES" dirty="0">
              <a:latin typeface="Times New Roman" pitchFamily="-105" charset="0"/>
              <a:ea typeface="Arial Unicode MS" pitchFamily="-105" charset="0"/>
              <a:cs typeface="Arial Unicode MS" pitchFamily="-105" charset="0"/>
            </a:endParaRPr>
          </a:p>
        </p:txBody>
      </p:sp>
      <p:sp>
        <p:nvSpPr>
          <p:cNvPr id="393219" name="Text Box 1"/>
          <p:cNvSpPr txBox="1">
            <a:spLocks noChangeArrowheads="1"/>
          </p:cNvSpPr>
          <p:nvPr/>
        </p:nvSpPr>
        <p:spPr bwMode="auto">
          <a:xfrm>
            <a:off x="5626226" y="6454871"/>
            <a:ext cx="4295041" cy="3368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3226866-271B-2640-B1F8-E17CAD0B68F3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es-ES" sz="1200" dirty="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0" name="Text Box 2"/>
          <p:cNvSpPr txBox="1">
            <a:spLocks noChangeArrowheads="1"/>
          </p:cNvSpPr>
          <p:nvPr/>
        </p:nvSpPr>
        <p:spPr bwMode="auto">
          <a:xfrm>
            <a:off x="5626226" y="6454871"/>
            <a:ext cx="4297361" cy="337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72ADFF3-C3E3-9D45-AD91-2F183DC11150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es-ES" sz="1200" dirty="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1" name="Text Box 3"/>
          <p:cNvSpPr txBox="1">
            <a:spLocks noChangeArrowheads="1"/>
          </p:cNvSpPr>
          <p:nvPr/>
        </p:nvSpPr>
        <p:spPr bwMode="auto">
          <a:xfrm>
            <a:off x="5626227" y="6454871"/>
            <a:ext cx="4299679" cy="3390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D6AC24B-4FE7-9545-BED6-018EB6AE9F4F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es-ES" sz="1200" dirty="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2" name="Text Box 4"/>
          <p:cNvSpPr txBox="1">
            <a:spLocks noChangeArrowheads="1"/>
          </p:cNvSpPr>
          <p:nvPr/>
        </p:nvSpPr>
        <p:spPr bwMode="auto">
          <a:xfrm>
            <a:off x="5626227" y="6454871"/>
            <a:ext cx="4301999" cy="3401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D3B077D-FE06-B047-AA64-A5329CF35301}" type="slidenum">
              <a:rPr lang="es-ES" sz="1200">
                <a:solidFill>
                  <a:srgbClr val="333333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es-ES" sz="1200" dirty="0">
              <a:solidFill>
                <a:srgbClr val="333333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393223" name="Text Box 5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68663" y="509588"/>
            <a:ext cx="3395662" cy="2547937"/>
          </a:xfrm>
          <a:solidFill>
            <a:srgbClr val="FFFFFF"/>
          </a:solidFill>
          <a:ln/>
        </p:spPr>
      </p:sp>
      <p:sp>
        <p:nvSpPr>
          <p:cNvPr id="393224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992590" y="3227435"/>
            <a:ext cx="7931448" cy="3052481"/>
          </a:xfrm>
          <a:noFill/>
          <a:ln/>
        </p:spPr>
        <p:txBody>
          <a:bodyPr wrap="none" anchor="ctr"/>
          <a:lstStyle/>
          <a:p>
            <a:endParaRPr lang="en-US" dirty="0"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8D0884-15FB-E44B-8045-10C2C1AD38BC}" type="slidenum">
              <a:rPr lang="es-ES" sz="12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rPr>
              <a:pPr eaLnBrk="1" hangingPunct="1"/>
              <a:t>15</a:t>
            </a:fld>
            <a:endParaRPr lang="es-ES" sz="1200">
              <a:solidFill>
                <a:srgbClr val="000000"/>
              </a:solidFill>
              <a:latin typeface="Times New Roman" charset="0"/>
              <a:ea typeface="Arial Unicode MS" charset="0"/>
              <a:cs typeface="Arial Unicode MS" charset="0"/>
            </a:endParaRPr>
          </a:p>
        </p:txBody>
      </p:sp>
      <p:sp>
        <p:nvSpPr>
          <p:cNvPr id="294915" name="Text Box 1"/>
          <p:cNvSpPr txBox="1">
            <a:spLocks noChangeArrowheads="1"/>
          </p:cNvSpPr>
          <p:nvPr/>
        </p:nvSpPr>
        <p:spPr bwMode="auto">
          <a:xfrm>
            <a:off x="5626226" y="6454871"/>
            <a:ext cx="4295041" cy="33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1C36AC0-8D0F-8F48-82DF-03D185063D35}" type="slidenum">
              <a:rPr lang="es-ES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15</a:t>
            </a:fld>
            <a:endParaRPr lang="es-ES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294916" name="Text Box 2"/>
          <p:cNvSpPr txBox="1">
            <a:spLocks noChangeArrowheads="1"/>
          </p:cNvSpPr>
          <p:nvPr/>
        </p:nvSpPr>
        <p:spPr bwMode="auto">
          <a:xfrm>
            <a:off x="5626226" y="6454871"/>
            <a:ext cx="4297361" cy="33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07A157E-E01C-284C-A330-0D2865A40A4F}" type="slidenum">
              <a:rPr lang="es-ES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15</a:t>
            </a:fld>
            <a:endParaRPr lang="es-ES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294917" name="Text Box 3"/>
          <p:cNvSpPr txBox="1">
            <a:spLocks noChangeArrowheads="1"/>
          </p:cNvSpPr>
          <p:nvPr/>
        </p:nvSpPr>
        <p:spPr bwMode="auto">
          <a:xfrm>
            <a:off x="5626227" y="6454871"/>
            <a:ext cx="4299679" cy="33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EAE0C9C-D954-204F-A0E5-05AEFDB6EA6E}" type="slidenum">
              <a:rPr lang="es-ES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15</a:t>
            </a:fld>
            <a:endParaRPr lang="es-ES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294918" name="Text Box 4"/>
          <p:cNvSpPr txBox="1">
            <a:spLocks noChangeArrowheads="1"/>
          </p:cNvSpPr>
          <p:nvPr/>
        </p:nvSpPr>
        <p:spPr bwMode="auto">
          <a:xfrm>
            <a:off x="5626227" y="6454871"/>
            <a:ext cx="4301999" cy="34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752D52F-F77D-6B4B-8B1F-79DE27B4B989}" type="slidenum">
              <a:rPr lang="es-ES" sz="1200">
                <a:solidFill>
                  <a:srgbClr val="333333"/>
                </a:solidFill>
                <a:cs typeface="DejaVu Sans" charset="0"/>
              </a:rPr>
              <a:pPr algn="r" eaLnBrk="1" hangingPunct="1">
                <a:buClrTx/>
                <a:buFontTx/>
                <a:buNone/>
              </a:pPr>
              <a:t>15</a:t>
            </a:fld>
            <a:endParaRPr lang="es-ES" sz="1200">
              <a:solidFill>
                <a:srgbClr val="333333"/>
              </a:solidFill>
              <a:cs typeface="DejaVu Sans" charset="0"/>
            </a:endParaRPr>
          </a:p>
        </p:txBody>
      </p:sp>
      <p:sp>
        <p:nvSpPr>
          <p:cNvPr id="294919" name="Text Box 5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67075" y="509588"/>
            <a:ext cx="3398838" cy="2547937"/>
          </a:xfrm>
          <a:solidFill>
            <a:srgbClr val="FFFFFF"/>
          </a:solidFill>
          <a:ln/>
        </p:spPr>
      </p:sp>
      <p:sp>
        <p:nvSpPr>
          <p:cNvPr id="294920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992590" y="3227435"/>
            <a:ext cx="7931448" cy="305248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9B2CC2-536C-7B40-8327-AF3E8D95C27C}" type="slidenum">
              <a:rPr lang="es-ES" sz="12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rPr>
              <a:pPr eaLnBrk="1" hangingPunct="1"/>
              <a:t>16</a:t>
            </a:fld>
            <a:endParaRPr lang="es-ES" sz="1200">
              <a:solidFill>
                <a:srgbClr val="000000"/>
              </a:solidFill>
              <a:latin typeface="Times New Roman" charset="0"/>
              <a:ea typeface="Arial Unicode MS" charset="0"/>
              <a:cs typeface="Arial Unicode MS" charset="0"/>
            </a:endParaRPr>
          </a:p>
        </p:txBody>
      </p:sp>
      <p:sp>
        <p:nvSpPr>
          <p:cNvPr id="296963" name="Text Box 1"/>
          <p:cNvSpPr txBox="1">
            <a:spLocks noChangeArrowheads="1"/>
          </p:cNvSpPr>
          <p:nvPr/>
        </p:nvSpPr>
        <p:spPr bwMode="auto">
          <a:xfrm>
            <a:off x="5626226" y="6454871"/>
            <a:ext cx="4295041" cy="33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B3AD916-69EE-7644-90BB-77932BA41DBD}" type="slidenum">
              <a:rPr lang="es-ES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16</a:t>
            </a:fld>
            <a:endParaRPr lang="es-ES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296964" name="Text Box 2"/>
          <p:cNvSpPr txBox="1">
            <a:spLocks noChangeArrowheads="1"/>
          </p:cNvSpPr>
          <p:nvPr/>
        </p:nvSpPr>
        <p:spPr bwMode="auto">
          <a:xfrm>
            <a:off x="5626226" y="6454871"/>
            <a:ext cx="4297361" cy="33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36EF8A3-E1E4-D242-9FA9-07EADF86E137}" type="slidenum">
              <a:rPr lang="es-ES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16</a:t>
            </a:fld>
            <a:endParaRPr lang="es-ES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296965" name="Text Box 3"/>
          <p:cNvSpPr txBox="1">
            <a:spLocks noChangeArrowheads="1"/>
          </p:cNvSpPr>
          <p:nvPr/>
        </p:nvSpPr>
        <p:spPr bwMode="auto">
          <a:xfrm>
            <a:off x="5626227" y="6454871"/>
            <a:ext cx="4299679" cy="33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45FA027-0395-5F49-A960-F6CF11BE35CC}" type="slidenum">
              <a:rPr lang="es-ES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16</a:t>
            </a:fld>
            <a:endParaRPr lang="es-ES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296966" name="Text Box 4"/>
          <p:cNvSpPr txBox="1">
            <a:spLocks noChangeArrowheads="1"/>
          </p:cNvSpPr>
          <p:nvPr/>
        </p:nvSpPr>
        <p:spPr bwMode="auto">
          <a:xfrm>
            <a:off x="5626227" y="6454871"/>
            <a:ext cx="4301999" cy="34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66B483A-E0D0-8C47-A467-5E0ED890D25C}" type="slidenum">
              <a:rPr lang="es-ES" sz="1200">
                <a:solidFill>
                  <a:srgbClr val="333333"/>
                </a:solidFill>
                <a:cs typeface="DejaVu Sans" charset="0"/>
              </a:rPr>
              <a:pPr algn="r" eaLnBrk="1" hangingPunct="1">
                <a:buClrTx/>
                <a:buFontTx/>
                <a:buNone/>
              </a:pPr>
              <a:t>16</a:t>
            </a:fld>
            <a:endParaRPr lang="es-ES" sz="1200">
              <a:solidFill>
                <a:srgbClr val="333333"/>
              </a:solidFill>
              <a:cs typeface="DejaVu Sans" charset="0"/>
            </a:endParaRPr>
          </a:p>
        </p:txBody>
      </p:sp>
      <p:sp>
        <p:nvSpPr>
          <p:cNvPr id="296967" name="Text Box 5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67075" y="509588"/>
            <a:ext cx="3398838" cy="2547937"/>
          </a:xfrm>
          <a:solidFill>
            <a:srgbClr val="FFFFFF"/>
          </a:solidFill>
          <a:ln/>
        </p:spPr>
      </p:sp>
      <p:sp>
        <p:nvSpPr>
          <p:cNvPr id="296968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992590" y="3227435"/>
            <a:ext cx="7931448" cy="305248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A31F4BF-721F-F24E-AF3D-BC81FDBFFD06}" type="slidenum">
              <a:rPr lang="es-ES">
                <a:latin typeface="Times New Roman" pitchFamily="-105" charset="0"/>
                <a:ea typeface="Arial Unicode MS" pitchFamily="-105" charset="0"/>
                <a:cs typeface="Arial Unicode MS" pitchFamily="-105" charset="0"/>
              </a:rPr>
              <a:pPr/>
              <a:t>17</a:t>
            </a:fld>
            <a:endParaRPr lang="es-ES">
              <a:latin typeface="Times New Roman" pitchFamily="-105" charset="0"/>
              <a:ea typeface="Arial Unicode MS" pitchFamily="-105" charset="0"/>
              <a:cs typeface="Arial Unicode MS" pitchFamily="-105" charset="0"/>
            </a:endParaRPr>
          </a:p>
        </p:txBody>
      </p:sp>
      <p:sp>
        <p:nvSpPr>
          <p:cNvPr id="393219" name="Text Box 1"/>
          <p:cNvSpPr txBox="1">
            <a:spLocks noChangeArrowheads="1"/>
          </p:cNvSpPr>
          <p:nvPr/>
        </p:nvSpPr>
        <p:spPr bwMode="auto">
          <a:xfrm>
            <a:off x="5626226" y="6454871"/>
            <a:ext cx="4295041" cy="3368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3226866-271B-2640-B1F8-E17CAD0B68F3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0" name="Text Box 2"/>
          <p:cNvSpPr txBox="1">
            <a:spLocks noChangeArrowheads="1"/>
          </p:cNvSpPr>
          <p:nvPr/>
        </p:nvSpPr>
        <p:spPr bwMode="auto">
          <a:xfrm>
            <a:off x="5626226" y="6454871"/>
            <a:ext cx="4297361" cy="337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72ADFF3-C3E3-9D45-AD91-2F183DC11150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1" name="Text Box 3"/>
          <p:cNvSpPr txBox="1">
            <a:spLocks noChangeArrowheads="1"/>
          </p:cNvSpPr>
          <p:nvPr/>
        </p:nvSpPr>
        <p:spPr bwMode="auto">
          <a:xfrm>
            <a:off x="5626227" y="6454871"/>
            <a:ext cx="4299679" cy="3390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D6AC24B-4FE7-9545-BED6-018EB6AE9F4F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2" name="Text Box 4"/>
          <p:cNvSpPr txBox="1">
            <a:spLocks noChangeArrowheads="1"/>
          </p:cNvSpPr>
          <p:nvPr/>
        </p:nvSpPr>
        <p:spPr bwMode="auto">
          <a:xfrm>
            <a:off x="5626227" y="6454871"/>
            <a:ext cx="4301999" cy="3401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D3B077D-FE06-B047-AA64-A5329CF35301}" type="slidenum">
              <a:rPr lang="es-ES" sz="1200">
                <a:solidFill>
                  <a:srgbClr val="333333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es-ES" sz="1200">
              <a:solidFill>
                <a:srgbClr val="333333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393223" name="Text Box 5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68663" y="509588"/>
            <a:ext cx="3395662" cy="2547937"/>
          </a:xfrm>
          <a:solidFill>
            <a:srgbClr val="FFFFFF"/>
          </a:solidFill>
          <a:ln/>
        </p:spPr>
      </p:sp>
      <p:sp>
        <p:nvSpPr>
          <p:cNvPr id="393224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992590" y="3227435"/>
            <a:ext cx="7931448" cy="3052481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7360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A31F4BF-721F-F24E-AF3D-BC81FDBFFD06}" type="slidenum">
              <a:rPr lang="es-ES">
                <a:latin typeface="Times New Roman" pitchFamily="-105" charset="0"/>
                <a:ea typeface="Arial Unicode MS" pitchFamily="-105" charset="0"/>
                <a:cs typeface="Arial Unicode MS" pitchFamily="-105" charset="0"/>
              </a:rPr>
              <a:pPr/>
              <a:t>18</a:t>
            </a:fld>
            <a:endParaRPr lang="es-ES">
              <a:latin typeface="Times New Roman" pitchFamily="-105" charset="0"/>
              <a:ea typeface="Arial Unicode MS" pitchFamily="-105" charset="0"/>
              <a:cs typeface="Arial Unicode MS" pitchFamily="-105" charset="0"/>
            </a:endParaRPr>
          </a:p>
        </p:txBody>
      </p:sp>
      <p:sp>
        <p:nvSpPr>
          <p:cNvPr id="393219" name="Text Box 1"/>
          <p:cNvSpPr txBox="1">
            <a:spLocks noChangeArrowheads="1"/>
          </p:cNvSpPr>
          <p:nvPr/>
        </p:nvSpPr>
        <p:spPr bwMode="auto">
          <a:xfrm>
            <a:off x="5626226" y="6454871"/>
            <a:ext cx="4295041" cy="3368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3226866-271B-2640-B1F8-E17CAD0B68F3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0" name="Text Box 2"/>
          <p:cNvSpPr txBox="1">
            <a:spLocks noChangeArrowheads="1"/>
          </p:cNvSpPr>
          <p:nvPr/>
        </p:nvSpPr>
        <p:spPr bwMode="auto">
          <a:xfrm>
            <a:off x="5626226" y="6454871"/>
            <a:ext cx="4297361" cy="337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72ADFF3-C3E3-9D45-AD91-2F183DC11150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1" name="Text Box 3"/>
          <p:cNvSpPr txBox="1">
            <a:spLocks noChangeArrowheads="1"/>
          </p:cNvSpPr>
          <p:nvPr/>
        </p:nvSpPr>
        <p:spPr bwMode="auto">
          <a:xfrm>
            <a:off x="5626227" y="6454871"/>
            <a:ext cx="4299679" cy="3390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D6AC24B-4FE7-9545-BED6-018EB6AE9F4F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2" name="Text Box 4"/>
          <p:cNvSpPr txBox="1">
            <a:spLocks noChangeArrowheads="1"/>
          </p:cNvSpPr>
          <p:nvPr/>
        </p:nvSpPr>
        <p:spPr bwMode="auto">
          <a:xfrm>
            <a:off x="5626227" y="6454871"/>
            <a:ext cx="4301999" cy="3401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D3B077D-FE06-B047-AA64-A5329CF35301}" type="slidenum">
              <a:rPr lang="es-ES" sz="1200">
                <a:solidFill>
                  <a:srgbClr val="333333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es-ES" sz="1200">
              <a:solidFill>
                <a:srgbClr val="333333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393223" name="Text Box 5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68663" y="509588"/>
            <a:ext cx="3395662" cy="2547937"/>
          </a:xfrm>
          <a:solidFill>
            <a:srgbClr val="FFFFFF"/>
          </a:solidFill>
          <a:ln/>
        </p:spPr>
      </p:sp>
      <p:sp>
        <p:nvSpPr>
          <p:cNvPr id="393224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992590" y="3227435"/>
            <a:ext cx="7931448" cy="3052481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1582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A31F4BF-721F-F24E-AF3D-BC81FDBFFD06}" type="slidenum">
              <a:rPr lang="es-ES">
                <a:latin typeface="Times New Roman" pitchFamily="-105" charset="0"/>
                <a:ea typeface="Arial Unicode MS" pitchFamily="-105" charset="0"/>
                <a:cs typeface="Arial Unicode MS" pitchFamily="-105" charset="0"/>
              </a:rPr>
              <a:pPr/>
              <a:t>19</a:t>
            </a:fld>
            <a:endParaRPr lang="es-ES">
              <a:latin typeface="Times New Roman" pitchFamily="-105" charset="0"/>
              <a:ea typeface="Arial Unicode MS" pitchFamily="-105" charset="0"/>
              <a:cs typeface="Arial Unicode MS" pitchFamily="-105" charset="0"/>
            </a:endParaRPr>
          </a:p>
        </p:txBody>
      </p:sp>
      <p:sp>
        <p:nvSpPr>
          <p:cNvPr id="393219" name="Text Box 1"/>
          <p:cNvSpPr txBox="1">
            <a:spLocks noChangeArrowheads="1"/>
          </p:cNvSpPr>
          <p:nvPr/>
        </p:nvSpPr>
        <p:spPr bwMode="auto">
          <a:xfrm>
            <a:off x="5626226" y="6454871"/>
            <a:ext cx="4295041" cy="3368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3226866-271B-2640-B1F8-E17CAD0B68F3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0" name="Text Box 2"/>
          <p:cNvSpPr txBox="1">
            <a:spLocks noChangeArrowheads="1"/>
          </p:cNvSpPr>
          <p:nvPr/>
        </p:nvSpPr>
        <p:spPr bwMode="auto">
          <a:xfrm>
            <a:off x="5626226" y="6454871"/>
            <a:ext cx="4297361" cy="337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72ADFF3-C3E3-9D45-AD91-2F183DC11150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1" name="Text Box 3"/>
          <p:cNvSpPr txBox="1">
            <a:spLocks noChangeArrowheads="1"/>
          </p:cNvSpPr>
          <p:nvPr/>
        </p:nvSpPr>
        <p:spPr bwMode="auto">
          <a:xfrm>
            <a:off x="5626227" y="6454871"/>
            <a:ext cx="4299679" cy="3390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D6AC24B-4FE7-9545-BED6-018EB6AE9F4F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2" name="Text Box 4"/>
          <p:cNvSpPr txBox="1">
            <a:spLocks noChangeArrowheads="1"/>
          </p:cNvSpPr>
          <p:nvPr/>
        </p:nvSpPr>
        <p:spPr bwMode="auto">
          <a:xfrm>
            <a:off x="5626227" y="6454871"/>
            <a:ext cx="4301999" cy="3401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D3B077D-FE06-B047-AA64-A5329CF35301}" type="slidenum">
              <a:rPr lang="es-ES" sz="1200">
                <a:solidFill>
                  <a:srgbClr val="333333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es-ES" sz="1200">
              <a:solidFill>
                <a:srgbClr val="333333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393223" name="Text Box 5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68663" y="509588"/>
            <a:ext cx="3395662" cy="2547937"/>
          </a:xfrm>
          <a:solidFill>
            <a:srgbClr val="FFFFFF"/>
          </a:solidFill>
          <a:ln/>
        </p:spPr>
      </p:sp>
      <p:sp>
        <p:nvSpPr>
          <p:cNvPr id="393224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992590" y="3227435"/>
            <a:ext cx="7931448" cy="3052481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4443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A31F4BF-721F-F24E-AF3D-BC81FDBFFD06}" type="slidenum">
              <a:rPr lang="es-ES">
                <a:latin typeface="Times New Roman" pitchFamily="-105" charset="0"/>
                <a:ea typeface="Arial Unicode MS" pitchFamily="-105" charset="0"/>
                <a:cs typeface="Arial Unicode MS" pitchFamily="-105" charset="0"/>
              </a:rPr>
              <a:pPr/>
              <a:t>20</a:t>
            </a:fld>
            <a:endParaRPr lang="es-ES">
              <a:latin typeface="Times New Roman" pitchFamily="-105" charset="0"/>
              <a:ea typeface="Arial Unicode MS" pitchFamily="-105" charset="0"/>
              <a:cs typeface="Arial Unicode MS" pitchFamily="-105" charset="0"/>
            </a:endParaRPr>
          </a:p>
        </p:txBody>
      </p:sp>
      <p:sp>
        <p:nvSpPr>
          <p:cNvPr id="393219" name="Text Box 1"/>
          <p:cNvSpPr txBox="1">
            <a:spLocks noChangeArrowheads="1"/>
          </p:cNvSpPr>
          <p:nvPr/>
        </p:nvSpPr>
        <p:spPr bwMode="auto">
          <a:xfrm>
            <a:off x="5626226" y="6454871"/>
            <a:ext cx="4295041" cy="3368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3226866-271B-2640-B1F8-E17CAD0B68F3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0" name="Text Box 2"/>
          <p:cNvSpPr txBox="1">
            <a:spLocks noChangeArrowheads="1"/>
          </p:cNvSpPr>
          <p:nvPr/>
        </p:nvSpPr>
        <p:spPr bwMode="auto">
          <a:xfrm>
            <a:off x="5626226" y="6454871"/>
            <a:ext cx="4297361" cy="337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72ADFF3-C3E3-9D45-AD91-2F183DC11150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1" name="Text Box 3"/>
          <p:cNvSpPr txBox="1">
            <a:spLocks noChangeArrowheads="1"/>
          </p:cNvSpPr>
          <p:nvPr/>
        </p:nvSpPr>
        <p:spPr bwMode="auto">
          <a:xfrm>
            <a:off x="5626227" y="6454871"/>
            <a:ext cx="4299679" cy="3390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D6AC24B-4FE7-9545-BED6-018EB6AE9F4F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2" name="Text Box 4"/>
          <p:cNvSpPr txBox="1">
            <a:spLocks noChangeArrowheads="1"/>
          </p:cNvSpPr>
          <p:nvPr/>
        </p:nvSpPr>
        <p:spPr bwMode="auto">
          <a:xfrm>
            <a:off x="5626227" y="6454871"/>
            <a:ext cx="4301999" cy="3401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D3B077D-FE06-B047-AA64-A5329CF35301}" type="slidenum">
              <a:rPr lang="es-ES" sz="1200">
                <a:solidFill>
                  <a:srgbClr val="333333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es-ES" sz="1200">
              <a:solidFill>
                <a:srgbClr val="333333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393223" name="Text Box 5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68663" y="509588"/>
            <a:ext cx="3395662" cy="2547937"/>
          </a:xfrm>
          <a:solidFill>
            <a:srgbClr val="FFFFFF"/>
          </a:solidFill>
          <a:ln/>
        </p:spPr>
      </p:sp>
      <p:sp>
        <p:nvSpPr>
          <p:cNvPr id="393224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992590" y="3227435"/>
            <a:ext cx="7931448" cy="3052481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4016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D183B9D-E5D0-7A43-8E0B-D0BBB744D9CF}" type="slidenum">
              <a:rPr lang="es-ES">
                <a:latin typeface="Times New Roman" pitchFamily="-105" charset="0"/>
                <a:ea typeface="Arial Unicode MS" pitchFamily="-105" charset="0"/>
                <a:cs typeface="Arial Unicode MS" pitchFamily="-105" charset="0"/>
              </a:rPr>
              <a:pPr/>
              <a:t>3</a:t>
            </a:fld>
            <a:endParaRPr lang="es-ES">
              <a:latin typeface="Times New Roman" pitchFamily="-105" charset="0"/>
              <a:ea typeface="Arial Unicode MS" pitchFamily="-105" charset="0"/>
              <a:cs typeface="Arial Unicode MS" pitchFamily="-105" charset="0"/>
            </a:endParaRPr>
          </a:p>
        </p:txBody>
      </p:sp>
      <p:sp>
        <p:nvSpPr>
          <p:cNvPr id="387075" name="Text Box 1"/>
          <p:cNvSpPr txBox="1">
            <a:spLocks noChangeArrowheads="1"/>
          </p:cNvSpPr>
          <p:nvPr/>
        </p:nvSpPr>
        <p:spPr bwMode="auto">
          <a:xfrm>
            <a:off x="5626226" y="6454871"/>
            <a:ext cx="4295041" cy="3368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80F2D00-EC17-284C-9D21-634C2A737FF1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87076" name="Text Box 2"/>
          <p:cNvSpPr txBox="1">
            <a:spLocks noChangeArrowheads="1"/>
          </p:cNvSpPr>
          <p:nvPr/>
        </p:nvSpPr>
        <p:spPr bwMode="auto">
          <a:xfrm>
            <a:off x="5626226" y="6454871"/>
            <a:ext cx="4297361" cy="337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959F884-326F-E240-8A80-C8418D82B03D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87077" name="Text Box 3"/>
          <p:cNvSpPr txBox="1">
            <a:spLocks noChangeArrowheads="1"/>
          </p:cNvSpPr>
          <p:nvPr/>
        </p:nvSpPr>
        <p:spPr bwMode="auto">
          <a:xfrm>
            <a:off x="5626227" y="6454871"/>
            <a:ext cx="4299679" cy="3390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E57F6EB-D8C2-384A-BF85-61D9D1D68178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87078" name="Text Box 4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68663" y="509588"/>
            <a:ext cx="3395662" cy="2547937"/>
          </a:xfrm>
          <a:solidFill>
            <a:srgbClr val="FFFFFF"/>
          </a:solidFill>
          <a:ln/>
        </p:spPr>
      </p:sp>
      <p:sp>
        <p:nvSpPr>
          <p:cNvPr id="387079" name="Text Box 5"/>
          <p:cNvSpPr>
            <a:spLocks noGrp="1" noChangeArrowheads="1"/>
          </p:cNvSpPr>
          <p:nvPr>
            <p:ph type="body" idx="1"/>
          </p:nvPr>
        </p:nvSpPr>
        <p:spPr>
          <a:xfrm>
            <a:off x="992590" y="3227435"/>
            <a:ext cx="7931448" cy="3052481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A31F4BF-721F-F24E-AF3D-BC81FDBFFD06}" type="slidenum">
              <a:rPr lang="es-ES">
                <a:latin typeface="Times New Roman" pitchFamily="-105" charset="0"/>
                <a:ea typeface="Arial Unicode MS" pitchFamily="-105" charset="0"/>
                <a:cs typeface="Arial Unicode MS" pitchFamily="-105" charset="0"/>
              </a:rPr>
              <a:pPr/>
              <a:t>21</a:t>
            </a:fld>
            <a:endParaRPr lang="es-ES">
              <a:latin typeface="Times New Roman" pitchFamily="-105" charset="0"/>
              <a:ea typeface="Arial Unicode MS" pitchFamily="-105" charset="0"/>
              <a:cs typeface="Arial Unicode MS" pitchFamily="-105" charset="0"/>
            </a:endParaRPr>
          </a:p>
        </p:txBody>
      </p:sp>
      <p:sp>
        <p:nvSpPr>
          <p:cNvPr id="393219" name="Text Box 1"/>
          <p:cNvSpPr txBox="1">
            <a:spLocks noChangeArrowheads="1"/>
          </p:cNvSpPr>
          <p:nvPr/>
        </p:nvSpPr>
        <p:spPr bwMode="auto">
          <a:xfrm>
            <a:off x="5626226" y="6454871"/>
            <a:ext cx="4295041" cy="3368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3226866-271B-2640-B1F8-E17CAD0B68F3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0" name="Text Box 2"/>
          <p:cNvSpPr txBox="1">
            <a:spLocks noChangeArrowheads="1"/>
          </p:cNvSpPr>
          <p:nvPr/>
        </p:nvSpPr>
        <p:spPr bwMode="auto">
          <a:xfrm>
            <a:off x="5626226" y="6454871"/>
            <a:ext cx="4297361" cy="337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72ADFF3-C3E3-9D45-AD91-2F183DC11150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1" name="Text Box 3"/>
          <p:cNvSpPr txBox="1">
            <a:spLocks noChangeArrowheads="1"/>
          </p:cNvSpPr>
          <p:nvPr/>
        </p:nvSpPr>
        <p:spPr bwMode="auto">
          <a:xfrm>
            <a:off x="5626227" y="6454871"/>
            <a:ext cx="4299679" cy="3390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D6AC24B-4FE7-9545-BED6-018EB6AE9F4F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2" name="Text Box 4"/>
          <p:cNvSpPr txBox="1">
            <a:spLocks noChangeArrowheads="1"/>
          </p:cNvSpPr>
          <p:nvPr/>
        </p:nvSpPr>
        <p:spPr bwMode="auto">
          <a:xfrm>
            <a:off x="5626227" y="6454871"/>
            <a:ext cx="4301999" cy="3401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D3B077D-FE06-B047-AA64-A5329CF35301}" type="slidenum">
              <a:rPr lang="es-ES" sz="1200">
                <a:solidFill>
                  <a:srgbClr val="333333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es-ES" sz="1200">
              <a:solidFill>
                <a:srgbClr val="333333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393223" name="Text Box 5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68663" y="509588"/>
            <a:ext cx="3395662" cy="2547937"/>
          </a:xfrm>
          <a:solidFill>
            <a:srgbClr val="FFFFFF"/>
          </a:solidFill>
          <a:ln/>
        </p:spPr>
      </p:sp>
      <p:sp>
        <p:nvSpPr>
          <p:cNvPr id="393224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992590" y="3227435"/>
            <a:ext cx="7931448" cy="3052481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65199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A31F4BF-721F-F24E-AF3D-BC81FDBFFD06}" type="slidenum">
              <a:rPr lang="es-ES">
                <a:latin typeface="Times New Roman" pitchFamily="-105" charset="0"/>
                <a:ea typeface="Arial Unicode MS" pitchFamily="-105" charset="0"/>
                <a:cs typeface="Arial Unicode MS" pitchFamily="-105" charset="0"/>
              </a:rPr>
              <a:pPr/>
              <a:t>22</a:t>
            </a:fld>
            <a:endParaRPr lang="es-ES">
              <a:latin typeface="Times New Roman" pitchFamily="-105" charset="0"/>
              <a:ea typeface="Arial Unicode MS" pitchFamily="-105" charset="0"/>
              <a:cs typeface="Arial Unicode MS" pitchFamily="-105" charset="0"/>
            </a:endParaRPr>
          </a:p>
        </p:txBody>
      </p:sp>
      <p:sp>
        <p:nvSpPr>
          <p:cNvPr id="393219" name="Text Box 1"/>
          <p:cNvSpPr txBox="1">
            <a:spLocks noChangeArrowheads="1"/>
          </p:cNvSpPr>
          <p:nvPr/>
        </p:nvSpPr>
        <p:spPr bwMode="auto">
          <a:xfrm>
            <a:off x="5626226" y="6454871"/>
            <a:ext cx="4295041" cy="3368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3226866-271B-2640-B1F8-E17CAD0B68F3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0" name="Text Box 2"/>
          <p:cNvSpPr txBox="1">
            <a:spLocks noChangeArrowheads="1"/>
          </p:cNvSpPr>
          <p:nvPr/>
        </p:nvSpPr>
        <p:spPr bwMode="auto">
          <a:xfrm>
            <a:off x="5626226" y="6454871"/>
            <a:ext cx="4297361" cy="337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72ADFF3-C3E3-9D45-AD91-2F183DC11150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1" name="Text Box 3"/>
          <p:cNvSpPr txBox="1">
            <a:spLocks noChangeArrowheads="1"/>
          </p:cNvSpPr>
          <p:nvPr/>
        </p:nvSpPr>
        <p:spPr bwMode="auto">
          <a:xfrm>
            <a:off x="5626227" y="6454871"/>
            <a:ext cx="4299679" cy="3390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D6AC24B-4FE7-9545-BED6-018EB6AE9F4F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2" name="Text Box 4"/>
          <p:cNvSpPr txBox="1">
            <a:spLocks noChangeArrowheads="1"/>
          </p:cNvSpPr>
          <p:nvPr/>
        </p:nvSpPr>
        <p:spPr bwMode="auto">
          <a:xfrm>
            <a:off x="5626227" y="6454871"/>
            <a:ext cx="4301999" cy="3401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D3B077D-FE06-B047-AA64-A5329CF35301}" type="slidenum">
              <a:rPr lang="es-ES" sz="1200">
                <a:solidFill>
                  <a:srgbClr val="333333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es-ES" sz="1200">
              <a:solidFill>
                <a:srgbClr val="333333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393223" name="Text Box 5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68663" y="509588"/>
            <a:ext cx="3395662" cy="2547937"/>
          </a:xfrm>
          <a:solidFill>
            <a:srgbClr val="FFFFFF"/>
          </a:solidFill>
          <a:ln/>
        </p:spPr>
      </p:sp>
      <p:sp>
        <p:nvSpPr>
          <p:cNvPr id="393224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992590" y="3227435"/>
            <a:ext cx="7931448" cy="3052481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64033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A31F4BF-721F-F24E-AF3D-BC81FDBFFD06}" type="slidenum">
              <a:rPr lang="es-ES">
                <a:latin typeface="Times New Roman" pitchFamily="-105" charset="0"/>
                <a:ea typeface="Arial Unicode MS" pitchFamily="-105" charset="0"/>
                <a:cs typeface="Arial Unicode MS" pitchFamily="-105" charset="0"/>
              </a:rPr>
              <a:pPr/>
              <a:t>23</a:t>
            </a:fld>
            <a:endParaRPr lang="es-ES">
              <a:latin typeface="Times New Roman" pitchFamily="-105" charset="0"/>
              <a:ea typeface="Arial Unicode MS" pitchFamily="-105" charset="0"/>
              <a:cs typeface="Arial Unicode MS" pitchFamily="-105" charset="0"/>
            </a:endParaRPr>
          </a:p>
        </p:txBody>
      </p:sp>
      <p:sp>
        <p:nvSpPr>
          <p:cNvPr id="393219" name="Text Box 1"/>
          <p:cNvSpPr txBox="1">
            <a:spLocks noChangeArrowheads="1"/>
          </p:cNvSpPr>
          <p:nvPr/>
        </p:nvSpPr>
        <p:spPr bwMode="auto">
          <a:xfrm>
            <a:off x="5626226" y="6454871"/>
            <a:ext cx="4295041" cy="3368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3226866-271B-2640-B1F8-E17CAD0B68F3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0" name="Text Box 2"/>
          <p:cNvSpPr txBox="1">
            <a:spLocks noChangeArrowheads="1"/>
          </p:cNvSpPr>
          <p:nvPr/>
        </p:nvSpPr>
        <p:spPr bwMode="auto">
          <a:xfrm>
            <a:off x="5626226" y="6454871"/>
            <a:ext cx="4297361" cy="337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72ADFF3-C3E3-9D45-AD91-2F183DC11150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1" name="Text Box 3"/>
          <p:cNvSpPr txBox="1">
            <a:spLocks noChangeArrowheads="1"/>
          </p:cNvSpPr>
          <p:nvPr/>
        </p:nvSpPr>
        <p:spPr bwMode="auto">
          <a:xfrm>
            <a:off x="5626227" y="6454871"/>
            <a:ext cx="4299679" cy="3390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D6AC24B-4FE7-9545-BED6-018EB6AE9F4F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2" name="Text Box 4"/>
          <p:cNvSpPr txBox="1">
            <a:spLocks noChangeArrowheads="1"/>
          </p:cNvSpPr>
          <p:nvPr/>
        </p:nvSpPr>
        <p:spPr bwMode="auto">
          <a:xfrm>
            <a:off x="5626227" y="6454871"/>
            <a:ext cx="4301999" cy="3401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D3B077D-FE06-B047-AA64-A5329CF35301}" type="slidenum">
              <a:rPr lang="es-ES" sz="1200">
                <a:solidFill>
                  <a:srgbClr val="333333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es-ES" sz="1200">
              <a:solidFill>
                <a:srgbClr val="333333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393223" name="Text Box 5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68663" y="509588"/>
            <a:ext cx="3395662" cy="2547937"/>
          </a:xfrm>
          <a:solidFill>
            <a:srgbClr val="FFFFFF"/>
          </a:solidFill>
          <a:ln/>
        </p:spPr>
      </p:sp>
      <p:sp>
        <p:nvSpPr>
          <p:cNvPr id="393224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992590" y="3227435"/>
            <a:ext cx="7931448" cy="3052481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09235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3F5A1FE-31C4-B641-B044-AF028EC5B901}" type="slidenum">
              <a:rPr lang="es-ES">
                <a:latin typeface="Times New Roman" pitchFamily="-105" charset="0"/>
                <a:ea typeface="Arial Unicode MS" pitchFamily="-105" charset="0"/>
                <a:cs typeface="Arial Unicode MS" pitchFamily="-105" charset="0"/>
              </a:rPr>
              <a:pPr/>
              <a:t>24</a:t>
            </a:fld>
            <a:endParaRPr lang="es-ES">
              <a:latin typeface="Times New Roman" pitchFamily="-105" charset="0"/>
              <a:ea typeface="Arial Unicode MS" pitchFamily="-105" charset="0"/>
              <a:cs typeface="Arial Unicode MS" pitchFamily="-105" charset="0"/>
            </a:endParaRPr>
          </a:p>
        </p:txBody>
      </p:sp>
      <p:sp>
        <p:nvSpPr>
          <p:cNvPr id="385027" name="Text Box 1"/>
          <p:cNvSpPr txBox="1">
            <a:spLocks noChangeArrowheads="1"/>
          </p:cNvSpPr>
          <p:nvPr/>
        </p:nvSpPr>
        <p:spPr bwMode="auto">
          <a:xfrm>
            <a:off x="5626226" y="6454871"/>
            <a:ext cx="4295041" cy="3368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2F1E204-A0D4-A242-B8F3-48FE2FCB99D6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85028" name="Text Box 2"/>
          <p:cNvSpPr txBox="1">
            <a:spLocks noChangeArrowheads="1"/>
          </p:cNvSpPr>
          <p:nvPr/>
        </p:nvSpPr>
        <p:spPr bwMode="auto">
          <a:xfrm>
            <a:off x="5626226" y="6454871"/>
            <a:ext cx="4297361" cy="337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547AE2C-0DA2-864F-BE81-F136251CB3A0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85029" name="Text Box 3"/>
          <p:cNvSpPr txBox="1">
            <a:spLocks noChangeArrowheads="1"/>
          </p:cNvSpPr>
          <p:nvPr/>
        </p:nvSpPr>
        <p:spPr bwMode="auto">
          <a:xfrm>
            <a:off x="5626227" y="6454871"/>
            <a:ext cx="4299679" cy="3390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7A65763-7E58-2B47-8E84-E986B2C2AAB8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85030" name="Text Box 4"/>
          <p:cNvSpPr txBox="1">
            <a:spLocks noChangeArrowheads="1"/>
          </p:cNvSpPr>
          <p:nvPr/>
        </p:nvSpPr>
        <p:spPr bwMode="auto">
          <a:xfrm>
            <a:off x="5626227" y="6454871"/>
            <a:ext cx="4301999" cy="3401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0BC9148-402A-884B-819D-2E3863DF1908}" type="slidenum">
              <a:rPr lang="es-ES" sz="1200">
                <a:solidFill>
                  <a:srgbClr val="333333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es-ES" sz="1200">
              <a:solidFill>
                <a:srgbClr val="333333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385031" name="Text Box 5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68663" y="509588"/>
            <a:ext cx="3395662" cy="2547937"/>
          </a:xfrm>
          <a:solidFill>
            <a:srgbClr val="FFFFFF"/>
          </a:solidFill>
          <a:ln/>
        </p:spPr>
      </p:sp>
      <p:sp>
        <p:nvSpPr>
          <p:cNvPr id="385032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992590" y="3227435"/>
            <a:ext cx="7931448" cy="3052481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D183B9D-E5D0-7A43-8E0B-D0BBB744D9CF}" type="slidenum">
              <a:rPr lang="es-ES">
                <a:latin typeface="Times New Roman" pitchFamily="-105" charset="0"/>
                <a:ea typeface="Arial Unicode MS" pitchFamily="-105" charset="0"/>
                <a:cs typeface="Arial Unicode MS" pitchFamily="-105" charset="0"/>
              </a:rPr>
              <a:pPr/>
              <a:t>4</a:t>
            </a:fld>
            <a:endParaRPr lang="es-ES">
              <a:latin typeface="Times New Roman" pitchFamily="-105" charset="0"/>
              <a:ea typeface="Arial Unicode MS" pitchFamily="-105" charset="0"/>
              <a:cs typeface="Arial Unicode MS" pitchFamily="-105" charset="0"/>
            </a:endParaRPr>
          </a:p>
        </p:txBody>
      </p:sp>
      <p:sp>
        <p:nvSpPr>
          <p:cNvPr id="387075" name="Text Box 1"/>
          <p:cNvSpPr txBox="1">
            <a:spLocks noChangeArrowheads="1"/>
          </p:cNvSpPr>
          <p:nvPr/>
        </p:nvSpPr>
        <p:spPr bwMode="auto">
          <a:xfrm>
            <a:off x="5626226" y="6454871"/>
            <a:ext cx="4295041" cy="3368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80F2D00-EC17-284C-9D21-634C2A737FF1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87076" name="Text Box 2"/>
          <p:cNvSpPr txBox="1">
            <a:spLocks noChangeArrowheads="1"/>
          </p:cNvSpPr>
          <p:nvPr/>
        </p:nvSpPr>
        <p:spPr bwMode="auto">
          <a:xfrm>
            <a:off x="5626226" y="6454871"/>
            <a:ext cx="4297361" cy="337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959F884-326F-E240-8A80-C8418D82B03D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87077" name="Text Box 3"/>
          <p:cNvSpPr txBox="1">
            <a:spLocks noChangeArrowheads="1"/>
          </p:cNvSpPr>
          <p:nvPr/>
        </p:nvSpPr>
        <p:spPr bwMode="auto">
          <a:xfrm>
            <a:off x="5626227" y="6454871"/>
            <a:ext cx="4299679" cy="3390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E57F6EB-D8C2-384A-BF85-61D9D1D68178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87078" name="Text Box 4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68663" y="509588"/>
            <a:ext cx="3395662" cy="2547937"/>
          </a:xfrm>
          <a:solidFill>
            <a:srgbClr val="FFFFFF"/>
          </a:solidFill>
          <a:ln/>
        </p:spPr>
      </p:sp>
      <p:sp>
        <p:nvSpPr>
          <p:cNvPr id="387079" name="Text Box 5"/>
          <p:cNvSpPr>
            <a:spLocks noGrp="1" noChangeArrowheads="1"/>
          </p:cNvSpPr>
          <p:nvPr>
            <p:ph type="body" idx="1"/>
          </p:nvPr>
        </p:nvSpPr>
        <p:spPr>
          <a:xfrm>
            <a:off x="992590" y="3227435"/>
            <a:ext cx="7931448" cy="3052481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D183B9D-E5D0-7A43-8E0B-D0BBB744D9CF}" type="slidenum">
              <a:rPr lang="es-ES">
                <a:latin typeface="Times New Roman" pitchFamily="-105" charset="0"/>
                <a:ea typeface="Arial Unicode MS" pitchFamily="-105" charset="0"/>
                <a:cs typeface="Arial Unicode MS" pitchFamily="-105" charset="0"/>
              </a:rPr>
              <a:pPr/>
              <a:t>5</a:t>
            </a:fld>
            <a:endParaRPr lang="es-ES">
              <a:latin typeface="Times New Roman" pitchFamily="-105" charset="0"/>
              <a:ea typeface="Arial Unicode MS" pitchFamily="-105" charset="0"/>
              <a:cs typeface="Arial Unicode MS" pitchFamily="-105" charset="0"/>
            </a:endParaRPr>
          </a:p>
        </p:txBody>
      </p:sp>
      <p:sp>
        <p:nvSpPr>
          <p:cNvPr id="387075" name="Text Box 1"/>
          <p:cNvSpPr txBox="1">
            <a:spLocks noChangeArrowheads="1"/>
          </p:cNvSpPr>
          <p:nvPr/>
        </p:nvSpPr>
        <p:spPr bwMode="auto">
          <a:xfrm>
            <a:off x="5626226" y="6454871"/>
            <a:ext cx="4295041" cy="3368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80F2D00-EC17-284C-9D21-634C2A737FF1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87076" name="Text Box 2"/>
          <p:cNvSpPr txBox="1">
            <a:spLocks noChangeArrowheads="1"/>
          </p:cNvSpPr>
          <p:nvPr/>
        </p:nvSpPr>
        <p:spPr bwMode="auto">
          <a:xfrm>
            <a:off x="5626226" y="6454871"/>
            <a:ext cx="4297361" cy="337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959F884-326F-E240-8A80-C8418D82B03D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87077" name="Text Box 3"/>
          <p:cNvSpPr txBox="1">
            <a:spLocks noChangeArrowheads="1"/>
          </p:cNvSpPr>
          <p:nvPr/>
        </p:nvSpPr>
        <p:spPr bwMode="auto">
          <a:xfrm>
            <a:off x="5626227" y="6454871"/>
            <a:ext cx="4299679" cy="3390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E57F6EB-D8C2-384A-BF85-61D9D1D68178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87078" name="Text Box 4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68663" y="509588"/>
            <a:ext cx="3395662" cy="2547937"/>
          </a:xfrm>
          <a:solidFill>
            <a:srgbClr val="FFFFFF"/>
          </a:solidFill>
          <a:ln/>
        </p:spPr>
      </p:sp>
      <p:sp>
        <p:nvSpPr>
          <p:cNvPr id="387079" name="Text Box 5"/>
          <p:cNvSpPr>
            <a:spLocks noGrp="1" noChangeArrowheads="1"/>
          </p:cNvSpPr>
          <p:nvPr>
            <p:ph type="body" idx="1"/>
          </p:nvPr>
        </p:nvSpPr>
        <p:spPr>
          <a:xfrm>
            <a:off x="992590" y="3227435"/>
            <a:ext cx="7931448" cy="3052481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D183B9D-E5D0-7A43-8E0B-D0BBB744D9CF}" type="slidenum">
              <a:rPr lang="es-ES">
                <a:latin typeface="Times New Roman" pitchFamily="-105" charset="0"/>
                <a:ea typeface="Arial Unicode MS" pitchFamily="-105" charset="0"/>
                <a:cs typeface="Arial Unicode MS" pitchFamily="-105" charset="0"/>
              </a:rPr>
              <a:pPr/>
              <a:t>6</a:t>
            </a:fld>
            <a:endParaRPr lang="es-ES">
              <a:latin typeface="Times New Roman" pitchFamily="-105" charset="0"/>
              <a:ea typeface="Arial Unicode MS" pitchFamily="-105" charset="0"/>
              <a:cs typeface="Arial Unicode MS" pitchFamily="-105" charset="0"/>
            </a:endParaRPr>
          </a:p>
        </p:txBody>
      </p:sp>
      <p:sp>
        <p:nvSpPr>
          <p:cNvPr id="387075" name="Text Box 1"/>
          <p:cNvSpPr txBox="1">
            <a:spLocks noChangeArrowheads="1"/>
          </p:cNvSpPr>
          <p:nvPr/>
        </p:nvSpPr>
        <p:spPr bwMode="auto">
          <a:xfrm>
            <a:off x="5626226" y="6454871"/>
            <a:ext cx="4295041" cy="3368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80F2D00-EC17-284C-9D21-634C2A737FF1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87076" name="Text Box 2"/>
          <p:cNvSpPr txBox="1">
            <a:spLocks noChangeArrowheads="1"/>
          </p:cNvSpPr>
          <p:nvPr/>
        </p:nvSpPr>
        <p:spPr bwMode="auto">
          <a:xfrm>
            <a:off x="5626226" y="6454871"/>
            <a:ext cx="4297361" cy="337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959F884-326F-E240-8A80-C8418D82B03D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87077" name="Text Box 3"/>
          <p:cNvSpPr txBox="1">
            <a:spLocks noChangeArrowheads="1"/>
          </p:cNvSpPr>
          <p:nvPr/>
        </p:nvSpPr>
        <p:spPr bwMode="auto">
          <a:xfrm>
            <a:off x="5626227" y="6454871"/>
            <a:ext cx="4299679" cy="3390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E57F6EB-D8C2-384A-BF85-61D9D1D68178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87078" name="Text Box 4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68663" y="509588"/>
            <a:ext cx="3395662" cy="2547937"/>
          </a:xfrm>
          <a:solidFill>
            <a:srgbClr val="FFFFFF"/>
          </a:solidFill>
          <a:ln/>
        </p:spPr>
      </p:sp>
      <p:sp>
        <p:nvSpPr>
          <p:cNvPr id="387079" name="Text Box 5"/>
          <p:cNvSpPr>
            <a:spLocks noGrp="1" noChangeArrowheads="1"/>
          </p:cNvSpPr>
          <p:nvPr>
            <p:ph type="body" idx="1"/>
          </p:nvPr>
        </p:nvSpPr>
        <p:spPr>
          <a:xfrm>
            <a:off x="992590" y="3227435"/>
            <a:ext cx="7931448" cy="3052481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A31F4BF-721F-F24E-AF3D-BC81FDBFFD06}" type="slidenum">
              <a:rPr lang="es-ES">
                <a:latin typeface="Times New Roman" pitchFamily="-105" charset="0"/>
                <a:ea typeface="Arial Unicode MS" pitchFamily="-105" charset="0"/>
                <a:cs typeface="Arial Unicode MS" pitchFamily="-105" charset="0"/>
              </a:rPr>
              <a:pPr/>
              <a:t>7</a:t>
            </a:fld>
            <a:endParaRPr lang="es-ES">
              <a:latin typeface="Times New Roman" pitchFamily="-105" charset="0"/>
              <a:ea typeface="Arial Unicode MS" pitchFamily="-105" charset="0"/>
              <a:cs typeface="Arial Unicode MS" pitchFamily="-105" charset="0"/>
            </a:endParaRPr>
          </a:p>
        </p:txBody>
      </p:sp>
      <p:sp>
        <p:nvSpPr>
          <p:cNvPr id="393219" name="Text Box 1"/>
          <p:cNvSpPr txBox="1">
            <a:spLocks noChangeArrowheads="1"/>
          </p:cNvSpPr>
          <p:nvPr/>
        </p:nvSpPr>
        <p:spPr bwMode="auto">
          <a:xfrm>
            <a:off x="5626226" y="6454871"/>
            <a:ext cx="4295041" cy="3368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3226866-271B-2640-B1F8-E17CAD0B68F3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0" name="Text Box 2"/>
          <p:cNvSpPr txBox="1">
            <a:spLocks noChangeArrowheads="1"/>
          </p:cNvSpPr>
          <p:nvPr/>
        </p:nvSpPr>
        <p:spPr bwMode="auto">
          <a:xfrm>
            <a:off x="5626226" y="6454871"/>
            <a:ext cx="4297361" cy="337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72ADFF3-C3E3-9D45-AD91-2F183DC11150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1" name="Text Box 3"/>
          <p:cNvSpPr txBox="1">
            <a:spLocks noChangeArrowheads="1"/>
          </p:cNvSpPr>
          <p:nvPr/>
        </p:nvSpPr>
        <p:spPr bwMode="auto">
          <a:xfrm>
            <a:off x="5626227" y="6454871"/>
            <a:ext cx="4299679" cy="3390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D6AC24B-4FE7-9545-BED6-018EB6AE9F4F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2" name="Text Box 4"/>
          <p:cNvSpPr txBox="1">
            <a:spLocks noChangeArrowheads="1"/>
          </p:cNvSpPr>
          <p:nvPr/>
        </p:nvSpPr>
        <p:spPr bwMode="auto">
          <a:xfrm>
            <a:off x="5626227" y="6454871"/>
            <a:ext cx="4301999" cy="3401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D3B077D-FE06-B047-AA64-A5329CF35301}" type="slidenum">
              <a:rPr lang="es-ES" sz="1200">
                <a:solidFill>
                  <a:srgbClr val="333333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es-ES" sz="1200">
              <a:solidFill>
                <a:srgbClr val="333333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393223" name="Text Box 5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68663" y="509588"/>
            <a:ext cx="3395662" cy="2547937"/>
          </a:xfrm>
          <a:solidFill>
            <a:srgbClr val="FFFFFF"/>
          </a:solidFill>
          <a:ln/>
        </p:spPr>
      </p:sp>
      <p:sp>
        <p:nvSpPr>
          <p:cNvPr id="393224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992590" y="3227435"/>
            <a:ext cx="7931448" cy="3052481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A31F4BF-721F-F24E-AF3D-BC81FDBFFD06}" type="slidenum">
              <a:rPr lang="es-ES">
                <a:latin typeface="Times New Roman" pitchFamily="-105" charset="0"/>
                <a:ea typeface="Arial Unicode MS" pitchFamily="-105" charset="0"/>
                <a:cs typeface="Arial Unicode MS" pitchFamily="-105" charset="0"/>
              </a:rPr>
              <a:pPr/>
              <a:t>8</a:t>
            </a:fld>
            <a:endParaRPr lang="es-ES">
              <a:latin typeface="Times New Roman" pitchFamily="-105" charset="0"/>
              <a:ea typeface="Arial Unicode MS" pitchFamily="-105" charset="0"/>
              <a:cs typeface="Arial Unicode MS" pitchFamily="-105" charset="0"/>
            </a:endParaRPr>
          </a:p>
        </p:txBody>
      </p:sp>
      <p:sp>
        <p:nvSpPr>
          <p:cNvPr id="393219" name="Text Box 1"/>
          <p:cNvSpPr txBox="1">
            <a:spLocks noChangeArrowheads="1"/>
          </p:cNvSpPr>
          <p:nvPr/>
        </p:nvSpPr>
        <p:spPr bwMode="auto">
          <a:xfrm>
            <a:off x="5626226" y="6454871"/>
            <a:ext cx="4295041" cy="3368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3226866-271B-2640-B1F8-E17CAD0B68F3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0" name="Text Box 2"/>
          <p:cNvSpPr txBox="1">
            <a:spLocks noChangeArrowheads="1"/>
          </p:cNvSpPr>
          <p:nvPr/>
        </p:nvSpPr>
        <p:spPr bwMode="auto">
          <a:xfrm>
            <a:off x="5626226" y="6454871"/>
            <a:ext cx="4297361" cy="337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72ADFF3-C3E3-9D45-AD91-2F183DC11150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1" name="Text Box 3"/>
          <p:cNvSpPr txBox="1">
            <a:spLocks noChangeArrowheads="1"/>
          </p:cNvSpPr>
          <p:nvPr/>
        </p:nvSpPr>
        <p:spPr bwMode="auto">
          <a:xfrm>
            <a:off x="5626227" y="6454871"/>
            <a:ext cx="4299679" cy="3390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D6AC24B-4FE7-9545-BED6-018EB6AE9F4F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2" name="Text Box 4"/>
          <p:cNvSpPr txBox="1">
            <a:spLocks noChangeArrowheads="1"/>
          </p:cNvSpPr>
          <p:nvPr/>
        </p:nvSpPr>
        <p:spPr bwMode="auto">
          <a:xfrm>
            <a:off x="5626227" y="6454871"/>
            <a:ext cx="4301999" cy="3401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D3B077D-FE06-B047-AA64-A5329CF35301}" type="slidenum">
              <a:rPr lang="es-ES" sz="1200">
                <a:solidFill>
                  <a:srgbClr val="333333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es-ES" sz="1200">
              <a:solidFill>
                <a:srgbClr val="333333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393223" name="Text Box 5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68663" y="509588"/>
            <a:ext cx="3395662" cy="2547937"/>
          </a:xfrm>
          <a:solidFill>
            <a:srgbClr val="FFFFFF"/>
          </a:solidFill>
          <a:ln/>
        </p:spPr>
      </p:sp>
      <p:sp>
        <p:nvSpPr>
          <p:cNvPr id="393224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992590" y="3227435"/>
            <a:ext cx="7931448" cy="3052481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1582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A31F4BF-721F-F24E-AF3D-BC81FDBFFD06}" type="slidenum">
              <a:rPr lang="es-ES">
                <a:latin typeface="Times New Roman" pitchFamily="-105" charset="0"/>
                <a:ea typeface="Arial Unicode MS" pitchFamily="-105" charset="0"/>
                <a:cs typeface="Arial Unicode MS" pitchFamily="-105" charset="0"/>
              </a:rPr>
              <a:pPr/>
              <a:t>9</a:t>
            </a:fld>
            <a:endParaRPr lang="es-ES">
              <a:latin typeface="Times New Roman" pitchFamily="-105" charset="0"/>
              <a:ea typeface="Arial Unicode MS" pitchFamily="-105" charset="0"/>
              <a:cs typeface="Arial Unicode MS" pitchFamily="-105" charset="0"/>
            </a:endParaRPr>
          </a:p>
        </p:txBody>
      </p:sp>
      <p:sp>
        <p:nvSpPr>
          <p:cNvPr id="393219" name="Text Box 1"/>
          <p:cNvSpPr txBox="1">
            <a:spLocks noChangeArrowheads="1"/>
          </p:cNvSpPr>
          <p:nvPr/>
        </p:nvSpPr>
        <p:spPr bwMode="auto">
          <a:xfrm>
            <a:off x="5626226" y="6454871"/>
            <a:ext cx="4295041" cy="3368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3226866-271B-2640-B1F8-E17CAD0B68F3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0" name="Text Box 2"/>
          <p:cNvSpPr txBox="1">
            <a:spLocks noChangeArrowheads="1"/>
          </p:cNvSpPr>
          <p:nvPr/>
        </p:nvSpPr>
        <p:spPr bwMode="auto">
          <a:xfrm>
            <a:off x="5626226" y="6454871"/>
            <a:ext cx="4297361" cy="337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72ADFF3-C3E3-9D45-AD91-2F183DC11150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1" name="Text Box 3"/>
          <p:cNvSpPr txBox="1">
            <a:spLocks noChangeArrowheads="1"/>
          </p:cNvSpPr>
          <p:nvPr/>
        </p:nvSpPr>
        <p:spPr bwMode="auto">
          <a:xfrm>
            <a:off x="5626227" y="6454871"/>
            <a:ext cx="4299679" cy="3390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D6AC24B-4FE7-9545-BED6-018EB6AE9F4F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2" name="Text Box 4"/>
          <p:cNvSpPr txBox="1">
            <a:spLocks noChangeArrowheads="1"/>
          </p:cNvSpPr>
          <p:nvPr/>
        </p:nvSpPr>
        <p:spPr bwMode="auto">
          <a:xfrm>
            <a:off x="5626227" y="6454871"/>
            <a:ext cx="4301999" cy="3401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D3B077D-FE06-B047-AA64-A5329CF35301}" type="slidenum">
              <a:rPr lang="es-ES" sz="1200">
                <a:solidFill>
                  <a:srgbClr val="333333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es-ES" sz="1200">
              <a:solidFill>
                <a:srgbClr val="333333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393223" name="Text Box 5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68663" y="509588"/>
            <a:ext cx="3395662" cy="2547937"/>
          </a:xfrm>
          <a:solidFill>
            <a:srgbClr val="FFFFFF"/>
          </a:solidFill>
          <a:ln/>
        </p:spPr>
      </p:sp>
      <p:sp>
        <p:nvSpPr>
          <p:cNvPr id="393224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992590" y="3227435"/>
            <a:ext cx="7931448" cy="3052481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A31F4BF-721F-F24E-AF3D-BC81FDBFFD06}" type="slidenum">
              <a:rPr lang="es-ES">
                <a:latin typeface="Times New Roman" pitchFamily="-105" charset="0"/>
                <a:ea typeface="Arial Unicode MS" pitchFamily="-105" charset="0"/>
                <a:cs typeface="Arial Unicode MS" pitchFamily="-105" charset="0"/>
              </a:rPr>
              <a:pPr/>
              <a:t>10</a:t>
            </a:fld>
            <a:endParaRPr lang="es-ES">
              <a:latin typeface="Times New Roman" pitchFamily="-105" charset="0"/>
              <a:ea typeface="Arial Unicode MS" pitchFamily="-105" charset="0"/>
              <a:cs typeface="Arial Unicode MS" pitchFamily="-105" charset="0"/>
            </a:endParaRPr>
          </a:p>
        </p:txBody>
      </p:sp>
      <p:sp>
        <p:nvSpPr>
          <p:cNvPr id="393219" name="Text Box 1"/>
          <p:cNvSpPr txBox="1">
            <a:spLocks noChangeArrowheads="1"/>
          </p:cNvSpPr>
          <p:nvPr/>
        </p:nvSpPr>
        <p:spPr bwMode="auto">
          <a:xfrm>
            <a:off x="5626226" y="6454871"/>
            <a:ext cx="4295041" cy="3368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3226866-271B-2640-B1F8-E17CAD0B68F3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0" name="Text Box 2"/>
          <p:cNvSpPr txBox="1">
            <a:spLocks noChangeArrowheads="1"/>
          </p:cNvSpPr>
          <p:nvPr/>
        </p:nvSpPr>
        <p:spPr bwMode="auto">
          <a:xfrm>
            <a:off x="5626226" y="6454871"/>
            <a:ext cx="4297361" cy="337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72ADFF3-C3E3-9D45-AD91-2F183DC11150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1" name="Text Box 3"/>
          <p:cNvSpPr txBox="1">
            <a:spLocks noChangeArrowheads="1"/>
          </p:cNvSpPr>
          <p:nvPr/>
        </p:nvSpPr>
        <p:spPr bwMode="auto">
          <a:xfrm>
            <a:off x="5626227" y="6454871"/>
            <a:ext cx="4299679" cy="3390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D6AC24B-4FE7-9545-BED6-018EB6AE9F4F}" type="slidenum">
              <a:rPr lang="es-ES" sz="1200">
                <a:solidFill>
                  <a:srgbClr val="000000"/>
                </a:solidFill>
                <a:latin typeface="Times New Roman" pitchFamily="-105" charset="0"/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es-ES" sz="1200">
              <a:solidFill>
                <a:srgbClr val="000000"/>
              </a:solidFill>
              <a:latin typeface="Times New Roman" pitchFamily="-105" charset="0"/>
              <a:ea typeface="DejaVu Sans" charset="0"/>
              <a:cs typeface="DejaVu Sans" charset="0"/>
            </a:endParaRPr>
          </a:p>
        </p:txBody>
      </p:sp>
      <p:sp>
        <p:nvSpPr>
          <p:cNvPr id="393222" name="Text Box 4"/>
          <p:cNvSpPr txBox="1">
            <a:spLocks noChangeArrowheads="1"/>
          </p:cNvSpPr>
          <p:nvPr/>
        </p:nvSpPr>
        <p:spPr bwMode="auto">
          <a:xfrm>
            <a:off x="5626227" y="6454871"/>
            <a:ext cx="4301999" cy="3401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D3B077D-FE06-B047-AA64-A5329CF35301}" type="slidenum">
              <a:rPr lang="es-ES" sz="1200">
                <a:solidFill>
                  <a:srgbClr val="333333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es-ES" sz="1200">
              <a:solidFill>
                <a:srgbClr val="333333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393223" name="Text Box 5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268663" y="509588"/>
            <a:ext cx="3395662" cy="2547937"/>
          </a:xfrm>
          <a:solidFill>
            <a:srgbClr val="FFFFFF"/>
          </a:solidFill>
          <a:ln/>
        </p:spPr>
      </p:sp>
      <p:sp>
        <p:nvSpPr>
          <p:cNvPr id="393224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992590" y="3227435"/>
            <a:ext cx="7931448" cy="3052481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6013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1EFAA-F741-E549-AA65-5BACB724C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9B462-F171-6E4B-A959-591D1DBEC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959DB-53EC-3B48-BD3B-A5D8F26CA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FA1BD-565A-654F-8F39-DBCA3F1B3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965E4-D479-DE44-B2B0-79735FFFA7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53C78-E581-644F-B031-777A3734C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7DD15-F2CA-574A-AC06-3BAE8961D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D6AE6-1708-E74F-9D42-483BE1E252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04B11-581A-B64B-BE2F-D5FC1C66C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F4D-6216-D245-BCCF-76C0F1467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9C9DB-940E-4B47-82E2-05ABC4A1A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58B00-9B9F-6D49-9130-CD1AB6638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9DD1D-1F82-F84A-B355-0087811B2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6C9BD-18D1-2F42-B35D-5556F8AC7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5ADCE-BC31-D646-97E1-DC6D3641F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4A605-311C-5E48-92E1-F4EDE91BA4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8ADC2-CF8F-4847-8310-7965A40A9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B215D-7CB6-FF41-886C-8BB3E54E6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09122-9258-5F42-BC28-251EFB87A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678D9-4B50-434A-8BFA-0115864AC9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0AC0D-8F4A-3D4D-9F3E-3F226FC8A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E3311-F126-8045-A4FF-ABF9E4521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44241-2FEC-FC4E-9848-3ACCCBD1E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C786F-F822-5B4A-B967-103B886157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78B85-DBED-A64E-A0B9-40D93593F3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5E60F-FE2B-6340-91FD-4CB936276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E0EE3-DFCB-A14C-BC91-6C371DCFC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FC605-8A34-5C4C-84F0-2275D5AF2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3D042-0011-7A4A-A313-B6AD433DC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62579-D006-0E45-98F3-7E5B348A96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A327A-4143-314A-84E6-100901AE9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D76AE-8056-4E41-A201-AD127BBCB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EA3F1-B07D-EC47-908A-099B3DD12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27817-928A-8640-9178-509DC05CC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5D51F-BD0A-5D4A-BEEA-BC034E2D3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D604C-F8B2-9C40-9EEB-393E1F879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26762-B485-2240-B763-38E2B11A5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9A988-2BF2-7943-A32F-E5DA15584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BCEA4-AD26-424B-A3FC-A37A29ABB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4F16D-3330-3549-BDA2-7DDF13A4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93A21-9A9F-2740-8722-1BE1E1B96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6F122-026B-D24B-9CA4-16FFC3A24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7E438-1374-2845-8842-95BE7CA21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43627-BE37-F848-93F0-24AC6C9BE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B6A62-EE13-E245-8F86-CCFF53CE0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BEEBD-88F5-EE41-9ECD-86D0E4E80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5C149-639F-7F44-901F-7FDCFD609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D407E-0547-DE4E-A98B-D10FB298D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C79F8-EC74-BF49-AA90-A3CD264CB5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C52C3-F047-CF4C-80B2-DEB526378D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36612-0DDB-9041-944E-7020FFB66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B730D-99BB-D342-ADE3-46C0B715A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041D8-4A09-3C49-B24A-A812BB7867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058E6-ACF1-864A-8177-B649F81F4A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23BC4-01B4-A242-8806-692E8D766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481CF-26CE-294D-A030-4C86FDCE0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57EDA-237D-0441-84E8-3C497166DD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9DD25-272F-8742-AB18-ADFEA394EC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4E5C9-BC57-504F-915D-BB0FF7E32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53A4F-B348-8343-8A35-3D4E00890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ED7CC-799F-F84C-ADED-506FB7D56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33CEB-0EA6-F749-BE05-B7334E1E3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F4C44-5294-1640-9975-80DEA06722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093F1-5E7B-F846-BFDB-937312705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CFDB9-2464-FB4B-8B65-FE11AA576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D499F-D1C5-824E-8CA6-32944E0F7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5BCC4-65B7-EC4C-969D-F2E633D92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72E4E-876E-2F4F-BD86-28894C7A1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D46E-CCD4-E641-9207-DA676CB09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EFDBA-4C5B-3D43-A558-6CF57D577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76F86-4513-3246-B5B9-8861C48FF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B6B48-0849-0D4D-B3F4-6FD9E56D7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50096-E5D3-2641-B56A-E30002A407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6F7E0-F6A1-0242-9927-181A3116D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2E4D5-184A-B040-9669-1A5E81591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1C33A-405A-2C4D-AC4D-2F7B23826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610B2-1922-654E-9217-63A1DA2B9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F23D2-EAC1-CA44-BD7B-A655DEC8D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FF66D-32C5-2B4C-8E4E-7DEF500B7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001D8-9A32-FD4A-BDA6-4063BCF35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1FE61-B42B-AC46-9AE2-ED3958988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8BDAD-6259-824F-8ECC-396C86D6A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CC187-945F-8343-8B05-403273D817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9F534-C763-D942-851D-895727D18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1D16D-B7B7-8744-8D2B-5996F9FD8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83ACB-3AAF-6745-9FD3-0E7EDFBC5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A8EC5-8E00-B641-848C-5B67767D1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AD2C6-9396-984B-A707-5B7F0FE2A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C9B13-EB59-2F45-8C5B-36F6045D0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80538-D822-1442-BB99-BD62C3368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3F4B2-4F58-1243-981A-319AD828B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C063A-7B2B-AB41-AC0F-74AE1E11C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8D8A3-7CEE-484C-9528-186AC19F3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E81AC-2021-4A42-95F1-9BE94B08A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507D7-B63B-A545-A134-9A7837B12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D4DB3-C407-184B-897C-D45F6F8D0A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4AFFC-5332-954A-99BD-201086B568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2A460-8942-C142-94B0-5503D0138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485FE-85AE-E642-BE0A-9E02B5B16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0FDD3-184D-CA4D-8454-200DE9DBE0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CC7CF-6A14-2D4A-B459-23171E86C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C5D23-3BAE-784B-9D5F-57F1022D9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7DA1A-8E39-6843-BB46-1BC89C76C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1070-18B9-3D45-9E23-50834E9F2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7E9E0-43FC-A844-AF7F-EE38EBD704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60AFE-E0F6-F04B-8E92-E01D8DFFA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4B7E8-CF1F-C04C-ADA9-AC2355935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D13DA-4E9A-AF4E-90BF-6D46B7C7D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CC799-1AC8-4042-9530-913B16CF4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5C9B9-B9D0-E54E-90FF-DF9183079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EF10C-35C4-284B-99A6-57E5D2D4C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4688B-3B46-D04D-A3E4-E4E959D32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4E214-A5E1-BE46-8D11-121CE7AFF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674FC-F11A-6141-9068-28F59329A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99D14-640B-9F42-88DA-4DDBE1004A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A653D-E2F5-034F-A485-6518183FE1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80009-94A6-F34B-A2AD-250810ACE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D547A-A71E-A341-A31F-398D16D25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EF5C9-DE42-6849-BFD2-84F8CD1EA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37E31-6AC7-754E-8FF9-973451A6F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65FD9-0D9D-3642-854E-4CA8DE370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75C3B-09E4-534C-98D8-A1AB3F7D6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2B04E-0295-624E-9294-1E4DD8AF6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E9DA2-1797-F244-AEB8-2F0AD3A38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9D777-B32E-C24F-932F-291DC2657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7635A-19EB-0645-9928-2433A66A835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7208F-C0C2-C643-AF82-F4FABC0D8B3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23CF9-8602-A34C-93D2-EF42C4DA4C4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1E7B2-4572-4249-B123-D2D29A24B28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247E7-6043-184F-8685-B3F3C17B1D7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BFEFF-FBAE-7647-910F-E242FC69A8F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13F3A-6C9A-F845-AAEA-3F6E415CD2D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EE9B1-6349-114A-920F-EA426AED71A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A122B-4E6A-394A-BC50-2EF3BA4074E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5BDC4-F58A-884F-8A6B-AFFF33A5DEC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D78D4-4B59-CF46-9168-3B323713979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33DC1-4405-ED42-AC0F-09B2E8F67C7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FAE78-D5B0-0B43-95AF-DC970F090A0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BC274-CD9E-3C40-A098-8228C4979D2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34B0D-36F2-CA40-8363-3F9020BC125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2A208-AE06-914B-BCD4-03EE98AE994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57CDD-A740-9E47-8544-D3A54E0FDF8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6035A-5CF1-B946-909B-6C7CDF31261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7CD3E-2787-0D4F-B1F1-813A1E7EB0E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2D551-171A-E74B-AC23-A0E51A39657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8ADEF-C11E-9846-B646-667C38D866E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23366-AB08-8748-8FBB-CF55E80C8A2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6F1E3-485A-7549-8323-F98E61230EA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0E3AB-C0EE-1446-BA60-9CD88560C86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85EC2-5EFB-A044-A82D-033282D78F0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D2057-1189-3546-9CBC-EA94B8A7106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92F20-4DC9-244D-8918-81DB23D27DE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9AE20-11E4-2F48-9548-11930D558B8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3C299-C94D-D744-AAF9-358540B5673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53D14-702A-5340-B8E1-021759B26E0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968F1-7A5D-6C48-9568-05F419372BA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46CEB-7729-A24B-92BF-4C50EBEDDA6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D5238-6674-8B49-93F2-C846EF361D2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CCFE6-507F-3C42-92E6-96F492123BA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543DD-857B-1840-BD2C-27F9C739623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0DE26-BDF6-3945-9FF2-27E199BCF46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635A4-1740-B449-B1D6-5BFBDECD4FA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8B46F-33E8-A147-978E-C90224E3A04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FA945-7DF0-0A40-BC16-C994CE18FBF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CB749-A7F1-F44D-9AD3-97F30689F86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70703-C636-FA45-8A37-31C0182B65A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0541E-0345-8449-9851-0780E147DD2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1DADC-D469-3D40-852F-7A9765A6811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2885A-DCAF-064A-84A2-C22BF072355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3A4E7-4D55-2447-90AD-6AC258C7761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C2876-CF2B-CF4F-99F2-3936460B665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E431A-6EE3-DC4B-A351-69D0087DD7E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6F960-6B76-374E-B546-C5C03637C6F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FE6BB-0D6D-D44D-A8F7-F3E4621E919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BD5A4-DA02-B241-82E0-72A6595812F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73AC0-C336-3946-93DA-522EA6E7484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1CA9A-2E13-C746-8570-466FE5FC39B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F2964-161B-4F4B-8D63-F1160763E28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E4866-EA96-584D-9432-B96A5DF2AC9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A8150-7669-7140-ACE7-9E3CD9A89FC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54D41-B6E3-6F47-8F4B-2F886D1CF12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D24C6-7040-154F-AF56-B23920E64EF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B0EC0-4764-BC41-9A77-2DDB142C53C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E0312-0A10-1745-B2AB-48AF25A28D4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B081D-7933-EF42-AE1F-06422EEDE46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BE78E-AD1B-0044-BD83-96015094539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C3C5C-B668-C342-9BCA-645EF7938B5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90F99-35CA-C547-83F4-74E6F78436B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663A1-38D0-FC4D-8203-4278C9F4DEB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7A463-E741-D642-AC40-841786078CF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6808C-FBCD-EE4C-8F7A-A74E3B8A321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1CDB7-7BB9-6449-91E8-8D3FA5D2B38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A858B-3433-9D45-8D2A-853D2C8E451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295BC-E945-FE49-AAF1-61DF287472F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B1BF3-669B-0A4F-8393-650A1983A2D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B4760-0CEF-7944-94D3-7362F09D336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53DC4-5FBD-4144-BFB9-341E30A5F6F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E26D0-3F13-0844-9220-7C7C85AFAB5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F0BFF-72C3-2A4C-A7EC-F31C7E77082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4A6AB-1875-3743-8066-BCD5906B53B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ADF5B-B025-D043-9B47-9A6E16FE728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ACD69-C5F7-EC4D-A38F-540F2D7C3CD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FA7A5-DEDA-AF47-85CF-331AA8AB732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B569A-D291-0540-A73A-F02A1820F62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3D65B-CD1D-C041-8CC7-F29FF4D17F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05C12-C35F-2640-AFBA-EF8D061B549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8543D-E84A-6A4E-AA12-9F4F38F2668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0F5FD-A8FD-9A46-ACCD-CF4DE251330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4131E-9290-804A-871A-A386B9D2DEA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ED2C0-D5CD-2E4B-AA8F-A91E6C62A30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1DF63-AAC4-3746-AF5B-529D1F53B64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50DED-B106-5644-A6A6-197C06A7C06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A359E-8919-9241-8EB6-3DA840BF02C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181F2-A710-1D4E-B4DC-B07D11B4CB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F4255-1D42-3A41-8FE6-CC7EA334E16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D8960-4033-8D40-8DEF-58193EE907D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93BB4-B20D-E147-9E35-4C7E401D50D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801A5-2B8F-C342-B8D1-CEF77EF93F5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2E025-FEA4-4245-9844-44761450EC3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CEB52-53F4-B44C-8F4D-A1A19F40FC1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32EF8-3463-ED44-86FA-1BE370AB4DC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1072F-EDC3-5943-AD1D-0A46345602D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81AE5-47DD-1A41-9477-834C962E89B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CAFE0-88B1-A544-B01F-EF8A2744390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5F102-A054-904C-9CB9-EF05ACBEF1D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8F789-EAFD-434E-B006-50D5E6ACAAF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587F-F868-5343-A861-D486DD92E98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70871-AC0F-FC4D-853E-E865E69F934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5D992-58CC-244A-8118-EBA93B205C3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4C0E7-1C9D-2147-A7F8-51F31BAB235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2AB51-D95A-804F-AD07-323B2CB6355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7A5B7-89B2-484B-9598-B127A62009F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59042-FE16-044A-B56E-65306207EF2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E056B-B30C-DB4C-9797-4BF20F2DFBE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A5094-0EA2-7641-BB85-4F1123F37B9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05658-6989-B342-A218-52AAE80D479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3FA9D-B760-2C4B-90B0-0268DFFD6FF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7686C-D995-F84E-9FDC-9A9E23B27AD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13C7B-E5BA-034B-A820-90E8E39654D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0379C-6C23-2C44-9208-F625BB18603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8A35C-10C3-5142-9C59-518F35C58CB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5FAC1-4E8F-7346-BF1A-7F93FD08498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C50DD-347C-6240-A0AB-3187A91BD88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06463-01CF-BC48-AB33-6D69EC4CAB2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B23A9-09AC-D442-9F19-75B60FC7F65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F2F4A-18F4-6F49-A2FB-7359E33CE0F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22917-7710-DC42-AFFE-95469FAF539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091DB-2BE0-1341-A4EB-7B674006D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36ECE-FE79-F94C-97A7-791C9EA6E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367D7-933C-D54E-8958-F0929E31D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845DE-7DA5-B044-8342-FFB7741A8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81AE3-3B1B-4745-9E52-A5A213450B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2" indent="0" algn="ctr">
              <a:buNone/>
              <a:defRPr/>
            </a:lvl2pPr>
            <a:lvl3pPr marL="914244" indent="0" algn="ctr">
              <a:buNone/>
              <a:defRPr/>
            </a:lvl3pPr>
            <a:lvl4pPr marL="1371366" indent="0" algn="ctr">
              <a:buNone/>
              <a:defRPr/>
            </a:lvl4pPr>
            <a:lvl5pPr marL="1828488" indent="0" algn="ctr">
              <a:buNone/>
              <a:defRPr/>
            </a:lvl5pPr>
            <a:lvl6pPr marL="2285610" indent="0" algn="ctr">
              <a:buNone/>
              <a:defRPr/>
            </a:lvl6pPr>
            <a:lvl7pPr marL="2742732" indent="0" algn="ctr">
              <a:buNone/>
              <a:defRPr/>
            </a:lvl7pPr>
            <a:lvl8pPr marL="3199854" indent="0" algn="ctr">
              <a:buNone/>
              <a:defRPr/>
            </a:lvl8pPr>
            <a:lvl9pPr marL="3656976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B2072-CFBE-5643-91E3-ADAF74EA3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2" indent="0">
              <a:buNone/>
              <a:defRPr sz="1800"/>
            </a:lvl2pPr>
            <a:lvl3pPr marL="914244" indent="0">
              <a:buNone/>
              <a:defRPr sz="1600"/>
            </a:lvl3pPr>
            <a:lvl4pPr marL="1371366" indent="0">
              <a:buNone/>
              <a:defRPr sz="1400"/>
            </a:lvl4pPr>
            <a:lvl5pPr marL="1828488" indent="0">
              <a:buNone/>
              <a:defRPr sz="1400"/>
            </a:lvl5pPr>
            <a:lvl6pPr marL="2285610" indent="0">
              <a:buNone/>
              <a:defRPr sz="1400"/>
            </a:lvl6pPr>
            <a:lvl7pPr marL="2742732" indent="0">
              <a:buNone/>
              <a:defRPr sz="1400"/>
            </a:lvl7pPr>
            <a:lvl8pPr marL="3199854" indent="0">
              <a:buNone/>
              <a:defRPr sz="1400"/>
            </a:lvl8pPr>
            <a:lvl9pPr marL="3656976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011238"/>
            <a:ext cx="4191000" cy="4230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2" indent="0">
              <a:buNone/>
              <a:defRPr sz="2000" b="1"/>
            </a:lvl2pPr>
            <a:lvl3pPr marL="914244" indent="0">
              <a:buNone/>
              <a:defRPr sz="1800" b="1"/>
            </a:lvl3pPr>
            <a:lvl4pPr marL="1371366" indent="0">
              <a:buNone/>
              <a:defRPr sz="1600" b="1"/>
            </a:lvl4pPr>
            <a:lvl5pPr marL="1828488" indent="0">
              <a:buNone/>
              <a:defRPr sz="1600" b="1"/>
            </a:lvl5pPr>
            <a:lvl6pPr marL="2285610" indent="0">
              <a:buNone/>
              <a:defRPr sz="1600" b="1"/>
            </a:lvl6pPr>
            <a:lvl7pPr marL="2742732" indent="0">
              <a:buNone/>
              <a:defRPr sz="1600" b="1"/>
            </a:lvl7pPr>
            <a:lvl8pPr marL="3199854" indent="0">
              <a:buNone/>
              <a:defRPr sz="1600" b="1"/>
            </a:lvl8pPr>
            <a:lvl9pPr marL="3656976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2000"/>
            </a:lvl4pPr>
            <a:lvl5pPr marL="1828488" indent="0">
              <a:buNone/>
              <a:defRPr sz="2000"/>
            </a:lvl5pPr>
            <a:lvl6pPr marL="2285610" indent="0">
              <a:buNone/>
              <a:defRPr sz="2000"/>
            </a:lvl6pPr>
            <a:lvl7pPr marL="2742732" indent="0">
              <a:buNone/>
              <a:defRPr sz="2000"/>
            </a:lvl7pPr>
            <a:lvl8pPr marL="3199854" indent="0">
              <a:buNone/>
              <a:defRPr sz="2000"/>
            </a:lvl8pPr>
            <a:lvl9pPr marL="36569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8" indent="0">
              <a:buNone/>
              <a:defRPr sz="900"/>
            </a:lvl5pPr>
            <a:lvl6pPr marL="2285610" indent="0">
              <a:buNone/>
              <a:defRPr sz="900"/>
            </a:lvl6pPr>
            <a:lvl7pPr marL="2742732" indent="0">
              <a:buNone/>
              <a:defRPr sz="900"/>
            </a:lvl7pPr>
            <a:lvl8pPr marL="3199854" indent="0">
              <a:buNone/>
              <a:defRPr sz="900"/>
            </a:lvl8pPr>
            <a:lvl9pPr marL="3656976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147639"/>
            <a:ext cx="2133600" cy="5094287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147639"/>
            <a:ext cx="6248400" cy="5094287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5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5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5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5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5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5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10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image" Target="../media/image5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5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jpe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image" Target="../media/image5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5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0" y="6094414"/>
            <a:ext cx="9144000" cy="1587"/>
          </a:xfrm>
          <a:prstGeom prst="line">
            <a:avLst/>
          </a:prstGeom>
          <a:noFill/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1027" name="Line 3"/>
          <p:cNvSpPr>
            <a:spLocks noChangeShapeType="1"/>
          </p:cNvSpPr>
          <p:nvPr/>
        </p:nvSpPr>
        <p:spPr bwMode="auto">
          <a:xfrm flipV="1">
            <a:off x="0" y="892176"/>
            <a:ext cx="9144000" cy="34925"/>
          </a:xfrm>
          <a:prstGeom prst="line">
            <a:avLst/>
          </a:prstGeom>
          <a:noFill/>
          <a:ln w="255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pic>
        <p:nvPicPr>
          <p:cNvPr id="1031" name="Picture 6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0352" y="116632"/>
            <a:ext cx="1261426" cy="7272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232776" y="6303963"/>
            <a:ext cx="709613" cy="458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  <a:defRPr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821E90-D29E-9B47-84A4-2F116D56E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0" y="6094414"/>
            <a:ext cx="9144000" cy="1587"/>
          </a:xfrm>
          <a:prstGeom prst="line">
            <a:avLst/>
          </a:prstGeom>
          <a:noFill/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 flipV="1">
            <a:off x="0" y="892176"/>
            <a:ext cx="9144000" cy="34925"/>
          </a:xfrm>
          <a:prstGeom prst="line">
            <a:avLst/>
          </a:prstGeom>
          <a:noFill/>
          <a:ln w="255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11621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75589" y="325439"/>
            <a:ext cx="1260475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1622" name="Picture 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09600" y="6188076"/>
            <a:ext cx="901700" cy="542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1623" name="Picture 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905000" y="6103938"/>
            <a:ext cx="685800" cy="754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1624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111625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2928938" y="6345238"/>
            <a:ext cx="2868612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777" algn="l"/>
                <a:tab pos="1447553" algn="l"/>
                <a:tab pos="2171330" algn="l"/>
              </a:tabLst>
              <a:defRPr sz="18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8232776" y="6345238"/>
            <a:ext cx="709613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8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0A829B3C-B295-8148-9AFD-5B1AFD53A0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hf sldNum="0" hdr="0" dt="0"/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66" name="Line 2"/>
          <p:cNvSpPr>
            <a:spLocks noChangeShapeType="1"/>
          </p:cNvSpPr>
          <p:nvPr/>
        </p:nvSpPr>
        <p:spPr bwMode="auto">
          <a:xfrm>
            <a:off x="0" y="6094414"/>
            <a:ext cx="9144000" cy="1587"/>
          </a:xfrm>
          <a:prstGeom prst="line">
            <a:avLst/>
          </a:prstGeom>
          <a:noFill/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11267" name="Line 3"/>
          <p:cNvSpPr>
            <a:spLocks noChangeShapeType="1"/>
          </p:cNvSpPr>
          <p:nvPr/>
        </p:nvSpPr>
        <p:spPr bwMode="auto">
          <a:xfrm flipV="1">
            <a:off x="0" y="892176"/>
            <a:ext cx="9144000" cy="34925"/>
          </a:xfrm>
          <a:prstGeom prst="line">
            <a:avLst/>
          </a:prstGeom>
          <a:noFill/>
          <a:ln w="255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23909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75589" y="325439"/>
            <a:ext cx="1260475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3910" name="Picture 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09600" y="6188076"/>
            <a:ext cx="901700" cy="542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3911" name="Picture 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905000" y="6103938"/>
            <a:ext cx="685800" cy="754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391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12391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11273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2928938" y="6345238"/>
            <a:ext cx="2868612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777" algn="l"/>
                <a:tab pos="1447553" algn="l"/>
                <a:tab pos="2171330" algn="l"/>
              </a:tabLst>
              <a:defRPr sz="18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1127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8232776" y="6345238"/>
            <a:ext cx="709613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8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2A5A1ACA-DDBE-0041-8635-A313226B8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hf sldNum="0" hdr="0" dt="0"/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6094414"/>
            <a:ext cx="9144000" cy="1587"/>
          </a:xfrm>
          <a:prstGeom prst="line">
            <a:avLst/>
          </a:prstGeom>
          <a:noFill/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 flipV="1">
            <a:off x="0" y="892176"/>
            <a:ext cx="9144000" cy="34925"/>
          </a:xfrm>
          <a:prstGeom prst="line">
            <a:avLst/>
          </a:prstGeom>
          <a:noFill/>
          <a:ln w="255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36197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75589" y="325439"/>
            <a:ext cx="1260475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6198" name="Picture 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09600" y="6188076"/>
            <a:ext cx="901700" cy="542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6199" name="Picture 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905000" y="6103938"/>
            <a:ext cx="685800" cy="754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620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136201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2928938" y="6345238"/>
            <a:ext cx="2868612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777" algn="l"/>
                <a:tab pos="1447553" algn="l"/>
                <a:tab pos="2171330" algn="l"/>
              </a:tabLst>
              <a:defRPr sz="18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8232776" y="6345238"/>
            <a:ext cx="709613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8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DA4449AD-443B-954E-A0A2-C786B84B4C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hf sldNum="0" hdr="0" dt="0"/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14" name="Line 2"/>
          <p:cNvSpPr>
            <a:spLocks noChangeShapeType="1"/>
          </p:cNvSpPr>
          <p:nvPr/>
        </p:nvSpPr>
        <p:spPr bwMode="auto">
          <a:xfrm>
            <a:off x="0" y="6094414"/>
            <a:ext cx="9144000" cy="1587"/>
          </a:xfrm>
          <a:prstGeom prst="line">
            <a:avLst/>
          </a:prstGeom>
          <a:noFill/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 flipV="1">
            <a:off x="0" y="892176"/>
            <a:ext cx="9144000" cy="34925"/>
          </a:xfrm>
          <a:prstGeom prst="line">
            <a:avLst/>
          </a:prstGeom>
          <a:noFill/>
          <a:ln w="255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48485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75589" y="325439"/>
            <a:ext cx="1260475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8486" name="Picture 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09600" y="6188076"/>
            <a:ext cx="901700" cy="542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8487" name="Picture 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905000" y="6103938"/>
            <a:ext cx="685800" cy="754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848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148489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2928938" y="6345238"/>
            <a:ext cx="2868612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777" algn="l"/>
                <a:tab pos="1447553" algn="l"/>
                <a:tab pos="2171330" algn="l"/>
              </a:tabLst>
              <a:defRPr sz="18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8232776" y="6345238"/>
            <a:ext cx="709613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8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65BB5D83-CB0D-B44F-8068-B1EF520ED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sldNum="0" hdr="0" dt="0"/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0" y="6094414"/>
            <a:ext cx="9144000" cy="1587"/>
          </a:xfrm>
          <a:prstGeom prst="line">
            <a:avLst/>
          </a:prstGeom>
          <a:noFill/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0" y="892176"/>
            <a:ext cx="9144000" cy="34925"/>
          </a:xfrm>
          <a:prstGeom prst="line">
            <a:avLst/>
          </a:prstGeom>
          <a:noFill/>
          <a:ln w="255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60773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75589" y="325439"/>
            <a:ext cx="1260475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0774" name="Picture 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09600" y="6188076"/>
            <a:ext cx="901700" cy="542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0775" name="Picture 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905000" y="6103938"/>
            <a:ext cx="685800" cy="754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077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16077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14345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2928938" y="6345238"/>
            <a:ext cx="2868612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777" algn="l"/>
                <a:tab pos="1447553" algn="l"/>
                <a:tab pos="2171330" algn="l"/>
              </a:tabLst>
              <a:defRPr sz="18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14346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8232776" y="6345238"/>
            <a:ext cx="709613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8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CC869A4E-10A0-A14F-A7B1-1E7338D3A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hf sldNum="0" hdr="0" dt="0"/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2" name="Line 2"/>
          <p:cNvSpPr>
            <a:spLocks noChangeShapeType="1"/>
          </p:cNvSpPr>
          <p:nvPr/>
        </p:nvSpPr>
        <p:spPr bwMode="auto">
          <a:xfrm>
            <a:off x="0" y="6094414"/>
            <a:ext cx="9144000" cy="1587"/>
          </a:xfrm>
          <a:prstGeom prst="line">
            <a:avLst/>
          </a:prstGeom>
          <a:noFill/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 flipV="1">
            <a:off x="0" y="892176"/>
            <a:ext cx="9144000" cy="34925"/>
          </a:xfrm>
          <a:prstGeom prst="line">
            <a:avLst/>
          </a:prstGeom>
          <a:noFill/>
          <a:ln w="255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73061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75589" y="325439"/>
            <a:ext cx="1260475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3062" name="Picture 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09600" y="6188076"/>
            <a:ext cx="901700" cy="542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3063" name="Picture 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905000" y="6103938"/>
            <a:ext cx="685800" cy="754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3064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173065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15369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2928938" y="6345238"/>
            <a:ext cx="2868612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777" algn="l"/>
                <a:tab pos="1447553" algn="l"/>
                <a:tab pos="2171330" algn="l"/>
              </a:tabLst>
              <a:defRPr sz="18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15370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8232776" y="6345238"/>
            <a:ext cx="709613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8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D66B0EFC-89DF-5242-AFCB-BA32D43285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hf sldNum="0" hdr="0" dt="0"/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6094414"/>
            <a:ext cx="9144000" cy="1587"/>
          </a:xfrm>
          <a:prstGeom prst="line">
            <a:avLst/>
          </a:prstGeom>
          <a:noFill/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 flipV="1">
            <a:off x="0" y="892176"/>
            <a:ext cx="9144000" cy="34925"/>
          </a:xfrm>
          <a:prstGeom prst="line">
            <a:avLst/>
          </a:prstGeom>
          <a:noFill/>
          <a:ln w="255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85349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6172200"/>
            <a:ext cx="677333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5350" name="Picture 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153400" y="6172201"/>
            <a:ext cx="914400" cy="550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5351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0352" y="116632"/>
            <a:ext cx="1257792" cy="72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535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18535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5181601" y="5562601"/>
            <a:ext cx="2868613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777" algn="l"/>
                <a:tab pos="1447553" algn="l"/>
                <a:tab pos="2171330" algn="l"/>
              </a:tabLst>
              <a:defRPr sz="18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4495801" y="6248400"/>
            <a:ext cx="709613" cy="384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8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26154E7B-7EAF-B443-9B60-9845D1066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hf sldNum="0" hdr="0" dt="0"/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0" y="6094414"/>
            <a:ext cx="9144000" cy="1587"/>
          </a:xfrm>
          <a:prstGeom prst="line">
            <a:avLst/>
          </a:prstGeom>
          <a:noFill/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17411" name="Line 3"/>
          <p:cNvSpPr>
            <a:spLocks noChangeShapeType="1"/>
          </p:cNvSpPr>
          <p:nvPr/>
        </p:nvSpPr>
        <p:spPr bwMode="auto">
          <a:xfrm flipV="1">
            <a:off x="0" y="892176"/>
            <a:ext cx="9144000" cy="34925"/>
          </a:xfrm>
          <a:prstGeom prst="line">
            <a:avLst/>
          </a:prstGeom>
          <a:noFill/>
          <a:ln w="255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97637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75589" y="325439"/>
            <a:ext cx="1260475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7638" name="Picture 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09600" y="6188076"/>
            <a:ext cx="901700" cy="542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7639" name="Picture 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905000" y="6103938"/>
            <a:ext cx="685800" cy="754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764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197641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2928938" y="6345238"/>
            <a:ext cx="2868612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777" algn="l"/>
                <a:tab pos="1447553" algn="l"/>
                <a:tab pos="2171330" algn="l"/>
              </a:tabLst>
              <a:defRPr sz="18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8232776" y="6345238"/>
            <a:ext cx="709613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8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53609DB9-18C9-D342-9FD4-AD899DDEE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hf sldNum="0" hdr="0" dt="0"/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0" y="6094414"/>
            <a:ext cx="9144000" cy="1587"/>
          </a:xfrm>
          <a:prstGeom prst="line">
            <a:avLst/>
          </a:prstGeom>
          <a:noFill/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 flipV="1">
            <a:off x="0" y="892176"/>
            <a:ext cx="9144000" cy="34925"/>
          </a:xfrm>
          <a:prstGeom prst="line">
            <a:avLst/>
          </a:prstGeom>
          <a:noFill/>
          <a:ln w="255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pic>
        <p:nvPicPr>
          <p:cNvPr id="209925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75589" y="325439"/>
            <a:ext cx="1260475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9926" name="Picture 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09600" y="6188076"/>
            <a:ext cx="901700" cy="542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9927" name="Picture 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905000" y="6103938"/>
            <a:ext cx="685800" cy="754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99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209929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18441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2928938" y="6345238"/>
            <a:ext cx="2868612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777" algn="l"/>
                <a:tab pos="1447553" algn="l"/>
                <a:tab pos="2171330" algn="l"/>
              </a:tabLst>
              <a:defRPr sz="18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18442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8232776" y="6345238"/>
            <a:ext cx="709613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8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BD50D4B2-FD67-2749-9587-3997DE5C1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sldNum="0" hdr="0" dt="0"/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0" y="6094414"/>
            <a:ext cx="9144000" cy="1587"/>
          </a:xfrm>
          <a:prstGeom prst="line">
            <a:avLst/>
          </a:prstGeom>
          <a:noFill/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 flipV="1">
            <a:off x="0" y="892176"/>
            <a:ext cx="9144000" cy="34925"/>
          </a:xfrm>
          <a:prstGeom prst="line">
            <a:avLst/>
          </a:prstGeom>
          <a:noFill/>
          <a:ln w="255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pic>
        <p:nvPicPr>
          <p:cNvPr id="222213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75589" y="325439"/>
            <a:ext cx="1260475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2214" name="Picture 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09600" y="6188076"/>
            <a:ext cx="901700" cy="542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2215" name="Picture 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905000" y="6103938"/>
            <a:ext cx="685800" cy="754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221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22221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19465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2928938" y="6345238"/>
            <a:ext cx="2868612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777" algn="l"/>
                <a:tab pos="1447553" algn="l"/>
                <a:tab pos="2171330" algn="l"/>
              </a:tabLst>
              <a:defRPr sz="18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19466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8232776" y="6345238"/>
            <a:ext cx="709613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8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1ED479B1-57CB-A542-BF20-508E68EE3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dt="0"/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2514600"/>
            <a:ext cx="3429000" cy="3352800"/>
          </a:xfrm>
          <a:prstGeom prst="rect">
            <a:avLst/>
          </a:prstGeom>
          <a:solidFill>
            <a:srgbClr val="D0D5DE"/>
          </a:solidFill>
          <a:ln w="9525">
            <a:noFill/>
            <a:round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429000" y="3175"/>
            <a:ext cx="5715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429000" y="5430838"/>
            <a:ext cx="5715000" cy="1427162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5449888"/>
            <a:ext cx="3429000" cy="1408112"/>
          </a:xfrm>
          <a:prstGeom prst="rect">
            <a:avLst/>
          </a:prstGeom>
          <a:gradFill rotWithShape="0">
            <a:gsLst>
              <a:gs pos="0">
                <a:srgbClr val="D0D5DE"/>
              </a:gs>
              <a:gs pos="100000">
                <a:srgbClr val="4C4E51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429000" y="5094288"/>
            <a:ext cx="5715000" cy="358775"/>
          </a:xfrm>
          <a:prstGeom prst="rect">
            <a:avLst/>
          </a:prstGeom>
          <a:gradFill rotWithShape="0">
            <a:gsLst>
              <a:gs pos="0">
                <a:srgbClr val="606367"/>
              </a:gs>
              <a:gs pos="100000">
                <a:srgbClr val="D0D5DE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3319" name="Picture 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69964" y="368300"/>
            <a:ext cx="1481137" cy="946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20" name="Picture 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1844675"/>
            <a:ext cx="3429000" cy="3598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2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13322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0" y="6094414"/>
            <a:ext cx="9144000" cy="1587"/>
          </a:xfrm>
          <a:prstGeom prst="line">
            <a:avLst/>
          </a:prstGeom>
          <a:noFill/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 flipV="1">
            <a:off x="0" y="892176"/>
            <a:ext cx="9144000" cy="34925"/>
          </a:xfrm>
          <a:prstGeom prst="line">
            <a:avLst/>
          </a:prstGeom>
          <a:noFill/>
          <a:ln w="255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pic>
        <p:nvPicPr>
          <p:cNvPr id="234501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75589" y="325439"/>
            <a:ext cx="1260475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4502" name="Picture 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09600" y="6188076"/>
            <a:ext cx="901700" cy="542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4503" name="Picture 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905000" y="6103938"/>
            <a:ext cx="685800" cy="754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4504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234505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2928938" y="6345238"/>
            <a:ext cx="2868612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777" algn="l"/>
                <a:tab pos="1447553" algn="l"/>
                <a:tab pos="2171330" algn="l"/>
              </a:tabLst>
              <a:defRPr sz="1800">
                <a:solidFill>
                  <a:srgbClr val="FFFFFF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n-US"/>
              <a:t>Comunidad de Madrid</a:t>
            </a:r>
          </a:p>
        </p:txBody>
      </p:sp>
      <p:sp>
        <p:nvSpPr>
          <p:cNvPr id="20490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8232776" y="6345238"/>
            <a:ext cx="709613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8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99CC5E9A-3D87-1748-A71B-1C9CE75FC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hf sldNum="0" hdr="0" dt="0"/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203575" y="4887913"/>
            <a:ext cx="3132138" cy="950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24678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6"/>
            <a:ext cx="2884488" cy="823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723777" algn="l"/>
                <a:tab pos="1447553" algn="l"/>
                <a:tab pos="2171330" algn="l"/>
              </a:tabLst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2488" cy="46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723777" algn="l"/>
                <a:tab pos="1447553" algn="l"/>
              </a:tabLst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1CE26A48-0178-EA4A-BE80-9E14ADE2B24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hf sldNum="0" hdr="0" dt="0"/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203575" y="4887913"/>
            <a:ext cx="3132138" cy="950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25907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6"/>
            <a:ext cx="2884488" cy="823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723777" algn="l"/>
                <a:tab pos="1447553" algn="l"/>
                <a:tab pos="2171330" algn="l"/>
              </a:tabLst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2488" cy="46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723777" algn="l"/>
                <a:tab pos="1447553" algn="l"/>
              </a:tabLst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2C5A6F20-38A4-4B4E-866E-0574C6EECB1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hf sldNum="0" hdr="0" dt="0"/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203575" y="4887913"/>
            <a:ext cx="3132138" cy="950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27136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6"/>
            <a:ext cx="2884488" cy="823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723777" algn="l"/>
                <a:tab pos="1447553" algn="l"/>
                <a:tab pos="2171330" algn="l"/>
              </a:tabLst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2488" cy="46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723777" algn="l"/>
                <a:tab pos="1447553" algn="l"/>
              </a:tabLst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15148D69-F11D-0446-BDE8-CDA1A59B7DD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hf sldNum="0" hdr="0" dt="0"/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203575" y="4887913"/>
            <a:ext cx="3132138" cy="950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28365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6"/>
            <a:ext cx="2884488" cy="823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723777" algn="l"/>
                <a:tab pos="1447553" algn="l"/>
                <a:tab pos="2171330" algn="l"/>
              </a:tabLst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2488" cy="46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723777" algn="l"/>
                <a:tab pos="1447553" algn="l"/>
              </a:tabLst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69370E08-9155-8C4C-9176-39C25C030DC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hf sldNum="0" hdr="0" dt="0"/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203575" y="4887913"/>
            <a:ext cx="3132138" cy="950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2959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29594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6"/>
            <a:ext cx="2884488" cy="823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723777" algn="l"/>
                <a:tab pos="1447553" algn="l"/>
                <a:tab pos="2171330" algn="l"/>
              </a:tabLst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2488" cy="46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723777" algn="l"/>
                <a:tab pos="1447553" algn="l"/>
              </a:tabLst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AF563A12-EBE8-0D47-9271-2B4AC186111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hf sldNum="0" hdr="0" dt="0"/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203575" y="4887913"/>
            <a:ext cx="3132138" cy="950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3082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3082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6"/>
            <a:ext cx="2884488" cy="823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723777" algn="l"/>
                <a:tab pos="1447553" algn="l"/>
                <a:tab pos="2171330" algn="l"/>
              </a:tabLst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2488" cy="46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723777" algn="l"/>
                <a:tab pos="1447553" algn="l"/>
              </a:tabLst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9C57CC97-CA81-BB4B-A89B-0033FE7DB86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hf sldNum="0" hdr="0" dt="0"/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203575" y="4887913"/>
            <a:ext cx="3132138" cy="950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320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32051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6"/>
            <a:ext cx="2884488" cy="823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723777" algn="l"/>
                <a:tab pos="1447553" algn="l"/>
                <a:tab pos="2171330" algn="l"/>
              </a:tabLst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2488" cy="46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723777" algn="l"/>
                <a:tab pos="1447553" algn="l"/>
              </a:tabLst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896D7FCD-CD91-EC45-B315-93C189DADBD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hf sldNum="0" hdr="0" dt="0"/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203575" y="4887913"/>
            <a:ext cx="3132138" cy="950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3328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33280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6"/>
            <a:ext cx="2884488" cy="823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723777" algn="l"/>
                <a:tab pos="1447553" algn="l"/>
                <a:tab pos="2171330" algn="l"/>
              </a:tabLst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2488" cy="46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723777" algn="l"/>
                <a:tab pos="1447553" algn="l"/>
              </a:tabLst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16F180A6-E402-DB44-8285-3C74EF08D3A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hf sldNum="0" hdr="0" dt="0"/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203575" y="4887913"/>
            <a:ext cx="3132138" cy="950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345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34509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6"/>
            <a:ext cx="2884488" cy="823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723777" algn="l"/>
                <a:tab pos="1447553" algn="l"/>
                <a:tab pos="2171330" algn="l"/>
              </a:tabLst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2488" cy="46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723777" algn="l"/>
                <a:tab pos="1447553" algn="l"/>
              </a:tabLst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94469C8D-72AF-6F4C-9DAC-BEBA2A4364A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hf sldNum="0" hdr="0" dt="0"/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0" y="6326189"/>
            <a:ext cx="9144000" cy="1587"/>
          </a:xfrm>
          <a:prstGeom prst="line">
            <a:avLst/>
          </a:prstGeom>
          <a:noFill/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0" y="892176"/>
            <a:ext cx="9144000" cy="34925"/>
          </a:xfrm>
          <a:prstGeom prst="line">
            <a:avLst/>
          </a:prstGeom>
          <a:noFill/>
          <a:ln w="255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75589" y="325439"/>
            <a:ext cx="1260475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15">
            <a:lum contrast="20000"/>
          </a:blip>
          <a:srcRect l="81931" t="27196"/>
          <a:stretch>
            <a:fillRect/>
          </a:stretch>
        </p:blipFill>
        <p:spPr bwMode="auto">
          <a:xfrm>
            <a:off x="0" y="6369050"/>
            <a:ext cx="1241425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0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2560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203575" y="4887913"/>
            <a:ext cx="3132138" cy="950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357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35738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6"/>
            <a:ext cx="2884488" cy="823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723777" algn="l"/>
                <a:tab pos="1447553" algn="l"/>
                <a:tab pos="2171330" algn="l"/>
              </a:tabLst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2488" cy="46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723777" algn="l"/>
                <a:tab pos="1447553" algn="l"/>
              </a:tabLst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46F1B5EE-A842-9243-97CB-9F58B3AF8CF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hf sldNum="0" hdr="0" dt="0"/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203575" y="4887913"/>
            <a:ext cx="3132138" cy="950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3696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36966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6"/>
            <a:ext cx="2884488" cy="823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723777" algn="l"/>
                <a:tab pos="1447553" algn="l"/>
                <a:tab pos="2171330" algn="l"/>
              </a:tabLst>
              <a:defRPr>
                <a:solidFill>
                  <a:srgbClr val="FFFFFF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s-ES"/>
              <a:t>Comunidad de Madrid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2488" cy="46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723777" algn="l"/>
                <a:tab pos="1447553" algn="l"/>
              </a:tabLst>
              <a:defRPr>
                <a:solidFill>
                  <a:srgbClr val="FFFFFF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F90437F7-0A9F-1744-BA8B-02E5E4707CA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hf sldNum="0" hdr="0" dt="0"/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0" y="6326189"/>
            <a:ext cx="9144000" cy="1587"/>
          </a:xfrm>
          <a:prstGeom prst="line">
            <a:avLst/>
          </a:prstGeom>
          <a:noFill/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 flipV="1">
            <a:off x="0" y="892176"/>
            <a:ext cx="9144000" cy="34925"/>
          </a:xfrm>
          <a:prstGeom prst="line">
            <a:avLst/>
          </a:prstGeom>
          <a:noFill/>
          <a:ln w="255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75589" y="325439"/>
            <a:ext cx="1260475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7894" name="Picture 5"/>
          <p:cNvPicPr>
            <a:picLocks noChangeAspect="1" noChangeArrowheads="1"/>
          </p:cNvPicPr>
          <p:nvPr/>
        </p:nvPicPr>
        <p:blipFill>
          <a:blip r:embed="rId15">
            <a:lum contrast="20000"/>
          </a:blip>
          <a:srcRect l="81931" t="27196"/>
          <a:stretch>
            <a:fillRect/>
          </a:stretch>
        </p:blipFill>
        <p:spPr bwMode="auto">
          <a:xfrm>
            <a:off x="0" y="6369050"/>
            <a:ext cx="1241425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789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3789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0" y="6326189"/>
            <a:ext cx="9144000" cy="1587"/>
          </a:xfrm>
          <a:prstGeom prst="line">
            <a:avLst/>
          </a:prstGeom>
          <a:noFill/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 flipV="1">
            <a:off x="0" y="892176"/>
            <a:ext cx="9144000" cy="34925"/>
          </a:xfrm>
          <a:prstGeom prst="line">
            <a:avLst/>
          </a:prstGeom>
          <a:noFill/>
          <a:ln w="255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pic>
        <p:nvPicPr>
          <p:cNvPr id="50181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75589" y="325439"/>
            <a:ext cx="1260475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0182" name="Picture 5"/>
          <p:cNvPicPr>
            <a:picLocks noChangeAspect="1" noChangeArrowheads="1"/>
          </p:cNvPicPr>
          <p:nvPr/>
        </p:nvPicPr>
        <p:blipFill>
          <a:blip r:embed="rId15">
            <a:lum contrast="20000"/>
          </a:blip>
          <a:srcRect l="81931" t="27196"/>
          <a:stretch>
            <a:fillRect/>
          </a:stretch>
        </p:blipFill>
        <p:spPr bwMode="auto">
          <a:xfrm>
            <a:off x="0" y="6369050"/>
            <a:ext cx="1241425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0183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5018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0" y="6326189"/>
            <a:ext cx="9144000" cy="1587"/>
          </a:xfrm>
          <a:prstGeom prst="line">
            <a:avLst/>
          </a:prstGeom>
          <a:noFill/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 flipV="1">
            <a:off x="0" y="892176"/>
            <a:ext cx="9144000" cy="34925"/>
          </a:xfrm>
          <a:prstGeom prst="line">
            <a:avLst/>
          </a:prstGeom>
          <a:noFill/>
          <a:ln w="255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pic>
        <p:nvPicPr>
          <p:cNvPr id="62469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75589" y="325439"/>
            <a:ext cx="1260475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2470" name="Picture 5"/>
          <p:cNvPicPr>
            <a:picLocks noChangeAspect="1" noChangeArrowheads="1"/>
          </p:cNvPicPr>
          <p:nvPr/>
        </p:nvPicPr>
        <p:blipFill>
          <a:blip r:embed="rId15">
            <a:lum contrast="20000"/>
          </a:blip>
          <a:srcRect l="81931" t="27196"/>
          <a:stretch>
            <a:fillRect/>
          </a:stretch>
        </p:blipFill>
        <p:spPr bwMode="auto">
          <a:xfrm>
            <a:off x="0" y="6369050"/>
            <a:ext cx="1241425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247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6247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0" y="6326189"/>
            <a:ext cx="9144000" cy="1587"/>
          </a:xfrm>
          <a:prstGeom prst="line">
            <a:avLst/>
          </a:prstGeom>
          <a:noFill/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 flipV="1">
            <a:off x="0" y="892176"/>
            <a:ext cx="9144000" cy="34925"/>
          </a:xfrm>
          <a:prstGeom prst="line">
            <a:avLst/>
          </a:prstGeom>
          <a:noFill/>
          <a:ln w="255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pic>
        <p:nvPicPr>
          <p:cNvPr id="74757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75589" y="325439"/>
            <a:ext cx="1260475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4758" name="Picture 5"/>
          <p:cNvPicPr>
            <a:picLocks noChangeAspect="1" noChangeArrowheads="1"/>
          </p:cNvPicPr>
          <p:nvPr/>
        </p:nvPicPr>
        <p:blipFill>
          <a:blip r:embed="rId15">
            <a:lum contrast="20000"/>
          </a:blip>
          <a:srcRect l="81931" t="27196"/>
          <a:stretch>
            <a:fillRect/>
          </a:stretch>
        </p:blipFill>
        <p:spPr bwMode="auto">
          <a:xfrm>
            <a:off x="0" y="6369050"/>
            <a:ext cx="1241425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475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7476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0" y="6326189"/>
            <a:ext cx="9144000" cy="1587"/>
          </a:xfrm>
          <a:prstGeom prst="line">
            <a:avLst/>
          </a:prstGeom>
          <a:noFill/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 flipV="1">
            <a:off x="0" y="892176"/>
            <a:ext cx="9144000" cy="34925"/>
          </a:xfrm>
          <a:prstGeom prst="line">
            <a:avLst/>
          </a:prstGeom>
          <a:noFill/>
          <a:ln w="255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  <p:pic>
        <p:nvPicPr>
          <p:cNvPr id="87045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75589" y="325439"/>
            <a:ext cx="1260475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7046" name="Picture 5"/>
          <p:cNvPicPr>
            <a:picLocks noChangeAspect="1" noChangeArrowheads="1"/>
          </p:cNvPicPr>
          <p:nvPr/>
        </p:nvPicPr>
        <p:blipFill>
          <a:blip r:embed="rId15">
            <a:lum contrast="20000"/>
          </a:blip>
          <a:srcRect l="81931" t="27196"/>
          <a:stretch>
            <a:fillRect/>
          </a:stretch>
        </p:blipFill>
        <p:spPr bwMode="auto">
          <a:xfrm>
            <a:off x="0" y="6369050"/>
            <a:ext cx="1241425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704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8704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203575" y="4887913"/>
            <a:ext cx="3132138" cy="950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93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011238"/>
            <a:ext cx="8534400" cy="4230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los formatos del texto del esquema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  <a:p>
            <a:pPr lvl="4"/>
            <a:r>
              <a:rPr lang="en-GB"/>
              <a:t>Octavo nivel del esquema</a:t>
            </a:r>
          </a:p>
          <a:p>
            <a:pPr lvl="4"/>
            <a:r>
              <a:rPr lang="en-GB"/>
              <a:t>Noveno nivel del esquema</a:t>
            </a:r>
          </a:p>
        </p:txBody>
      </p:sp>
      <p:sp>
        <p:nvSpPr>
          <p:cNvPr id="9933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147639"/>
            <a:ext cx="7218362" cy="77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85" tIns="46792" rIns="89985" bIns="467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2pPr>
      <a:lvl3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3pPr>
      <a:lvl4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4pPr>
      <a:lvl5pPr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5pPr>
      <a:lvl6pPr marL="2514171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6pPr>
      <a:lvl7pPr marL="2971293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7pPr>
      <a:lvl8pPr marL="3428415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8pPr>
      <a:lvl9pPr marL="3885537" indent="-228561" algn="l" defTabSz="449186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Consolas" charset="0"/>
          <a:ea typeface="DejaVu Sans" charset="0"/>
          <a:cs typeface="DejaVu Sans" charset="0"/>
        </a:defRPr>
      </a:lvl9pPr>
    </p:titleStyle>
    <p:bodyStyle>
      <a:lvl1pPr marL="342841" indent="-342841" algn="just" defTabSz="449186" rtl="0" eaLnBrk="0" fontAlgn="base" hangingPunct="0">
        <a:spcBef>
          <a:spcPts val="3249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823" indent="-285701" algn="just" defTabSz="449186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400">
          <a:solidFill>
            <a:srgbClr val="333333"/>
          </a:solidFill>
          <a:latin typeface="+mn-lt"/>
          <a:ea typeface="+mn-ea"/>
          <a:cs typeface="+mn-cs"/>
        </a:defRPr>
      </a:lvl2pPr>
      <a:lvl3pPr marL="1142805" indent="-228561" algn="just" defTabSz="449186" rtl="0" eaLnBrk="0" fontAlgn="base" hangingPunct="0">
        <a:lnSpc>
          <a:spcPct val="95000"/>
        </a:lnSpc>
        <a:spcBef>
          <a:spcPts val="16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200">
          <a:solidFill>
            <a:srgbClr val="333333"/>
          </a:solidFill>
          <a:latin typeface="+mn-lt"/>
          <a:ea typeface="+mn-ea"/>
          <a:cs typeface="+mn-cs"/>
        </a:defRPr>
      </a:lvl3pPr>
      <a:lvl4pPr marL="1599927" indent="-228561" algn="just" defTabSz="449186" rtl="0" eaLnBrk="0" fontAlgn="base" hangingPunct="0">
        <a:lnSpc>
          <a:spcPct val="95000"/>
        </a:lnSpc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049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pitchFamily="-105" charset="0"/>
        <a:defRPr>
          <a:solidFill>
            <a:srgbClr val="333333"/>
          </a:solidFill>
          <a:latin typeface="+mn-lt"/>
          <a:ea typeface="+mn-ea"/>
          <a:cs typeface="+mn-cs"/>
        </a:defRPr>
      </a:lvl5pPr>
      <a:lvl6pPr marL="2514171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6pPr>
      <a:lvl7pPr marL="2971293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7pPr>
      <a:lvl8pPr marL="3428415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8pPr>
      <a:lvl9pPr marL="3885537" indent="-228561" algn="just" defTabSz="449186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8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0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2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4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6" algn="l" defTabSz="4571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685800" y="727076"/>
            <a:ext cx="7772400" cy="1470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  <a:defRPr/>
            </a:pP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REDIMadrid: </a:t>
            </a:r>
            <a:b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</a:b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Estado presente y plan de futuro</a:t>
            </a:r>
          </a:p>
        </p:txBody>
      </p:sp>
      <p:sp>
        <p:nvSpPr>
          <p:cNvPr id="384003" name="Text Box 2"/>
          <p:cNvSpPr txBox="1">
            <a:spLocks noChangeArrowheads="1"/>
          </p:cNvSpPr>
          <p:nvPr/>
        </p:nvSpPr>
        <p:spPr bwMode="auto">
          <a:xfrm>
            <a:off x="1371600" y="2370139"/>
            <a:ext cx="6400800" cy="2301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s-ES" b="1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César Sánchez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endParaRPr lang="es-ES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s-ES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XIV Jornadas de REDIMadrid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s-ES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22 de octubre de 2019 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s-ES" sz="18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Universidad Rey Juan Carlos de Madrid</a:t>
            </a:r>
          </a:p>
        </p:txBody>
      </p:sp>
      <p:pic>
        <p:nvPicPr>
          <p:cNvPr id="3840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4953000"/>
            <a:ext cx="1295400" cy="779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400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4725144"/>
            <a:ext cx="946311" cy="9988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C3A276-080D-B64A-9F36-DB2D079DC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03848" y="4787989"/>
            <a:ext cx="3043359" cy="9988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Text Box 1"/>
          <p:cNvSpPr txBox="1">
            <a:spLocks noChangeArrowheads="1"/>
          </p:cNvSpPr>
          <p:nvPr/>
        </p:nvSpPr>
        <p:spPr bwMode="auto">
          <a:xfrm>
            <a:off x="190500" y="177801"/>
            <a:ext cx="7412038" cy="722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s-ES" sz="2800" b="1" dirty="0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Tipos de Conectividad Objetivo</a:t>
            </a:r>
          </a:p>
        </p:txBody>
      </p:sp>
      <p:sp>
        <p:nvSpPr>
          <p:cNvPr id="392195" name="Text Box 2"/>
          <p:cNvSpPr txBox="1">
            <a:spLocks noChangeArrowheads="1"/>
          </p:cNvSpPr>
          <p:nvPr/>
        </p:nvSpPr>
        <p:spPr bwMode="auto">
          <a:xfrm>
            <a:off x="8232776" y="6356350"/>
            <a:ext cx="720725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 algn="r"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fld id="{17C219E5-EEB8-7648-9F60-060E2AFF07F5}" type="slidenum">
              <a:rPr lang="en-US" sz="1200">
                <a:solidFill>
                  <a:srgbClr val="8F8F8F"/>
                </a:solidFill>
              </a:rPr>
              <a:pPr algn="r">
                <a:buClrTx/>
                <a:tabLst>
                  <a:tab pos="0" algn="l"/>
                  <a:tab pos="447599" algn="l"/>
                  <a:tab pos="896785" algn="l"/>
                  <a:tab pos="1345970" algn="l"/>
                  <a:tab pos="1795157" algn="l"/>
                  <a:tab pos="2244342" algn="l"/>
                  <a:tab pos="2693529" algn="l"/>
                  <a:tab pos="3142714" algn="l"/>
                  <a:tab pos="3591900" algn="l"/>
                  <a:tab pos="4041086" algn="l"/>
                  <a:tab pos="4490272" algn="l"/>
                  <a:tab pos="4939457" algn="l"/>
                  <a:tab pos="5388644" algn="l"/>
                  <a:tab pos="5837829" algn="l"/>
                  <a:tab pos="6287016" algn="l"/>
                  <a:tab pos="6736201" algn="l"/>
                  <a:tab pos="7185387" algn="l"/>
                  <a:tab pos="7634572" algn="l"/>
                  <a:tab pos="8083759" algn="l"/>
                  <a:tab pos="8532944" algn="l"/>
                  <a:tab pos="8982131" algn="l"/>
                </a:tabLst>
              </a:pPr>
              <a:t>10</a:t>
            </a:fld>
            <a:endParaRPr lang="en-US" sz="1200" dirty="0">
              <a:solidFill>
                <a:srgbClr val="8F8F8F"/>
              </a:solidFill>
            </a:endParaRPr>
          </a:p>
        </p:txBody>
      </p:sp>
      <p:sp>
        <p:nvSpPr>
          <p:cNvPr id="392196" name="Rectangle 3"/>
          <p:cNvSpPr>
            <a:spLocks noChangeArrowheads="1"/>
          </p:cNvSpPr>
          <p:nvPr/>
        </p:nvSpPr>
        <p:spPr bwMode="auto">
          <a:xfrm>
            <a:off x="228600" y="4191000"/>
            <a:ext cx="8763000" cy="606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>
            <a:prstTxWarp prst="textNoShape">
              <a:avLst/>
            </a:prstTxWarp>
            <a:spAutoFit/>
          </a:bodyPr>
          <a:lstStyle/>
          <a:p>
            <a:pPr marL="360302" lvl="1" indent="-350778" algn="just">
              <a:lnSpc>
                <a:spcPct val="80000"/>
              </a:lnSpc>
              <a:spcBef>
                <a:spcPts val="675"/>
              </a:spcBef>
              <a:buClrTx/>
              <a:tabLst>
                <a:tab pos="360302" algn="l"/>
                <a:tab pos="807900" algn="l"/>
                <a:tab pos="1257085" algn="l"/>
                <a:tab pos="1706272" algn="l"/>
                <a:tab pos="2155457" algn="l"/>
                <a:tab pos="2604644" algn="l"/>
                <a:tab pos="3053829" algn="l"/>
                <a:tab pos="3503015" algn="l"/>
                <a:tab pos="3952201" algn="l"/>
                <a:tab pos="4401387" algn="l"/>
                <a:tab pos="4850573" algn="l"/>
                <a:tab pos="5299759" algn="l"/>
                <a:tab pos="5748944" algn="l"/>
                <a:tab pos="6198131" algn="l"/>
                <a:tab pos="6647316" algn="l"/>
                <a:tab pos="7096502" algn="l"/>
                <a:tab pos="7545688" algn="l"/>
                <a:tab pos="7994874" algn="l"/>
                <a:tab pos="8444060" algn="l"/>
                <a:tab pos="8893246" algn="l"/>
                <a:tab pos="9342431" algn="l"/>
              </a:tabLst>
            </a:pPr>
            <a:endParaRPr lang="es-ES" sz="2000" b="1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  <a:p>
            <a:pPr marL="360302" lvl="1" indent="-350778" algn="just">
              <a:lnSpc>
                <a:spcPct val="80000"/>
              </a:lnSpc>
              <a:spcBef>
                <a:spcPts val="675"/>
              </a:spcBef>
              <a:buClrTx/>
              <a:tabLst>
                <a:tab pos="360302" algn="l"/>
                <a:tab pos="807900" algn="l"/>
                <a:tab pos="1257085" algn="l"/>
                <a:tab pos="1706272" algn="l"/>
                <a:tab pos="2155457" algn="l"/>
                <a:tab pos="2604644" algn="l"/>
                <a:tab pos="3053829" algn="l"/>
                <a:tab pos="3503015" algn="l"/>
                <a:tab pos="3952201" algn="l"/>
                <a:tab pos="4401387" algn="l"/>
                <a:tab pos="4850573" algn="l"/>
                <a:tab pos="5299759" algn="l"/>
                <a:tab pos="5748944" algn="l"/>
                <a:tab pos="6198131" algn="l"/>
                <a:tab pos="6647316" algn="l"/>
                <a:tab pos="7096502" algn="l"/>
                <a:tab pos="7545688" algn="l"/>
                <a:tab pos="7994874" algn="l"/>
                <a:tab pos="8444060" algn="l"/>
                <a:tab pos="8893246" algn="l"/>
                <a:tab pos="9342431" algn="l"/>
              </a:tabLst>
            </a:pPr>
            <a:endParaRPr lang="es-ES" sz="1400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24867" y="5588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9633CA-23A4-2041-9EFE-34E525040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741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Text Box 1"/>
          <p:cNvSpPr txBox="1">
            <a:spLocks noChangeArrowheads="1"/>
          </p:cNvSpPr>
          <p:nvPr/>
        </p:nvSpPr>
        <p:spPr bwMode="auto">
          <a:xfrm>
            <a:off x="107950" y="0"/>
            <a:ext cx="7412038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</a:pPr>
            <a:r>
              <a:rPr lang="es-ES" sz="2800" b="1" dirty="0">
                <a:solidFill>
                  <a:srgbClr val="FFFFFF"/>
                </a:solidFill>
                <a:latin typeface="TradeGothic Bold" charset="0"/>
                <a:cs typeface="TradeGothic Bold" charset="0"/>
              </a:rPr>
              <a:t>Fibra Óptica propia en </a:t>
            </a:r>
            <a:r>
              <a:rPr lang="es-ES" sz="2800" b="1" dirty="0" err="1">
                <a:solidFill>
                  <a:srgbClr val="FFFFFF"/>
                </a:solidFill>
                <a:latin typeface="TradeGothic Bold" charset="0"/>
                <a:cs typeface="TradeGothic Bold" charset="0"/>
              </a:rPr>
              <a:t>REDIMadrid</a:t>
            </a:r>
            <a:r>
              <a:rPr lang="es-ES" sz="2800" b="1" dirty="0">
                <a:solidFill>
                  <a:srgbClr val="FFFFFF"/>
                </a:solidFill>
                <a:latin typeface="TradeGothic Bold" charset="0"/>
                <a:cs typeface="TradeGothic Bold" charset="0"/>
              </a:rPr>
              <a:t> (2017)</a:t>
            </a:r>
          </a:p>
        </p:txBody>
      </p:sp>
      <p:sp>
        <p:nvSpPr>
          <p:cNvPr id="291842" name="Text Box 2"/>
          <p:cNvSpPr txBox="1">
            <a:spLocks noChangeArrowheads="1"/>
          </p:cNvSpPr>
          <p:nvPr/>
        </p:nvSpPr>
        <p:spPr bwMode="auto">
          <a:xfrm>
            <a:off x="8232775" y="6356350"/>
            <a:ext cx="7207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</a:pPr>
            <a:fld id="{2A9D2D5B-D6B4-E544-BD4F-9D16D0969E55}" type="slidenum">
              <a:rPr lang="en-US" sz="1200">
                <a:solidFill>
                  <a:srgbClr val="8F8F8F"/>
                </a:solidFill>
              </a:rPr>
              <a:pPr algn="r" eaLnBrk="1" hangingPunct="1">
                <a:buClrTx/>
              </a:pPr>
              <a:t>11</a:t>
            </a:fld>
            <a:endParaRPr lang="en-US" sz="1200">
              <a:solidFill>
                <a:srgbClr val="8F8F8F"/>
              </a:solidFill>
            </a:endParaRPr>
          </a:p>
        </p:txBody>
      </p:sp>
      <p:sp>
        <p:nvSpPr>
          <p:cNvPr id="291843" name="Rectangle 3"/>
          <p:cNvSpPr>
            <a:spLocks noChangeArrowheads="1"/>
          </p:cNvSpPr>
          <p:nvPr/>
        </p:nvSpPr>
        <p:spPr bwMode="auto">
          <a:xfrm>
            <a:off x="228600" y="4191000"/>
            <a:ext cx="87630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>
            <a:spAutoFit/>
          </a:bodyPr>
          <a:lstStyle/>
          <a:p>
            <a:pPr marL="358775" lvl="1" indent="-349250" algn="just">
              <a:lnSpc>
                <a:spcPct val="80000"/>
              </a:lnSpc>
              <a:spcBef>
                <a:spcPts val="675"/>
              </a:spcBef>
              <a:buClrTx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0850" algn="l"/>
              </a:tabLst>
            </a:pPr>
            <a:endParaRPr lang="es-ES" sz="2000" b="1">
              <a:solidFill>
                <a:srgbClr val="000000"/>
              </a:solidFill>
              <a:latin typeface="TradeGothic Bold" charset="0"/>
              <a:cs typeface="TradeGothic Bold" charset="0"/>
            </a:endParaRPr>
          </a:p>
          <a:p>
            <a:pPr marL="358775" lvl="1" indent="-349250" algn="just">
              <a:lnSpc>
                <a:spcPct val="80000"/>
              </a:lnSpc>
              <a:spcBef>
                <a:spcPts val="675"/>
              </a:spcBef>
              <a:buClrTx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0850" algn="l"/>
              </a:tabLst>
            </a:pPr>
            <a:endParaRPr lang="es-ES" sz="1400">
              <a:solidFill>
                <a:srgbClr val="000000"/>
              </a:solidFill>
              <a:latin typeface="TradeGothic Bold" charset="0"/>
              <a:cs typeface="TradeGothic Bold" charset="0"/>
            </a:endParaRPr>
          </a:p>
        </p:txBody>
      </p:sp>
      <p:sp>
        <p:nvSpPr>
          <p:cNvPr id="291844" name="TextBox 13"/>
          <p:cNvSpPr txBox="1">
            <a:spLocks noChangeArrowheads="1"/>
          </p:cNvSpPr>
          <p:nvPr/>
        </p:nvSpPr>
        <p:spPr bwMode="auto">
          <a:xfrm>
            <a:off x="4224338" y="558800"/>
            <a:ext cx="185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s-ES_tradnl"/>
          </a:p>
        </p:txBody>
      </p:sp>
      <p:sp>
        <p:nvSpPr>
          <p:cNvPr id="291845" name="Rectangle 7"/>
          <p:cNvSpPr>
            <a:spLocks noChangeArrowheads="1"/>
          </p:cNvSpPr>
          <p:nvPr/>
        </p:nvSpPr>
        <p:spPr bwMode="auto">
          <a:xfrm>
            <a:off x="468313" y="1125538"/>
            <a:ext cx="7772400" cy="433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/>
          <a:p>
            <a:pPr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tabLst>
                <a:tab pos="350838" algn="l"/>
                <a:tab pos="798513" algn="l"/>
                <a:tab pos="1247775" algn="l"/>
                <a:tab pos="1697038" algn="l"/>
                <a:tab pos="2146300" algn="l"/>
                <a:tab pos="2595563" algn="l"/>
                <a:tab pos="3044825" algn="l"/>
                <a:tab pos="3494088" algn="l"/>
                <a:tab pos="3943350" algn="l"/>
                <a:tab pos="4392613" algn="l"/>
                <a:tab pos="4841875" algn="l"/>
                <a:tab pos="5291138" algn="l"/>
                <a:tab pos="5740400" algn="l"/>
                <a:tab pos="6189663" algn="l"/>
                <a:tab pos="6638925" algn="l"/>
                <a:tab pos="7088188" algn="l"/>
                <a:tab pos="7537450" algn="l"/>
                <a:tab pos="7986713" algn="l"/>
                <a:tab pos="8435975" algn="l"/>
                <a:tab pos="8885238" algn="l"/>
                <a:tab pos="9332913" algn="l"/>
              </a:tabLst>
            </a:pPr>
            <a:r>
              <a:rPr lang="es-ES" sz="1800" dirty="0">
                <a:solidFill>
                  <a:srgbClr val="3366FF"/>
                </a:solidFill>
                <a:latin typeface="TradeGothic Bold" charset="0"/>
                <a:cs typeface="TradeGothic Bold" charset="0"/>
              </a:rPr>
              <a:t>Licitación Fibra Óptica Oscura entre los </a:t>
            </a:r>
            <a:r>
              <a:rPr lang="es-ES" sz="1800" dirty="0" err="1">
                <a:solidFill>
                  <a:srgbClr val="3366FF"/>
                </a:solidFill>
                <a:latin typeface="TradeGothic Bold" charset="0"/>
                <a:cs typeface="TradeGothic Bold" charset="0"/>
              </a:rPr>
              <a:t>PdP</a:t>
            </a:r>
            <a:r>
              <a:rPr lang="es-ES" sz="1800" dirty="0">
                <a:solidFill>
                  <a:srgbClr val="3366FF"/>
                </a:solidFill>
                <a:latin typeface="TradeGothic Bold" charset="0"/>
                <a:cs typeface="TradeGothic Bold" charset="0"/>
              </a:rPr>
              <a:t> de la UAM y el CIEMAT</a:t>
            </a:r>
          </a:p>
          <a:p>
            <a:pPr marL="1027113" lvl="1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 charset="0"/>
              <a:buChar char="•"/>
              <a:tabLst>
                <a:tab pos="350838" algn="l"/>
                <a:tab pos="798513" algn="l"/>
                <a:tab pos="1247775" algn="l"/>
                <a:tab pos="1697038" algn="l"/>
                <a:tab pos="2146300" algn="l"/>
                <a:tab pos="2595563" algn="l"/>
                <a:tab pos="3044825" algn="l"/>
                <a:tab pos="3494088" algn="l"/>
                <a:tab pos="3943350" algn="l"/>
                <a:tab pos="4392613" algn="l"/>
                <a:tab pos="4841875" algn="l"/>
                <a:tab pos="5291138" algn="l"/>
                <a:tab pos="5740400" algn="l"/>
                <a:tab pos="6189663" algn="l"/>
                <a:tab pos="6638925" algn="l"/>
                <a:tab pos="7088188" algn="l"/>
                <a:tab pos="7537450" algn="l"/>
                <a:tab pos="7986713" algn="l"/>
                <a:tab pos="8435975" algn="l"/>
                <a:tab pos="8885238" algn="l"/>
                <a:tab pos="9332913" algn="l"/>
              </a:tabLst>
            </a:pPr>
            <a:r>
              <a:rPr lang="es-ES" sz="1600" dirty="0">
                <a:solidFill>
                  <a:srgbClr val="FF0000"/>
                </a:solidFill>
                <a:latin typeface="TradeGothic Bold" charset="0"/>
                <a:cs typeface="TradeGothic Bold" charset="0"/>
              </a:rPr>
              <a:t>Primera</a:t>
            </a:r>
            <a:r>
              <a:rPr lang="es-ES" sz="1600" dirty="0">
                <a:solidFill>
                  <a:srgbClr val="000000"/>
                </a:solidFill>
                <a:latin typeface="TradeGothic Bold" charset="0"/>
                <a:cs typeface="TradeGothic Bold" charset="0"/>
              </a:rPr>
              <a:t> FO licitada por </a:t>
            </a:r>
            <a:r>
              <a:rPr lang="es-ES" sz="1600" dirty="0" err="1">
                <a:solidFill>
                  <a:srgbClr val="000000"/>
                </a:solidFill>
                <a:latin typeface="TradeGothic Bold" charset="0"/>
                <a:cs typeface="TradeGothic Bold" charset="0"/>
              </a:rPr>
              <a:t>REDIMadrid</a:t>
            </a:r>
            <a:endParaRPr lang="es-ES" sz="1600" dirty="0">
              <a:solidFill>
                <a:srgbClr val="000000"/>
              </a:solidFill>
              <a:latin typeface="TradeGothic Bold" charset="0"/>
              <a:cs typeface="TradeGothic Bold" charset="0"/>
            </a:endParaRPr>
          </a:p>
          <a:p>
            <a:pPr marL="1027113" lvl="1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 charset="0"/>
              <a:buChar char="•"/>
              <a:tabLst>
                <a:tab pos="350838" algn="l"/>
                <a:tab pos="798513" algn="l"/>
                <a:tab pos="1247775" algn="l"/>
                <a:tab pos="1697038" algn="l"/>
                <a:tab pos="2146300" algn="l"/>
                <a:tab pos="2595563" algn="l"/>
                <a:tab pos="3044825" algn="l"/>
                <a:tab pos="3494088" algn="l"/>
                <a:tab pos="3943350" algn="l"/>
                <a:tab pos="4392613" algn="l"/>
                <a:tab pos="4841875" algn="l"/>
                <a:tab pos="5291138" algn="l"/>
                <a:tab pos="5740400" algn="l"/>
                <a:tab pos="6189663" algn="l"/>
                <a:tab pos="6638925" algn="l"/>
                <a:tab pos="7088188" algn="l"/>
                <a:tab pos="7537450" algn="l"/>
                <a:tab pos="7986713" algn="l"/>
                <a:tab pos="8435975" algn="l"/>
                <a:tab pos="8885238" algn="l"/>
                <a:tab pos="9332913" algn="l"/>
              </a:tabLst>
            </a:pPr>
            <a:r>
              <a:rPr lang="es-ES" sz="1600" dirty="0">
                <a:solidFill>
                  <a:srgbClr val="000000"/>
                </a:solidFill>
                <a:latin typeface="TradeGothic Bold" charset="0"/>
                <a:cs typeface="TradeGothic Bold" charset="0"/>
              </a:rPr>
              <a:t>Se eligió la UAM por sus necesidades                                                     de ancho de de ancho de banda (HEP).</a:t>
            </a:r>
          </a:p>
          <a:p>
            <a:pPr marL="1027113" lvl="1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 charset="0"/>
              <a:buChar char="•"/>
              <a:tabLst>
                <a:tab pos="350838" algn="l"/>
                <a:tab pos="798513" algn="l"/>
                <a:tab pos="1247775" algn="l"/>
                <a:tab pos="1697038" algn="l"/>
                <a:tab pos="2146300" algn="l"/>
                <a:tab pos="2595563" algn="l"/>
                <a:tab pos="3044825" algn="l"/>
                <a:tab pos="3494088" algn="l"/>
                <a:tab pos="3943350" algn="l"/>
                <a:tab pos="4392613" algn="l"/>
                <a:tab pos="4841875" algn="l"/>
                <a:tab pos="5291138" algn="l"/>
                <a:tab pos="5740400" algn="l"/>
                <a:tab pos="6189663" algn="l"/>
                <a:tab pos="6638925" algn="l"/>
                <a:tab pos="7088188" algn="l"/>
                <a:tab pos="7537450" algn="l"/>
                <a:tab pos="7986713" algn="l"/>
                <a:tab pos="8435975" algn="l"/>
                <a:tab pos="8885238" algn="l"/>
                <a:tab pos="9332913" algn="l"/>
              </a:tabLst>
            </a:pPr>
            <a:r>
              <a:rPr lang="es-ES" sz="1600" dirty="0">
                <a:solidFill>
                  <a:srgbClr val="000000"/>
                </a:solidFill>
                <a:latin typeface="TradeGothic Bold" charset="0"/>
                <a:cs typeface="TradeGothic Bold" charset="0"/>
              </a:rPr>
              <a:t>Iluminación con 2 equipos ópticos ADVA (punto a punto).</a:t>
            </a:r>
          </a:p>
          <a:p>
            <a:pPr marL="1027113" lvl="1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 charset="0"/>
              <a:buChar char="•"/>
              <a:tabLst>
                <a:tab pos="350838" algn="l"/>
                <a:tab pos="798513" algn="l"/>
                <a:tab pos="1247775" algn="l"/>
                <a:tab pos="1697038" algn="l"/>
                <a:tab pos="2146300" algn="l"/>
                <a:tab pos="2595563" algn="l"/>
                <a:tab pos="3044825" algn="l"/>
                <a:tab pos="3494088" algn="l"/>
                <a:tab pos="3943350" algn="l"/>
                <a:tab pos="4392613" algn="l"/>
                <a:tab pos="4841875" algn="l"/>
                <a:tab pos="5291138" algn="l"/>
                <a:tab pos="5740400" algn="l"/>
                <a:tab pos="6189663" algn="l"/>
                <a:tab pos="6638925" algn="l"/>
                <a:tab pos="7088188" algn="l"/>
                <a:tab pos="7537450" algn="l"/>
                <a:tab pos="7986713" algn="l"/>
                <a:tab pos="8435975" algn="l"/>
                <a:tab pos="8885238" algn="l"/>
                <a:tab pos="9332913" algn="l"/>
              </a:tabLst>
            </a:pPr>
            <a:r>
              <a:rPr lang="es-ES" sz="1600" dirty="0">
                <a:solidFill>
                  <a:srgbClr val="000000"/>
                </a:solidFill>
                <a:latin typeface="TradeGothic Bold" charset="0"/>
                <a:cs typeface="TradeGothic Bold" charset="0"/>
              </a:rPr>
              <a:t>+ un equipo IP en el CPD de la UAM,                                                                           (</a:t>
            </a:r>
            <a:r>
              <a:rPr lang="es-ES" sz="1200" dirty="0">
                <a:solidFill>
                  <a:srgbClr val="000000"/>
                </a:solidFill>
                <a:latin typeface="TradeGothic Bold" charset="0"/>
                <a:cs typeface="TradeGothic Bold" charset="0"/>
              </a:rPr>
              <a:t>mas flexibilidad para </a:t>
            </a:r>
            <a:r>
              <a:rPr lang="es-ES" sz="1200" dirty="0" err="1">
                <a:solidFill>
                  <a:srgbClr val="000000"/>
                </a:solidFill>
                <a:latin typeface="TradeGothic Bold" charset="0"/>
                <a:cs typeface="TradeGothic Bold" charset="0"/>
              </a:rPr>
              <a:t>troubleshooting</a:t>
            </a:r>
            <a:r>
              <a:rPr lang="es-ES" sz="1200" dirty="0">
                <a:solidFill>
                  <a:srgbClr val="000000"/>
                </a:solidFill>
                <a:latin typeface="TradeGothic Bold" charset="0"/>
                <a:cs typeface="TradeGothic Bold" charset="0"/>
              </a:rPr>
              <a:t>)</a:t>
            </a:r>
          </a:p>
          <a:p>
            <a:pPr marL="1027113" lvl="1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 charset="0"/>
              <a:buChar char="•"/>
              <a:tabLst>
                <a:tab pos="350838" algn="l"/>
                <a:tab pos="798513" algn="l"/>
                <a:tab pos="1247775" algn="l"/>
                <a:tab pos="1697038" algn="l"/>
                <a:tab pos="2146300" algn="l"/>
                <a:tab pos="2595563" algn="l"/>
                <a:tab pos="3044825" algn="l"/>
                <a:tab pos="3494088" algn="l"/>
                <a:tab pos="3943350" algn="l"/>
                <a:tab pos="4392613" algn="l"/>
                <a:tab pos="4841875" algn="l"/>
                <a:tab pos="5291138" algn="l"/>
                <a:tab pos="5740400" algn="l"/>
                <a:tab pos="6189663" algn="l"/>
                <a:tab pos="6638925" algn="l"/>
                <a:tab pos="7088188" algn="l"/>
                <a:tab pos="7537450" algn="l"/>
                <a:tab pos="7986713" algn="l"/>
                <a:tab pos="8435975" algn="l"/>
                <a:tab pos="8885238" algn="l"/>
                <a:tab pos="9332913" algn="l"/>
              </a:tabLst>
            </a:pPr>
            <a:r>
              <a:rPr lang="es-ES" sz="1600" dirty="0">
                <a:solidFill>
                  <a:srgbClr val="000000"/>
                </a:solidFill>
                <a:latin typeface="TradeGothic Bold" charset="0"/>
                <a:cs typeface="TradeGothic Bold" charset="0"/>
              </a:rPr>
              <a:t>Sobre la FO licitada se configuran 2 lambdas:</a:t>
            </a:r>
          </a:p>
          <a:p>
            <a:pPr marL="1427163" lvl="2" indent="-285750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 charset="0"/>
              <a:buChar char="•"/>
              <a:tabLst>
                <a:tab pos="350838" algn="l"/>
                <a:tab pos="798513" algn="l"/>
                <a:tab pos="1247775" algn="l"/>
                <a:tab pos="1697038" algn="l"/>
                <a:tab pos="2146300" algn="l"/>
                <a:tab pos="2595563" algn="l"/>
                <a:tab pos="3044825" algn="l"/>
                <a:tab pos="3494088" algn="l"/>
                <a:tab pos="3943350" algn="l"/>
                <a:tab pos="4392613" algn="l"/>
                <a:tab pos="4841875" algn="l"/>
                <a:tab pos="5291138" algn="l"/>
                <a:tab pos="5740400" algn="l"/>
                <a:tab pos="6189663" algn="l"/>
                <a:tab pos="6638925" algn="l"/>
                <a:tab pos="7088188" algn="l"/>
                <a:tab pos="7537450" algn="l"/>
                <a:tab pos="7986713" algn="l"/>
                <a:tab pos="8435975" algn="l"/>
                <a:tab pos="8885238" algn="l"/>
                <a:tab pos="9332913" algn="l"/>
              </a:tabLst>
            </a:pPr>
            <a:r>
              <a:rPr lang="es-ES" sz="1600" dirty="0">
                <a:solidFill>
                  <a:srgbClr val="000000"/>
                </a:solidFill>
                <a:latin typeface="TradeGothic Bold" charset="0"/>
                <a:cs typeface="TradeGothic Bold" charset="0"/>
              </a:rPr>
              <a:t>Lambda 10 </a:t>
            </a:r>
            <a:r>
              <a:rPr lang="es-ES" sz="1600" dirty="0" err="1">
                <a:solidFill>
                  <a:srgbClr val="000000"/>
                </a:solidFill>
                <a:latin typeface="TradeGothic Bold" charset="0"/>
                <a:cs typeface="TradeGothic Bold" charset="0"/>
              </a:rPr>
              <a:t>GBps</a:t>
            </a:r>
            <a:r>
              <a:rPr lang="es-ES" sz="1600" dirty="0">
                <a:solidFill>
                  <a:srgbClr val="000000"/>
                </a:solidFill>
                <a:latin typeface="TradeGothic Bold" charset="0"/>
                <a:cs typeface="TradeGothic Bold" charset="0"/>
              </a:rPr>
              <a:t> para back-up de la UAM</a:t>
            </a:r>
          </a:p>
          <a:p>
            <a:pPr marL="1427163" lvl="2" indent="-285750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 charset="0"/>
              <a:buChar char="•"/>
              <a:tabLst>
                <a:tab pos="350838" algn="l"/>
                <a:tab pos="798513" algn="l"/>
                <a:tab pos="1247775" algn="l"/>
                <a:tab pos="1697038" algn="l"/>
                <a:tab pos="2146300" algn="l"/>
                <a:tab pos="2595563" algn="l"/>
                <a:tab pos="3044825" algn="l"/>
                <a:tab pos="3494088" algn="l"/>
                <a:tab pos="3943350" algn="l"/>
                <a:tab pos="4392613" algn="l"/>
                <a:tab pos="4841875" algn="l"/>
                <a:tab pos="5291138" algn="l"/>
                <a:tab pos="5740400" algn="l"/>
                <a:tab pos="6189663" algn="l"/>
                <a:tab pos="6638925" algn="l"/>
                <a:tab pos="7088188" algn="l"/>
                <a:tab pos="7537450" algn="l"/>
                <a:tab pos="7986713" algn="l"/>
                <a:tab pos="8435975" algn="l"/>
                <a:tab pos="8885238" algn="l"/>
                <a:tab pos="9332913" algn="l"/>
              </a:tabLst>
            </a:pPr>
            <a:r>
              <a:rPr lang="es-ES" sz="1600" dirty="0">
                <a:solidFill>
                  <a:srgbClr val="000000"/>
                </a:solidFill>
                <a:latin typeface="TradeGothic Bold" charset="0"/>
                <a:cs typeface="TradeGothic Bold" charset="0"/>
              </a:rPr>
              <a:t>Lambda 10 </a:t>
            </a:r>
            <a:r>
              <a:rPr lang="es-ES" sz="1600" dirty="0" err="1">
                <a:solidFill>
                  <a:srgbClr val="000000"/>
                </a:solidFill>
                <a:latin typeface="TradeGothic Bold" charset="0"/>
                <a:cs typeface="TradeGothic Bold" charset="0"/>
              </a:rPr>
              <a:t>GBps</a:t>
            </a:r>
            <a:r>
              <a:rPr lang="es-ES" sz="1600" dirty="0">
                <a:solidFill>
                  <a:srgbClr val="000000"/>
                </a:solidFill>
                <a:latin typeface="TradeGothic Bold" charset="0"/>
                <a:cs typeface="TradeGothic Bold" charset="0"/>
              </a:rPr>
              <a:t> para el grupo HEP – conexión directa a la red LHCONE</a:t>
            </a:r>
          </a:p>
        </p:txBody>
      </p:sp>
      <p:pic>
        <p:nvPicPr>
          <p:cNvPr id="291846" name="Picture 8" descr="p2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557338"/>
            <a:ext cx="470535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4029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Text Box 1"/>
          <p:cNvSpPr txBox="1">
            <a:spLocks noChangeArrowheads="1"/>
          </p:cNvSpPr>
          <p:nvPr/>
        </p:nvSpPr>
        <p:spPr bwMode="auto">
          <a:xfrm>
            <a:off x="107950" y="0"/>
            <a:ext cx="7412038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</a:pPr>
            <a:r>
              <a:rPr lang="es-ES" sz="2800" b="1" dirty="0">
                <a:solidFill>
                  <a:srgbClr val="FFFFFF"/>
                </a:solidFill>
                <a:latin typeface="TradeGothic Bold" charset="0"/>
                <a:cs typeface="TradeGothic Bold" charset="0"/>
              </a:rPr>
              <a:t>Fibra Óptica propia en </a:t>
            </a:r>
            <a:r>
              <a:rPr lang="es-ES" sz="2800" b="1" dirty="0" err="1">
                <a:solidFill>
                  <a:srgbClr val="FFFFFF"/>
                </a:solidFill>
                <a:latin typeface="TradeGothic Bold" charset="0"/>
                <a:cs typeface="TradeGothic Bold" charset="0"/>
              </a:rPr>
              <a:t>REDIMadrid</a:t>
            </a:r>
            <a:r>
              <a:rPr lang="es-ES" sz="2800" b="1" dirty="0">
                <a:solidFill>
                  <a:srgbClr val="FFFFFF"/>
                </a:solidFill>
                <a:latin typeface="TradeGothic Bold" charset="0"/>
                <a:cs typeface="TradeGothic Bold" charset="0"/>
              </a:rPr>
              <a:t> (2018)</a:t>
            </a:r>
          </a:p>
        </p:txBody>
      </p:sp>
      <p:sp>
        <p:nvSpPr>
          <p:cNvPr id="293890" name="Text Box 2"/>
          <p:cNvSpPr txBox="1">
            <a:spLocks noChangeArrowheads="1"/>
          </p:cNvSpPr>
          <p:nvPr/>
        </p:nvSpPr>
        <p:spPr bwMode="auto">
          <a:xfrm>
            <a:off x="8232775" y="6356350"/>
            <a:ext cx="7207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</a:pPr>
            <a:fld id="{A6E32CC7-E37E-FD4D-9D81-0953C63BA26C}" type="slidenum">
              <a:rPr lang="en-US" sz="1200">
                <a:solidFill>
                  <a:srgbClr val="8F8F8F"/>
                </a:solidFill>
              </a:rPr>
              <a:pPr algn="r" eaLnBrk="1" hangingPunct="1">
                <a:buClrTx/>
              </a:pPr>
              <a:t>12</a:t>
            </a:fld>
            <a:endParaRPr lang="en-US" sz="1200">
              <a:solidFill>
                <a:srgbClr val="8F8F8F"/>
              </a:solidFill>
            </a:endParaRPr>
          </a:p>
        </p:txBody>
      </p:sp>
      <p:sp>
        <p:nvSpPr>
          <p:cNvPr id="293891" name="TextBox 13"/>
          <p:cNvSpPr txBox="1">
            <a:spLocks noChangeArrowheads="1"/>
          </p:cNvSpPr>
          <p:nvPr/>
        </p:nvSpPr>
        <p:spPr bwMode="auto">
          <a:xfrm>
            <a:off x="4224338" y="558800"/>
            <a:ext cx="185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s-ES_tradnl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68313" y="1125538"/>
            <a:ext cx="7772400" cy="312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  <a:defRPr/>
            </a:pPr>
            <a:r>
              <a:rPr lang="es-ES" sz="1800" dirty="0">
                <a:solidFill>
                  <a:srgbClr val="3366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Licitación Fibra Óptica Oscura entre los PdP de la CSIC, UC3M, URJC, IMDEA Network, CIEMAT y CSIC2</a:t>
            </a:r>
          </a:p>
          <a:p>
            <a:pPr marL="1028573" lvl="1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/>
              <a:buChar char="•"/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  <a:defRPr/>
            </a:pPr>
            <a:r>
              <a:rPr lang="es-ES" sz="1600" dirty="0">
                <a:solidFill>
                  <a:srgbClr val="FF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Segunda</a:t>
            </a: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 FO licitada por REDIMadrid</a:t>
            </a:r>
          </a:p>
          <a:p>
            <a:pPr marL="1028573" lvl="1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/>
              <a:buChar char="•"/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  <a:defRPr/>
            </a:pP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FO entregada marzo 2018.</a:t>
            </a:r>
          </a:p>
          <a:p>
            <a:pPr marL="1028573" lvl="1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/>
              <a:buChar char="•"/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  <a:defRPr/>
            </a:pP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Óptica + IP, septiembre 2018 </a:t>
            </a:r>
          </a:p>
          <a:p>
            <a:pPr marL="1428555" lvl="2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/>
              <a:buChar char="•"/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  <a:defRPr/>
            </a:pPr>
            <a:r>
              <a:rPr lang="es-ES" sz="1600" dirty="0" err="1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Ciena</a:t>
            </a: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 6500 + 2 Juniper Mx204 por </a:t>
            </a:r>
            <a:r>
              <a:rPr lang="es-ES" sz="1600" dirty="0" err="1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site</a:t>
            </a: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.</a:t>
            </a:r>
          </a:p>
          <a:p>
            <a:pPr marL="1028573" lvl="1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/>
              <a:buChar char="•"/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  <a:defRPr/>
            </a:pP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En producción (línea de </a:t>
            </a:r>
            <a:r>
              <a:rPr lang="es-ES" sz="1600" dirty="0" err="1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backup</a:t>
            </a: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)</a:t>
            </a:r>
          </a:p>
        </p:txBody>
      </p:sp>
      <p:pic>
        <p:nvPicPr>
          <p:cNvPr id="29389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412875"/>
            <a:ext cx="3490913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7" y="4358589"/>
            <a:ext cx="2951163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954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Text Box 1"/>
          <p:cNvSpPr txBox="1">
            <a:spLocks noChangeArrowheads="1"/>
          </p:cNvSpPr>
          <p:nvPr/>
        </p:nvSpPr>
        <p:spPr bwMode="auto">
          <a:xfrm>
            <a:off x="107950" y="0"/>
            <a:ext cx="7412038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</a:pPr>
            <a:r>
              <a:rPr lang="es-ES" sz="2800" b="1" dirty="0">
                <a:solidFill>
                  <a:srgbClr val="FFFFFF"/>
                </a:solidFill>
                <a:latin typeface="TradeGothic Bold" charset="0"/>
                <a:cs typeface="TradeGothic Bold" charset="0"/>
              </a:rPr>
              <a:t>Fibra Óptica propia en </a:t>
            </a:r>
            <a:r>
              <a:rPr lang="es-ES" sz="2800" b="1" dirty="0" err="1">
                <a:solidFill>
                  <a:srgbClr val="FFFFFF"/>
                </a:solidFill>
                <a:latin typeface="TradeGothic Bold" charset="0"/>
                <a:cs typeface="TradeGothic Bold" charset="0"/>
              </a:rPr>
              <a:t>REDIMadrid</a:t>
            </a:r>
            <a:r>
              <a:rPr lang="es-ES" sz="2800" b="1" dirty="0">
                <a:solidFill>
                  <a:srgbClr val="FFFFFF"/>
                </a:solidFill>
                <a:latin typeface="TradeGothic Bold" charset="0"/>
                <a:cs typeface="TradeGothic Bold" charset="0"/>
              </a:rPr>
              <a:t> (2019)</a:t>
            </a:r>
          </a:p>
        </p:txBody>
      </p:sp>
      <p:sp>
        <p:nvSpPr>
          <p:cNvPr id="293890" name="Text Box 2"/>
          <p:cNvSpPr txBox="1">
            <a:spLocks noChangeArrowheads="1"/>
          </p:cNvSpPr>
          <p:nvPr/>
        </p:nvSpPr>
        <p:spPr bwMode="auto">
          <a:xfrm>
            <a:off x="8232775" y="6356350"/>
            <a:ext cx="7207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</a:pPr>
            <a:fld id="{A6E32CC7-E37E-FD4D-9D81-0953C63BA26C}" type="slidenum">
              <a:rPr lang="en-US" sz="1200">
                <a:solidFill>
                  <a:srgbClr val="8F8F8F"/>
                </a:solidFill>
              </a:rPr>
              <a:pPr algn="r" eaLnBrk="1" hangingPunct="1">
                <a:buClrTx/>
              </a:pPr>
              <a:t>13</a:t>
            </a:fld>
            <a:endParaRPr lang="en-US" sz="1200">
              <a:solidFill>
                <a:srgbClr val="8F8F8F"/>
              </a:solidFill>
            </a:endParaRPr>
          </a:p>
        </p:txBody>
      </p:sp>
      <p:sp>
        <p:nvSpPr>
          <p:cNvPr id="293891" name="TextBox 13"/>
          <p:cNvSpPr txBox="1">
            <a:spLocks noChangeArrowheads="1"/>
          </p:cNvSpPr>
          <p:nvPr/>
        </p:nvSpPr>
        <p:spPr bwMode="auto">
          <a:xfrm>
            <a:off x="4224338" y="558800"/>
            <a:ext cx="185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s-ES_tradnl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68313" y="1125538"/>
            <a:ext cx="7772400" cy="238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  <a:defRPr/>
            </a:pPr>
            <a:r>
              <a:rPr lang="es-ES" sz="1800" dirty="0">
                <a:solidFill>
                  <a:srgbClr val="3366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Licitación Fibra Óptica Oscura entre UCM,UNED,UPM y PdP de la </a:t>
            </a:r>
          </a:p>
          <a:p>
            <a:pPr marL="285750" indent="-285750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  <a:defRPr/>
            </a:pPr>
            <a:r>
              <a:rPr lang="es-ES" sz="1600" dirty="0">
                <a:solidFill>
                  <a:srgbClr val="FF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Tercera</a:t>
            </a: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 FO licitada por </a:t>
            </a:r>
            <a:r>
              <a:rPr lang="es-ES" sz="1600" dirty="0" err="1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REDIMadrid</a:t>
            </a: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.</a:t>
            </a:r>
          </a:p>
          <a:p>
            <a:pPr marL="285750" indent="-285750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  <a:defRPr/>
            </a:pP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FO adjudicada (Correos) julio 2019, en fase de despliegue.</a:t>
            </a:r>
          </a:p>
          <a:p>
            <a:pPr marL="285750" indent="-285750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  <a:defRPr/>
            </a:pP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Próxima licitación equipos ópticos + IP</a:t>
            </a:r>
          </a:p>
          <a:p>
            <a:pPr marL="1028573" lvl="1" indent="-285750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  <a:defRPr/>
            </a:pP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100 </a:t>
            </a:r>
            <a:r>
              <a:rPr lang="es-ES" sz="1600" dirty="0" err="1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Gbps</a:t>
            </a: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 (+ 10 </a:t>
            </a:r>
            <a:r>
              <a:rPr lang="es-ES" sz="1600" dirty="0" err="1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Gbps</a:t>
            </a: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) </a:t>
            </a:r>
          </a:p>
        </p:txBody>
      </p:sp>
      <p:pic>
        <p:nvPicPr>
          <p:cNvPr id="293893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4932040" y="1988840"/>
            <a:ext cx="4364276" cy="32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4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827584" y="3212976"/>
            <a:ext cx="3609148" cy="270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8944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Text Box 1"/>
          <p:cNvSpPr txBox="1">
            <a:spLocks noChangeArrowheads="1"/>
          </p:cNvSpPr>
          <p:nvPr/>
        </p:nvSpPr>
        <p:spPr bwMode="auto">
          <a:xfrm>
            <a:off x="190500" y="177801"/>
            <a:ext cx="7412038" cy="722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s-ES" sz="2800" b="1" dirty="0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OTDR en línea</a:t>
            </a:r>
          </a:p>
        </p:txBody>
      </p:sp>
      <p:sp>
        <p:nvSpPr>
          <p:cNvPr id="392195" name="Text Box 2"/>
          <p:cNvSpPr txBox="1">
            <a:spLocks noChangeArrowheads="1"/>
          </p:cNvSpPr>
          <p:nvPr/>
        </p:nvSpPr>
        <p:spPr bwMode="auto">
          <a:xfrm>
            <a:off x="8232776" y="6356350"/>
            <a:ext cx="720725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 algn="r"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fld id="{17C219E5-EEB8-7648-9F60-060E2AFF07F5}" type="slidenum">
              <a:rPr lang="en-US" sz="1200">
                <a:solidFill>
                  <a:srgbClr val="8F8F8F"/>
                </a:solidFill>
              </a:rPr>
              <a:pPr algn="r">
                <a:buClrTx/>
                <a:tabLst>
                  <a:tab pos="0" algn="l"/>
                  <a:tab pos="447599" algn="l"/>
                  <a:tab pos="896785" algn="l"/>
                  <a:tab pos="1345970" algn="l"/>
                  <a:tab pos="1795157" algn="l"/>
                  <a:tab pos="2244342" algn="l"/>
                  <a:tab pos="2693529" algn="l"/>
                  <a:tab pos="3142714" algn="l"/>
                  <a:tab pos="3591900" algn="l"/>
                  <a:tab pos="4041086" algn="l"/>
                  <a:tab pos="4490272" algn="l"/>
                  <a:tab pos="4939457" algn="l"/>
                  <a:tab pos="5388644" algn="l"/>
                  <a:tab pos="5837829" algn="l"/>
                  <a:tab pos="6287016" algn="l"/>
                  <a:tab pos="6736201" algn="l"/>
                  <a:tab pos="7185387" algn="l"/>
                  <a:tab pos="7634572" algn="l"/>
                  <a:tab pos="8083759" algn="l"/>
                  <a:tab pos="8532944" algn="l"/>
                  <a:tab pos="8982131" algn="l"/>
                </a:tabLst>
              </a:pPr>
              <a:t>14</a:t>
            </a:fld>
            <a:endParaRPr lang="en-US" sz="1200" dirty="0">
              <a:solidFill>
                <a:srgbClr val="8F8F8F"/>
              </a:solidFill>
            </a:endParaRPr>
          </a:p>
        </p:txBody>
      </p:sp>
      <p:sp>
        <p:nvSpPr>
          <p:cNvPr id="392196" name="Rectangle 3"/>
          <p:cNvSpPr>
            <a:spLocks noChangeArrowheads="1"/>
          </p:cNvSpPr>
          <p:nvPr/>
        </p:nvSpPr>
        <p:spPr bwMode="auto">
          <a:xfrm>
            <a:off x="228600" y="4191000"/>
            <a:ext cx="8763000" cy="606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>
            <a:prstTxWarp prst="textNoShape">
              <a:avLst/>
            </a:prstTxWarp>
            <a:spAutoFit/>
          </a:bodyPr>
          <a:lstStyle/>
          <a:p>
            <a:pPr marL="360302" lvl="1" indent="-350778" algn="just">
              <a:lnSpc>
                <a:spcPct val="80000"/>
              </a:lnSpc>
              <a:spcBef>
                <a:spcPts val="675"/>
              </a:spcBef>
              <a:buClrTx/>
              <a:tabLst>
                <a:tab pos="360302" algn="l"/>
                <a:tab pos="807900" algn="l"/>
                <a:tab pos="1257085" algn="l"/>
                <a:tab pos="1706272" algn="l"/>
                <a:tab pos="2155457" algn="l"/>
                <a:tab pos="2604644" algn="l"/>
                <a:tab pos="3053829" algn="l"/>
                <a:tab pos="3503015" algn="l"/>
                <a:tab pos="3952201" algn="l"/>
                <a:tab pos="4401387" algn="l"/>
                <a:tab pos="4850573" algn="l"/>
                <a:tab pos="5299759" algn="l"/>
                <a:tab pos="5748944" algn="l"/>
                <a:tab pos="6198131" algn="l"/>
                <a:tab pos="6647316" algn="l"/>
                <a:tab pos="7096502" algn="l"/>
                <a:tab pos="7545688" algn="l"/>
                <a:tab pos="7994874" algn="l"/>
                <a:tab pos="8444060" algn="l"/>
                <a:tab pos="8893246" algn="l"/>
                <a:tab pos="9342431" algn="l"/>
              </a:tabLst>
            </a:pPr>
            <a:endParaRPr lang="es-ES" sz="2000" b="1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  <a:p>
            <a:pPr marL="360302" lvl="1" indent="-350778" algn="just">
              <a:lnSpc>
                <a:spcPct val="80000"/>
              </a:lnSpc>
              <a:spcBef>
                <a:spcPts val="675"/>
              </a:spcBef>
              <a:buClrTx/>
              <a:tabLst>
                <a:tab pos="360302" algn="l"/>
                <a:tab pos="807900" algn="l"/>
                <a:tab pos="1257085" algn="l"/>
                <a:tab pos="1706272" algn="l"/>
                <a:tab pos="2155457" algn="l"/>
                <a:tab pos="2604644" algn="l"/>
                <a:tab pos="3053829" algn="l"/>
                <a:tab pos="3503015" algn="l"/>
                <a:tab pos="3952201" algn="l"/>
                <a:tab pos="4401387" algn="l"/>
                <a:tab pos="4850573" algn="l"/>
                <a:tab pos="5299759" algn="l"/>
                <a:tab pos="5748944" algn="l"/>
                <a:tab pos="6198131" algn="l"/>
                <a:tab pos="6647316" algn="l"/>
                <a:tab pos="7096502" algn="l"/>
                <a:tab pos="7545688" algn="l"/>
                <a:tab pos="7994874" algn="l"/>
                <a:tab pos="8444060" algn="l"/>
                <a:tab pos="8893246" algn="l"/>
                <a:tab pos="9342431" algn="l"/>
              </a:tabLst>
            </a:pPr>
            <a:endParaRPr lang="es-ES" sz="1400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24867" y="5588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58179" y="3818235"/>
            <a:ext cx="4866864" cy="21778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4914" y="1281113"/>
            <a:ext cx="4572000" cy="47297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</a:pPr>
            <a:r>
              <a:rPr lang="es-ES" sz="1800" dirty="0">
                <a:solidFill>
                  <a:srgbClr val="3366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ADVA ALM </a:t>
            </a:r>
          </a:p>
          <a:p>
            <a:pPr marL="1028573" lvl="1" indent="-285750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/>
              <a:buChar char="•"/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</a:pP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Monitoriza en tiempo real</a:t>
            </a:r>
          </a:p>
          <a:p>
            <a:pPr marL="1028573" lvl="1" indent="-285750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/>
              <a:buChar char="•"/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</a:pP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Las fibras ópticas de </a:t>
            </a:r>
            <a:r>
              <a:rPr lang="es-ES" sz="1600" dirty="0" err="1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REDIMadrid</a:t>
            </a: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 y fibras oscuras de cliente</a:t>
            </a:r>
          </a:p>
          <a:p>
            <a:pPr marL="1028573" lvl="1" indent="-285750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/>
              <a:buChar char="•"/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</a:pP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Información sobre fusiones, pérdidas y punto km de las averías</a:t>
            </a:r>
          </a:p>
          <a:p>
            <a:pPr marL="1028573" lvl="1" indent="-285750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/>
              <a:buChar char="•"/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</a:pP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(en progreso) acceso clientes en tiempo real</a:t>
            </a:r>
          </a:p>
          <a:p>
            <a:pPr marL="1028573" lvl="1" indent="-285750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/>
              <a:buChar char="•"/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</a:pP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Envió alarmas a sistema de gestión (</a:t>
            </a:r>
            <a:r>
              <a:rPr lang="es-ES" sz="1600" dirty="0" err="1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georefernciado</a:t>
            </a: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, en progreso)</a:t>
            </a:r>
          </a:p>
          <a:p>
            <a:pPr marL="1028573" lvl="1" indent="-285750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/>
              <a:buChar char="•"/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</a:pPr>
            <a:endParaRPr lang="es-ES" sz="1600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  <a:p>
            <a:pPr marL="1428555" lvl="2" indent="-285750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/>
              <a:buChar char="•"/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</a:pPr>
            <a:endParaRPr lang="es-ES" sz="1600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5432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Text Box 1"/>
          <p:cNvSpPr txBox="1">
            <a:spLocks noChangeArrowheads="1"/>
          </p:cNvSpPr>
          <p:nvPr/>
        </p:nvSpPr>
        <p:spPr bwMode="auto">
          <a:xfrm>
            <a:off x="107950" y="0"/>
            <a:ext cx="7412038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</a:pPr>
            <a:r>
              <a:rPr lang="es-ES" sz="2800" b="1" dirty="0">
                <a:solidFill>
                  <a:srgbClr val="FFFFFF"/>
                </a:solidFill>
                <a:latin typeface="TradeGothic Bold" charset="0"/>
                <a:cs typeface="TradeGothic Bold" charset="0"/>
              </a:rPr>
              <a:t>Mantenimiento: externalizado + 24/7</a:t>
            </a:r>
          </a:p>
        </p:txBody>
      </p:sp>
      <p:sp>
        <p:nvSpPr>
          <p:cNvPr id="293890" name="Text Box 2"/>
          <p:cNvSpPr txBox="1">
            <a:spLocks noChangeArrowheads="1"/>
          </p:cNvSpPr>
          <p:nvPr/>
        </p:nvSpPr>
        <p:spPr bwMode="auto">
          <a:xfrm>
            <a:off x="8232775" y="6356350"/>
            <a:ext cx="7207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</a:pPr>
            <a:fld id="{A6E32CC7-E37E-FD4D-9D81-0953C63BA26C}" type="slidenum">
              <a:rPr lang="en-US" sz="1200">
                <a:solidFill>
                  <a:srgbClr val="8F8F8F"/>
                </a:solidFill>
              </a:rPr>
              <a:pPr algn="r" eaLnBrk="1" hangingPunct="1">
                <a:buClrTx/>
              </a:pPr>
              <a:t>15</a:t>
            </a:fld>
            <a:endParaRPr lang="en-US" sz="1200">
              <a:solidFill>
                <a:srgbClr val="8F8F8F"/>
              </a:solidFill>
            </a:endParaRPr>
          </a:p>
        </p:txBody>
      </p:sp>
      <p:sp>
        <p:nvSpPr>
          <p:cNvPr id="293891" name="TextBox 13"/>
          <p:cNvSpPr txBox="1">
            <a:spLocks noChangeArrowheads="1"/>
          </p:cNvSpPr>
          <p:nvPr/>
        </p:nvSpPr>
        <p:spPr bwMode="auto">
          <a:xfrm>
            <a:off x="4224338" y="558800"/>
            <a:ext cx="185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s-ES_tradnl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564904"/>
            <a:ext cx="2180749" cy="1080120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68313" y="1125538"/>
            <a:ext cx="7772400" cy="237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  <a:defRPr/>
            </a:pPr>
            <a:r>
              <a:rPr lang="es-ES" sz="1800" dirty="0">
                <a:solidFill>
                  <a:srgbClr val="3366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Contrato de mantenimiento externalizado</a:t>
            </a:r>
          </a:p>
          <a:p>
            <a:pPr marL="1028573" lvl="1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/>
              <a:buChar char="•"/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  <a:defRPr/>
            </a:pP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Licitación anual</a:t>
            </a:r>
          </a:p>
          <a:p>
            <a:pPr marL="1028573" lvl="1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/>
              <a:buChar char="•"/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  <a:defRPr/>
            </a:pP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L1, L2, L3 para el equipamiento </a:t>
            </a:r>
            <a:r>
              <a:rPr lang="es-ES" sz="1600" dirty="0" err="1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carrier</a:t>
            </a: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class</a:t>
            </a: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 + </a:t>
            </a:r>
            <a:r>
              <a:rPr lang="es-ES" sz="1600" dirty="0" err="1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network</a:t>
            </a: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recoveries</a:t>
            </a:r>
            <a:endParaRPr lang="es-ES" sz="1600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  <a:p>
            <a:pPr marL="1028573" lvl="1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/>
              <a:buChar char="•"/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  <a:defRPr/>
            </a:pP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24/7/4 en el equipamiento crítico</a:t>
            </a:r>
          </a:p>
          <a:p>
            <a:pPr marL="1028573" lvl="1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/>
              <a:buChar char="•"/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  <a:defRPr/>
            </a:pP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Licitado actual: 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11560" y="4365104"/>
            <a:ext cx="7772400" cy="83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  <a:defRPr/>
            </a:pPr>
            <a:r>
              <a:rPr lang="es-ES" sz="1800" dirty="0">
                <a:solidFill>
                  <a:srgbClr val="3366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Segunda línea</a:t>
            </a:r>
          </a:p>
          <a:p>
            <a:pPr marL="1028573" lvl="1">
              <a:lnSpc>
                <a:spcPct val="80000"/>
              </a:lnSpc>
              <a:spcBef>
                <a:spcPts val="675"/>
              </a:spcBef>
              <a:spcAft>
                <a:spcPts val="1800"/>
              </a:spcAft>
              <a:buClr>
                <a:srgbClr val="FF0000"/>
              </a:buClr>
              <a:buFont typeface="Arial"/>
              <a:buChar char="•"/>
              <a:tabLst>
                <a:tab pos="352365" algn="l"/>
                <a:tab pos="799963" algn="l"/>
                <a:tab pos="1249150" algn="l"/>
                <a:tab pos="1698335" algn="l"/>
                <a:tab pos="2147522" algn="l"/>
                <a:tab pos="2596707" algn="l"/>
                <a:tab pos="3045893" algn="l"/>
                <a:tab pos="3495079" algn="l"/>
                <a:tab pos="3944265" algn="l"/>
                <a:tab pos="4393450" algn="l"/>
                <a:tab pos="4842637" algn="l"/>
                <a:tab pos="5291822" algn="l"/>
                <a:tab pos="5741009" algn="l"/>
                <a:tab pos="6190194" algn="l"/>
                <a:tab pos="6639380" algn="l"/>
                <a:tab pos="7088566" algn="l"/>
                <a:tab pos="7537752" algn="l"/>
                <a:tab pos="7986938" algn="l"/>
                <a:tab pos="8436124" algn="l"/>
                <a:tab pos="8885309" algn="l"/>
                <a:tab pos="9334495" algn="l"/>
              </a:tabLst>
              <a:defRPr/>
            </a:pPr>
            <a:r>
              <a:rPr lang="es-ES" sz="16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Personal 24h, para escalado de situaciones críticas</a:t>
            </a:r>
          </a:p>
        </p:txBody>
      </p:sp>
    </p:spTree>
    <p:extLst>
      <p:ext uri="{BB962C8B-B14F-4D97-AF65-F5344CB8AC3E}">
        <p14:creationId xmlns:p14="http://schemas.microsoft.com/office/powerpoint/2010/main" val="16438007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Text Box 1"/>
          <p:cNvSpPr txBox="1">
            <a:spLocks noChangeArrowheads="1"/>
          </p:cNvSpPr>
          <p:nvPr/>
        </p:nvSpPr>
        <p:spPr bwMode="auto">
          <a:xfrm>
            <a:off x="152400" y="152400"/>
            <a:ext cx="7412038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</a:pPr>
            <a:r>
              <a:rPr lang="es-ES" sz="2800" b="1" dirty="0">
                <a:solidFill>
                  <a:srgbClr val="FFFFFF"/>
                </a:solidFill>
                <a:latin typeface="TradeGothic Bold" charset="0"/>
                <a:cs typeface="TradeGothic Bold" charset="0"/>
              </a:rPr>
              <a:t>Capacidades Actuales (2019)</a:t>
            </a:r>
          </a:p>
        </p:txBody>
      </p:sp>
      <p:sp>
        <p:nvSpPr>
          <p:cNvPr id="295938" name="Text Box 2"/>
          <p:cNvSpPr txBox="1">
            <a:spLocks noChangeArrowheads="1"/>
          </p:cNvSpPr>
          <p:nvPr/>
        </p:nvSpPr>
        <p:spPr bwMode="auto">
          <a:xfrm>
            <a:off x="8232775" y="6356350"/>
            <a:ext cx="7207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5" tIns="46792" rIns="89985" bIns="46792" anchor="ctr"/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</a:pPr>
            <a:fld id="{EE055820-6619-5449-95F0-3BB40CFF9C84}" type="slidenum">
              <a:rPr lang="en-US" sz="1200">
                <a:solidFill>
                  <a:srgbClr val="8F8F8F"/>
                </a:solidFill>
              </a:rPr>
              <a:pPr algn="r" eaLnBrk="1" hangingPunct="1">
                <a:buClrTx/>
              </a:pPr>
              <a:t>16</a:t>
            </a:fld>
            <a:endParaRPr lang="en-US" sz="1200">
              <a:solidFill>
                <a:srgbClr val="8F8F8F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393378"/>
              </p:ext>
            </p:extLst>
          </p:nvPr>
        </p:nvGraphicFramePr>
        <p:xfrm>
          <a:off x="1475656" y="908720"/>
          <a:ext cx="6048672" cy="5344947"/>
        </p:xfrm>
        <a:graphic>
          <a:graphicData uri="http://schemas.openxmlformats.org/drawingml/2006/table">
            <a:tbl>
              <a:tblPr/>
              <a:tblGrid>
                <a:gridCol w="4329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8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2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Entidades miembros de REDIMadrid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Velocidad de acceso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Conexión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REDIMadrid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con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RedIRIS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CSIC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 Gbps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Conexión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REDIMadrid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con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RedIRIS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CIEMAT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 Gbps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Conexión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REDIMadrid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CSIC con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RedIRIS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CIEMAT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Gbps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Consejo Superior de investigaciones Científicas (CSIC)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Gbps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Instituto CIB (Centro de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Investigaciones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Biológicas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Gbps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Universidad de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Alcalá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 Henares (UAH)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D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Gbps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Universidad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Autónoma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 Madrid (UAM)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D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Gbps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LHCONE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D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Gbps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282317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Universidad Carlos III de Madrid (UC3M)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D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Gbps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Universidad Complutense de Madrid (UCM)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D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Gbps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Univesidad de Educación a Distancia (UNED)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D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Gbps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Univesidad Politénica de Madrid (UPM)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D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Gbps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Universidad Rey Juan Carlos (URJC)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D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Gbps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Instituto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IMDEA Software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D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1Gbps</a:t>
                      </a:r>
                      <a:r>
                        <a:rPr lang="is-I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/ </a:t>
                      </a:r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 Gbps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Instituto IMDEA Networks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D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Gbps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C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155107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Instituo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IMDEA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Energía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 Mbps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742097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Instituo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IMDEA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Nanociencia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 Mbps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774068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Instituo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IMDEA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Materiales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 Mbps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008521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Universidad Europea de Madrid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Gbps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Casa de Velázquez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Gbps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Universidad San Pablo CEU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Gbps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ESIC</a:t>
                      </a: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12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Gbps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487" marR="12487" marT="124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22489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Text Box 1"/>
          <p:cNvSpPr txBox="1">
            <a:spLocks noChangeArrowheads="1"/>
          </p:cNvSpPr>
          <p:nvPr/>
        </p:nvSpPr>
        <p:spPr bwMode="auto">
          <a:xfrm>
            <a:off x="190500" y="177801"/>
            <a:ext cx="7412038" cy="722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s-ES" sz="2800" b="1" dirty="0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Topología Física Objetivo (a dónde vamos)</a:t>
            </a:r>
          </a:p>
        </p:txBody>
      </p:sp>
      <p:sp>
        <p:nvSpPr>
          <p:cNvPr id="392195" name="Text Box 2"/>
          <p:cNvSpPr txBox="1">
            <a:spLocks noChangeArrowheads="1"/>
          </p:cNvSpPr>
          <p:nvPr/>
        </p:nvSpPr>
        <p:spPr bwMode="auto">
          <a:xfrm>
            <a:off x="8232776" y="6356350"/>
            <a:ext cx="720725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 algn="r"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fld id="{17C219E5-EEB8-7648-9F60-060E2AFF07F5}" type="slidenum">
              <a:rPr lang="en-US" sz="1200">
                <a:solidFill>
                  <a:srgbClr val="8F8F8F"/>
                </a:solidFill>
              </a:rPr>
              <a:pPr algn="r">
                <a:buClrTx/>
                <a:tabLst>
                  <a:tab pos="0" algn="l"/>
                  <a:tab pos="447599" algn="l"/>
                  <a:tab pos="896785" algn="l"/>
                  <a:tab pos="1345970" algn="l"/>
                  <a:tab pos="1795157" algn="l"/>
                  <a:tab pos="2244342" algn="l"/>
                  <a:tab pos="2693529" algn="l"/>
                  <a:tab pos="3142714" algn="l"/>
                  <a:tab pos="3591900" algn="l"/>
                  <a:tab pos="4041086" algn="l"/>
                  <a:tab pos="4490272" algn="l"/>
                  <a:tab pos="4939457" algn="l"/>
                  <a:tab pos="5388644" algn="l"/>
                  <a:tab pos="5837829" algn="l"/>
                  <a:tab pos="6287016" algn="l"/>
                  <a:tab pos="6736201" algn="l"/>
                  <a:tab pos="7185387" algn="l"/>
                  <a:tab pos="7634572" algn="l"/>
                  <a:tab pos="8083759" algn="l"/>
                  <a:tab pos="8532944" algn="l"/>
                  <a:tab pos="8982131" algn="l"/>
                </a:tabLst>
              </a:pPr>
              <a:t>17</a:t>
            </a:fld>
            <a:endParaRPr lang="en-US" sz="1200" dirty="0">
              <a:solidFill>
                <a:srgbClr val="8F8F8F"/>
              </a:solidFill>
            </a:endParaRPr>
          </a:p>
        </p:txBody>
      </p:sp>
      <p:sp>
        <p:nvSpPr>
          <p:cNvPr id="392196" name="Rectangle 3"/>
          <p:cNvSpPr>
            <a:spLocks noChangeArrowheads="1"/>
          </p:cNvSpPr>
          <p:nvPr/>
        </p:nvSpPr>
        <p:spPr bwMode="auto">
          <a:xfrm>
            <a:off x="228600" y="4191000"/>
            <a:ext cx="8763000" cy="606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>
            <a:prstTxWarp prst="textNoShape">
              <a:avLst/>
            </a:prstTxWarp>
            <a:spAutoFit/>
          </a:bodyPr>
          <a:lstStyle/>
          <a:p>
            <a:pPr marL="360302" lvl="1" indent="-350778" algn="just">
              <a:lnSpc>
                <a:spcPct val="80000"/>
              </a:lnSpc>
              <a:spcBef>
                <a:spcPts val="675"/>
              </a:spcBef>
              <a:buClrTx/>
              <a:tabLst>
                <a:tab pos="360302" algn="l"/>
                <a:tab pos="807900" algn="l"/>
                <a:tab pos="1257085" algn="l"/>
                <a:tab pos="1706272" algn="l"/>
                <a:tab pos="2155457" algn="l"/>
                <a:tab pos="2604644" algn="l"/>
                <a:tab pos="3053829" algn="l"/>
                <a:tab pos="3503015" algn="l"/>
                <a:tab pos="3952201" algn="l"/>
                <a:tab pos="4401387" algn="l"/>
                <a:tab pos="4850573" algn="l"/>
                <a:tab pos="5299759" algn="l"/>
                <a:tab pos="5748944" algn="l"/>
                <a:tab pos="6198131" algn="l"/>
                <a:tab pos="6647316" algn="l"/>
                <a:tab pos="7096502" algn="l"/>
                <a:tab pos="7545688" algn="l"/>
                <a:tab pos="7994874" algn="l"/>
                <a:tab pos="8444060" algn="l"/>
                <a:tab pos="8893246" algn="l"/>
                <a:tab pos="9342431" algn="l"/>
              </a:tabLst>
            </a:pPr>
            <a:endParaRPr lang="es-ES" sz="2000" b="1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  <a:p>
            <a:pPr marL="360302" lvl="1" indent="-350778" algn="just">
              <a:lnSpc>
                <a:spcPct val="80000"/>
              </a:lnSpc>
              <a:spcBef>
                <a:spcPts val="675"/>
              </a:spcBef>
              <a:buClrTx/>
              <a:tabLst>
                <a:tab pos="360302" algn="l"/>
                <a:tab pos="807900" algn="l"/>
                <a:tab pos="1257085" algn="l"/>
                <a:tab pos="1706272" algn="l"/>
                <a:tab pos="2155457" algn="l"/>
                <a:tab pos="2604644" algn="l"/>
                <a:tab pos="3053829" algn="l"/>
                <a:tab pos="3503015" algn="l"/>
                <a:tab pos="3952201" algn="l"/>
                <a:tab pos="4401387" algn="l"/>
                <a:tab pos="4850573" algn="l"/>
                <a:tab pos="5299759" algn="l"/>
                <a:tab pos="5748944" algn="l"/>
                <a:tab pos="6198131" algn="l"/>
                <a:tab pos="6647316" algn="l"/>
                <a:tab pos="7096502" algn="l"/>
                <a:tab pos="7545688" algn="l"/>
                <a:tab pos="7994874" algn="l"/>
                <a:tab pos="8444060" algn="l"/>
                <a:tab pos="8893246" algn="l"/>
                <a:tab pos="9342431" algn="l"/>
              </a:tabLst>
            </a:pPr>
            <a:endParaRPr lang="es-ES" sz="1400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24867" y="5588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738808-9040-D74E-B6AA-C590C9BB2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450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Text Box 1"/>
          <p:cNvSpPr txBox="1">
            <a:spLocks noChangeArrowheads="1"/>
          </p:cNvSpPr>
          <p:nvPr/>
        </p:nvSpPr>
        <p:spPr bwMode="auto">
          <a:xfrm>
            <a:off x="190500" y="177801"/>
            <a:ext cx="7412038" cy="722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s-ES" sz="2800" b="1" dirty="0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Topología Física fin 2019</a:t>
            </a:r>
          </a:p>
        </p:txBody>
      </p:sp>
      <p:sp>
        <p:nvSpPr>
          <p:cNvPr id="392195" name="Text Box 2"/>
          <p:cNvSpPr txBox="1">
            <a:spLocks noChangeArrowheads="1"/>
          </p:cNvSpPr>
          <p:nvPr/>
        </p:nvSpPr>
        <p:spPr bwMode="auto">
          <a:xfrm>
            <a:off x="8232776" y="6356350"/>
            <a:ext cx="720725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 algn="r"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fld id="{17C219E5-EEB8-7648-9F60-060E2AFF07F5}" type="slidenum">
              <a:rPr lang="en-US" sz="1200">
                <a:solidFill>
                  <a:srgbClr val="8F8F8F"/>
                </a:solidFill>
              </a:rPr>
              <a:pPr algn="r">
                <a:buClrTx/>
                <a:tabLst>
                  <a:tab pos="0" algn="l"/>
                  <a:tab pos="447599" algn="l"/>
                  <a:tab pos="896785" algn="l"/>
                  <a:tab pos="1345970" algn="l"/>
                  <a:tab pos="1795157" algn="l"/>
                  <a:tab pos="2244342" algn="l"/>
                  <a:tab pos="2693529" algn="l"/>
                  <a:tab pos="3142714" algn="l"/>
                  <a:tab pos="3591900" algn="l"/>
                  <a:tab pos="4041086" algn="l"/>
                  <a:tab pos="4490272" algn="l"/>
                  <a:tab pos="4939457" algn="l"/>
                  <a:tab pos="5388644" algn="l"/>
                  <a:tab pos="5837829" algn="l"/>
                  <a:tab pos="6287016" algn="l"/>
                  <a:tab pos="6736201" algn="l"/>
                  <a:tab pos="7185387" algn="l"/>
                  <a:tab pos="7634572" algn="l"/>
                  <a:tab pos="8083759" algn="l"/>
                  <a:tab pos="8532944" algn="l"/>
                  <a:tab pos="8982131" algn="l"/>
                </a:tabLst>
              </a:pPr>
              <a:t>18</a:t>
            </a:fld>
            <a:endParaRPr lang="en-US" sz="1200" dirty="0">
              <a:solidFill>
                <a:srgbClr val="8F8F8F"/>
              </a:solidFill>
            </a:endParaRPr>
          </a:p>
        </p:txBody>
      </p:sp>
      <p:sp>
        <p:nvSpPr>
          <p:cNvPr id="392196" name="Rectangle 3"/>
          <p:cNvSpPr>
            <a:spLocks noChangeArrowheads="1"/>
          </p:cNvSpPr>
          <p:nvPr/>
        </p:nvSpPr>
        <p:spPr bwMode="auto">
          <a:xfrm>
            <a:off x="228600" y="4191000"/>
            <a:ext cx="8763000" cy="606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>
            <a:prstTxWarp prst="textNoShape">
              <a:avLst/>
            </a:prstTxWarp>
            <a:spAutoFit/>
          </a:bodyPr>
          <a:lstStyle/>
          <a:p>
            <a:pPr marL="360302" lvl="1" indent="-350778" algn="just">
              <a:lnSpc>
                <a:spcPct val="80000"/>
              </a:lnSpc>
              <a:spcBef>
                <a:spcPts val="675"/>
              </a:spcBef>
              <a:buClrTx/>
              <a:tabLst>
                <a:tab pos="360302" algn="l"/>
                <a:tab pos="807900" algn="l"/>
                <a:tab pos="1257085" algn="l"/>
                <a:tab pos="1706272" algn="l"/>
                <a:tab pos="2155457" algn="l"/>
                <a:tab pos="2604644" algn="l"/>
                <a:tab pos="3053829" algn="l"/>
                <a:tab pos="3503015" algn="l"/>
                <a:tab pos="3952201" algn="l"/>
                <a:tab pos="4401387" algn="l"/>
                <a:tab pos="4850573" algn="l"/>
                <a:tab pos="5299759" algn="l"/>
                <a:tab pos="5748944" algn="l"/>
                <a:tab pos="6198131" algn="l"/>
                <a:tab pos="6647316" algn="l"/>
                <a:tab pos="7096502" algn="l"/>
                <a:tab pos="7545688" algn="l"/>
                <a:tab pos="7994874" algn="l"/>
                <a:tab pos="8444060" algn="l"/>
                <a:tab pos="8893246" algn="l"/>
                <a:tab pos="9342431" algn="l"/>
              </a:tabLst>
            </a:pPr>
            <a:endParaRPr lang="es-ES" sz="2000" b="1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  <a:p>
            <a:pPr marL="360302" lvl="1" indent="-350778" algn="just">
              <a:lnSpc>
                <a:spcPct val="80000"/>
              </a:lnSpc>
              <a:spcBef>
                <a:spcPts val="675"/>
              </a:spcBef>
              <a:buClrTx/>
              <a:tabLst>
                <a:tab pos="360302" algn="l"/>
                <a:tab pos="807900" algn="l"/>
                <a:tab pos="1257085" algn="l"/>
                <a:tab pos="1706272" algn="l"/>
                <a:tab pos="2155457" algn="l"/>
                <a:tab pos="2604644" algn="l"/>
                <a:tab pos="3053829" algn="l"/>
                <a:tab pos="3503015" algn="l"/>
                <a:tab pos="3952201" algn="l"/>
                <a:tab pos="4401387" algn="l"/>
                <a:tab pos="4850573" algn="l"/>
                <a:tab pos="5299759" algn="l"/>
                <a:tab pos="5748944" algn="l"/>
                <a:tab pos="6198131" algn="l"/>
                <a:tab pos="6647316" algn="l"/>
                <a:tab pos="7096502" algn="l"/>
                <a:tab pos="7545688" algn="l"/>
                <a:tab pos="7994874" algn="l"/>
                <a:tab pos="8444060" algn="l"/>
                <a:tab pos="8893246" algn="l"/>
                <a:tab pos="9342431" algn="l"/>
              </a:tabLst>
            </a:pPr>
            <a:endParaRPr lang="es-ES" sz="1400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24867" y="5588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E6A405-A8CB-5D49-A3CA-482485E0C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973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Text Box 1"/>
          <p:cNvSpPr txBox="1">
            <a:spLocks noChangeArrowheads="1"/>
          </p:cNvSpPr>
          <p:nvPr/>
        </p:nvSpPr>
        <p:spPr bwMode="auto">
          <a:xfrm>
            <a:off x="179512" y="140493"/>
            <a:ext cx="7412038" cy="722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s-ES" sz="2800" b="1" dirty="0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Tipos de Conectividad fin 2018</a:t>
            </a:r>
          </a:p>
        </p:txBody>
      </p:sp>
      <p:sp>
        <p:nvSpPr>
          <p:cNvPr id="392195" name="Text Box 2"/>
          <p:cNvSpPr txBox="1">
            <a:spLocks noChangeArrowheads="1"/>
          </p:cNvSpPr>
          <p:nvPr/>
        </p:nvSpPr>
        <p:spPr bwMode="auto">
          <a:xfrm>
            <a:off x="8232776" y="6356350"/>
            <a:ext cx="720725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 algn="r"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fld id="{17C219E5-EEB8-7648-9F60-060E2AFF07F5}" type="slidenum">
              <a:rPr lang="en-US" sz="1200">
                <a:solidFill>
                  <a:srgbClr val="8F8F8F"/>
                </a:solidFill>
              </a:rPr>
              <a:pPr algn="r">
                <a:buClrTx/>
                <a:tabLst>
                  <a:tab pos="0" algn="l"/>
                  <a:tab pos="447599" algn="l"/>
                  <a:tab pos="896785" algn="l"/>
                  <a:tab pos="1345970" algn="l"/>
                  <a:tab pos="1795157" algn="l"/>
                  <a:tab pos="2244342" algn="l"/>
                  <a:tab pos="2693529" algn="l"/>
                  <a:tab pos="3142714" algn="l"/>
                  <a:tab pos="3591900" algn="l"/>
                  <a:tab pos="4041086" algn="l"/>
                  <a:tab pos="4490272" algn="l"/>
                  <a:tab pos="4939457" algn="l"/>
                  <a:tab pos="5388644" algn="l"/>
                  <a:tab pos="5837829" algn="l"/>
                  <a:tab pos="6287016" algn="l"/>
                  <a:tab pos="6736201" algn="l"/>
                  <a:tab pos="7185387" algn="l"/>
                  <a:tab pos="7634572" algn="l"/>
                  <a:tab pos="8083759" algn="l"/>
                  <a:tab pos="8532944" algn="l"/>
                  <a:tab pos="8982131" algn="l"/>
                </a:tabLst>
              </a:pPr>
              <a:t>19</a:t>
            </a:fld>
            <a:endParaRPr lang="en-US" sz="1200" dirty="0">
              <a:solidFill>
                <a:srgbClr val="8F8F8F"/>
              </a:solidFill>
            </a:endParaRPr>
          </a:p>
        </p:txBody>
      </p:sp>
      <p:sp>
        <p:nvSpPr>
          <p:cNvPr id="392196" name="Rectangle 3"/>
          <p:cNvSpPr>
            <a:spLocks noChangeArrowheads="1"/>
          </p:cNvSpPr>
          <p:nvPr/>
        </p:nvSpPr>
        <p:spPr bwMode="auto">
          <a:xfrm>
            <a:off x="228600" y="4191000"/>
            <a:ext cx="8763000" cy="606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>
            <a:prstTxWarp prst="textNoShape">
              <a:avLst/>
            </a:prstTxWarp>
            <a:spAutoFit/>
          </a:bodyPr>
          <a:lstStyle/>
          <a:p>
            <a:pPr marL="360302" lvl="1" indent="-350778" algn="just">
              <a:lnSpc>
                <a:spcPct val="80000"/>
              </a:lnSpc>
              <a:spcBef>
                <a:spcPts val="675"/>
              </a:spcBef>
              <a:buClrTx/>
              <a:tabLst>
                <a:tab pos="360302" algn="l"/>
                <a:tab pos="807900" algn="l"/>
                <a:tab pos="1257085" algn="l"/>
                <a:tab pos="1706272" algn="l"/>
                <a:tab pos="2155457" algn="l"/>
                <a:tab pos="2604644" algn="l"/>
                <a:tab pos="3053829" algn="l"/>
                <a:tab pos="3503015" algn="l"/>
                <a:tab pos="3952201" algn="l"/>
                <a:tab pos="4401387" algn="l"/>
                <a:tab pos="4850573" algn="l"/>
                <a:tab pos="5299759" algn="l"/>
                <a:tab pos="5748944" algn="l"/>
                <a:tab pos="6198131" algn="l"/>
                <a:tab pos="6647316" algn="l"/>
                <a:tab pos="7096502" algn="l"/>
                <a:tab pos="7545688" algn="l"/>
                <a:tab pos="7994874" algn="l"/>
                <a:tab pos="8444060" algn="l"/>
                <a:tab pos="8893246" algn="l"/>
                <a:tab pos="9342431" algn="l"/>
              </a:tabLst>
            </a:pPr>
            <a:endParaRPr lang="es-ES" sz="2000" b="1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  <a:p>
            <a:pPr marL="360302" lvl="1" indent="-350778" algn="just">
              <a:lnSpc>
                <a:spcPct val="80000"/>
              </a:lnSpc>
              <a:spcBef>
                <a:spcPts val="675"/>
              </a:spcBef>
              <a:buClrTx/>
              <a:tabLst>
                <a:tab pos="360302" algn="l"/>
                <a:tab pos="807900" algn="l"/>
                <a:tab pos="1257085" algn="l"/>
                <a:tab pos="1706272" algn="l"/>
                <a:tab pos="2155457" algn="l"/>
                <a:tab pos="2604644" algn="l"/>
                <a:tab pos="3053829" algn="l"/>
                <a:tab pos="3503015" algn="l"/>
                <a:tab pos="3952201" algn="l"/>
                <a:tab pos="4401387" algn="l"/>
                <a:tab pos="4850573" algn="l"/>
                <a:tab pos="5299759" algn="l"/>
                <a:tab pos="5748944" algn="l"/>
                <a:tab pos="6198131" algn="l"/>
                <a:tab pos="6647316" algn="l"/>
                <a:tab pos="7096502" algn="l"/>
                <a:tab pos="7545688" algn="l"/>
                <a:tab pos="7994874" algn="l"/>
                <a:tab pos="8444060" algn="l"/>
                <a:tab pos="8893246" algn="l"/>
                <a:tab pos="9342431" algn="l"/>
              </a:tabLst>
            </a:pPr>
            <a:endParaRPr lang="es-ES" sz="1400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24867" y="5588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A4FD86-876F-E341-86D0-CC483E8C72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258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23528" y="260648"/>
            <a:ext cx="7412038" cy="528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n-US" sz="2800" b="1" dirty="0" err="1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Equipo</a:t>
            </a:r>
            <a:r>
              <a:rPr lang="en-US" sz="2800" b="1" dirty="0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 de REDIMadrid</a:t>
            </a:r>
          </a:p>
        </p:txBody>
      </p:sp>
      <p:sp>
        <p:nvSpPr>
          <p:cNvPr id="42" name="Text Box 3"/>
          <p:cNvSpPr txBox="1">
            <a:spLocks noChangeArrowheads="1"/>
          </p:cNvSpPr>
          <p:nvPr/>
        </p:nvSpPr>
        <p:spPr bwMode="auto">
          <a:xfrm>
            <a:off x="179512" y="3211513"/>
            <a:ext cx="8726487" cy="3646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>
            <a:prstTxWarp prst="textNoShape">
              <a:avLst/>
            </a:prstTxWarp>
          </a:bodyPr>
          <a:lstStyle/>
          <a:p>
            <a:pPr algn="just">
              <a:spcBef>
                <a:spcPts val="675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  <a:defRPr/>
            </a:pPr>
            <a:r>
              <a:rPr lang="es-ES" sz="1600" dirty="0">
                <a:solidFill>
                  <a:srgbClr val="000000"/>
                </a:solidFill>
                <a:latin typeface="Corbel" charset="0"/>
              </a:rPr>
              <a:t> </a:t>
            </a:r>
          </a:p>
          <a:p>
            <a:pPr algn="just">
              <a:spcBef>
                <a:spcPts val="675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  <a:defRPr/>
            </a:pPr>
            <a:r>
              <a:rPr lang="es-ES" sz="1600" dirty="0">
                <a:solidFill>
                  <a:srgbClr val="000000"/>
                </a:solidFill>
                <a:latin typeface="Corbel" charset="0"/>
              </a:rPr>
              <a:t>+ apoyo de IMDEA Software (dirección, administrativo, </a:t>
            </a:r>
            <a:r>
              <a:rPr lang="es-ES" sz="1600" dirty="0" err="1">
                <a:solidFill>
                  <a:srgbClr val="000000"/>
                </a:solidFill>
                <a:latin typeface="Corbel" charset="0"/>
              </a:rPr>
              <a:t>etc</a:t>
            </a:r>
            <a:r>
              <a:rPr lang="es-ES" sz="1600" dirty="0">
                <a:solidFill>
                  <a:srgbClr val="000000"/>
                </a:solidFill>
                <a:latin typeface="Corbel" charset="0"/>
              </a:rPr>
              <a:t>)</a:t>
            </a:r>
            <a:endParaRPr lang="es-ES" sz="1600" dirty="0">
              <a:solidFill>
                <a:srgbClr val="000000"/>
              </a:solidFill>
              <a:latin typeface="Corbel" charset="0"/>
              <a:ea typeface="TradeGothic Bold" pitchFamily="-112" charset="0"/>
              <a:cs typeface="TradeGothic Bold" pitchFamily="-112" charset="0"/>
            </a:endParaRPr>
          </a:p>
          <a:p>
            <a:pPr algn="just">
              <a:spcBef>
                <a:spcPts val="675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  <a:defRPr/>
            </a:pPr>
            <a:endParaRPr lang="es-ES" sz="1600" dirty="0">
              <a:solidFill>
                <a:srgbClr val="000000"/>
              </a:solidFill>
              <a:latin typeface="Corbel" charset="0"/>
              <a:ea typeface="TradeGothic Bold" pitchFamily="-112" charset="0"/>
              <a:cs typeface="TradeGothic Bold" pitchFamily="-112" charset="0"/>
            </a:endParaRPr>
          </a:p>
          <a:p>
            <a:pPr algn="just">
              <a:spcBef>
                <a:spcPts val="675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  <a:defRPr/>
            </a:pPr>
            <a:r>
              <a:rPr lang="es-ES" sz="1600" dirty="0">
                <a:solidFill>
                  <a:srgbClr val="000000"/>
                </a:solidFill>
                <a:latin typeface="Corbel" charset="0"/>
                <a:ea typeface="TradeGothic Bold" pitchFamily="-112" charset="0"/>
                <a:cs typeface="TradeGothic Bold" pitchFamily="-112" charset="0"/>
              </a:rPr>
              <a:t>En IMDEA-Software, soporte administrativo (María Alcaraz, Carlota Gil, </a:t>
            </a:r>
            <a:r>
              <a:rPr lang="es-ES" sz="1600" dirty="0" err="1">
                <a:solidFill>
                  <a:srgbClr val="000000"/>
                </a:solidFill>
                <a:latin typeface="Corbel" charset="0"/>
                <a:ea typeface="TradeGothic Bold" pitchFamily="-112" charset="0"/>
                <a:cs typeface="TradeGothic Bold" pitchFamily="-112" charset="0"/>
              </a:rPr>
              <a:t>Lídice</a:t>
            </a:r>
            <a:r>
              <a:rPr lang="es-ES" sz="1600" dirty="0">
                <a:solidFill>
                  <a:srgbClr val="000000"/>
                </a:solidFill>
                <a:latin typeface="Corbel" charset="0"/>
                <a:ea typeface="TradeGothic Bold" pitchFamily="-112" charset="0"/>
                <a:cs typeface="TradeGothic Bold" pitchFamily="-112" charset="0"/>
              </a:rPr>
              <a:t> González, Blanca </a:t>
            </a:r>
            <a:r>
              <a:rPr lang="es-ES" sz="1600" dirty="0" err="1">
                <a:solidFill>
                  <a:srgbClr val="000000"/>
                </a:solidFill>
                <a:latin typeface="Corbel" charset="0"/>
                <a:ea typeface="TradeGothic Bold" pitchFamily="-112" charset="0"/>
                <a:cs typeface="TradeGothic Bold" pitchFamily="-112" charset="0"/>
              </a:rPr>
              <a:t>Gutierrez</a:t>
            </a:r>
            <a:r>
              <a:rPr lang="es-ES" sz="1600" dirty="0">
                <a:solidFill>
                  <a:srgbClr val="000000"/>
                </a:solidFill>
                <a:latin typeface="Corbel" charset="0"/>
                <a:ea typeface="TradeGothic Bold" pitchFamily="-112" charset="0"/>
                <a:cs typeface="TradeGothic Bold" pitchFamily="-112" charset="0"/>
              </a:rPr>
              <a:t>, …) y técnico (Juan Céspedes, Roberto Lumbreras, Tomas </a:t>
            </a:r>
            <a:r>
              <a:rPr lang="es-ES" sz="1600" dirty="0" err="1">
                <a:solidFill>
                  <a:srgbClr val="000000"/>
                </a:solidFill>
                <a:latin typeface="Corbel" charset="0"/>
                <a:ea typeface="TradeGothic Bold" pitchFamily="-112" charset="0"/>
                <a:cs typeface="TradeGothic Bold" pitchFamily="-112" charset="0"/>
              </a:rPr>
              <a:t>Kriukelis</a:t>
            </a:r>
            <a:r>
              <a:rPr lang="es-ES" sz="1600" dirty="0">
                <a:solidFill>
                  <a:srgbClr val="000000"/>
                </a:solidFill>
                <a:latin typeface="Corbel" charset="0"/>
                <a:ea typeface="TradeGothic Bold" pitchFamily="-112" charset="0"/>
                <a:cs typeface="TradeGothic Bold" pitchFamily="-112" charset="0"/>
              </a:rPr>
              <a:t>)</a:t>
            </a:r>
          </a:p>
          <a:p>
            <a:pPr algn="just">
              <a:spcBef>
                <a:spcPts val="675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  <a:defRPr/>
            </a:pPr>
            <a:r>
              <a:rPr lang="es-ES" sz="1600" dirty="0">
                <a:solidFill>
                  <a:srgbClr val="000000"/>
                </a:solidFill>
                <a:latin typeface="Corbel" charset="0"/>
                <a:ea typeface="TradeGothic Bold" pitchFamily="-112" charset="0"/>
                <a:cs typeface="TradeGothic Bold" pitchFamily="-112" charset="0"/>
              </a:rPr>
              <a:t>En Comunidad de Madrid, personal D.G. Investigación e Innovación Tecnológica</a:t>
            </a:r>
          </a:p>
          <a:p>
            <a:pPr algn="just">
              <a:spcBef>
                <a:spcPts val="675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  <a:defRPr/>
            </a:pPr>
            <a:endParaRPr lang="es-ES" sz="1600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</p:txBody>
      </p:sp>
      <p:pic>
        <p:nvPicPr>
          <p:cNvPr id="5" name="Picture 4" descr="Screenshot 2019-10-21 at 09.53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317510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Text Box 1"/>
          <p:cNvSpPr txBox="1">
            <a:spLocks noChangeArrowheads="1"/>
          </p:cNvSpPr>
          <p:nvPr/>
        </p:nvSpPr>
        <p:spPr bwMode="auto">
          <a:xfrm>
            <a:off x="179512" y="140493"/>
            <a:ext cx="7412038" cy="722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s-ES" sz="2800" b="1" dirty="0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Tipos de Conectividad fin 2019</a:t>
            </a:r>
          </a:p>
        </p:txBody>
      </p:sp>
      <p:sp>
        <p:nvSpPr>
          <p:cNvPr id="392195" name="Text Box 2"/>
          <p:cNvSpPr txBox="1">
            <a:spLocks noChangeArrowheads="1"/>
          </p:cNvSpPr>
          <p:nvPr/>
        </p:nvSpPr>
        <p:spPr bwMode="auto">
          <a:xfrm>
            <a:off x="8232776" y="6356350"/>
            <a:ext cx="720725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 algn="r"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fld id="{17C219E5-EEB8-7648-9F60-060E2AFF07F5}" type="slidenum">
              <a:rPr lang="en-US" sz="1200">
                <a:solidFill>
                  <a:srgbClr val="8F8F8F"/>
                </a:solidFill>
              </a:rPr>
              <a:pPr algn="r">
                <a:buClrTx/>
                <a:tabLst>
                  <a:tab pos="0" algn="l"/>
                  <a:tab pos="447599" algn="l"/>
                  <a:tab pos="896785" algn="l"/>
                  <a:tab pos="1345970" algn="l"/>
                  <a:tab pos="1795157" algn="l"/>
                  <a:tab pos="2244342" algn="l"/>
                  <a:tab pos="2693529" algn="l"/>
                  <a:tab pos="3142714" algn="l"/>
                  <a:tab pos="3591900" algn="l"/>
                  <a:tab pos="4041086" algn="l"/>
                  <a:tab pos="4490272" algn="l"/>
                  <a:tab pos="4939457" algn="l"/>
                  <a:tab pos="5388644" algn="l"/>
                  <a:tab pos="5837829" algn="l"/>
                  <a:tab pos="6287016" algn="l"/>
                  <a:tab pos="6736201" algn="l"/>
                  <a:tab pos="7185387" algn="l"/>
                  <a:tab pos="7634572" algn="l"/>
                  <a:tab pos="8083759" algn="l"/>
                  <a:tab pos="8532944" algn="l"/>
                  <a:tab pos="8982131" algn="l"/>
                </a:tabLst>
              </a:pPr>
              <a:t>20</a:t>
            </a:fld>
            <a:endParaRPr lang="en-US" sz="1200" dirty="0">
              <a:solidFill>
                <a:srgbClr val="8F8F8F"/>
              </a:solidFill>
            </a:endParaRPr>
          </a:p>
        </p:txBody>
      </p:sp>
      <p:sp>
        <p:nvSpPr>
          <p:cNvPr id="392196" name="Rectangle 3"/>
          <p:cNvSpPr>
            <a:spLocks noChangeArrowheads="1"/>
          </p:cNvSpPr>
          <p:nvPr/>
        </p:nvSpPr>
        <p:spPr bwMode="auto">
          <a:xfrm>
            <a:off x="228600" y="4191000"/>
            <a:ext cx="8763000" cy="606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>
            <a:prstTxWarp prst="textNoShape">
              <a:avLst/>
            </a:prstTxWarp>
            <a:spAutoFit/>
          </a:bodyPr>
          <a:lstStyle/>
          <a:p>
            <a:pPr marL="360302" lvl="1" indent="-350778" algn="just">
              <a:lnSpc>
                <a:spcPct val="80000"/>
              </a:lnSpc>
              <a:spcBef>
                <a:spcPts val="675"/>
              </a:spcBef>
              <a:buClrTx/>
              <a:tabLst>
                <a:tab pos="360302" algn="l"/>
                <a:tab pos="807900" algn="l"/>
                <a:tab pos="1257085" algn="l"/>
                <a:tab pos="1706272" algn="l"/>
                <a:tab pos="2155457" algn="l"/>
                <a:tab pos="2604644" algn="l"/>
                <a:tab pos="3053829" algn="l"/>
                <a:tab pos="3503015" algn="l"/>
                <a:tab pos="3952201" algn="l"/>
                <a:tab pos="4401387" algn="l"/>
                <a:tab pos="4850573" algn="l"/>
                <a:tab pos="5299759" algn="l"/>
                <a:tab pos="5748944" algn="l"/>
                <a:tab pos="6198131" algn="l"/>
                <a:tab pos="6647316" algn="l"/>
                <a:tab pos="7096502" algn="l"/>
                <a:tab pos="7545688" algn="l"/>
                <a:tab pos="7994874" algn="l"/>
                <a:tab pos="8444060" algn="l"/>
                <a:tab pos="8893246" algn="l"/>
                <a:tab pos="9342431" algn="l"/>
              </a:tabLst>
            </a:pPr>
            <a:endParaRPr lang="es-ES" sz="2000" b="1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  <a:p>
            <a:pPr marL="360302" lvl="1" indent="-350778" algn="just">
              <a:lnSpc>
                <a:spcPct val="80000"/>
              </a:lnSpc>
              <a:spcBef>
                <a:spcPts val="675"/>
              </a:spcBef>
              <a:buClrTx/>
              <a:tabLst>
                <a:tab pos="360302" algn="l"/>
                <a:tab pos="807900" algn="l"/>
                <a:tab pos="1257085" algn="l"/>
                <a:tab pos="1706272" algn="l"/>
                <a:tab pos="2155457" algn="l"/>
                <a:tab pos="2604644" algn="l"/>
                <a:tab pos="3053829" algn="l"/>
                <a:tab pos="3503015" algn="l"/>
                <a:tab pos="3952201" algn="l"/>
                <a:tab pos="4401387" algn="l"/>
                <a:tab pos="4850573" algn="l"/>
                <a:tab pos="5299759" algn="l"/>
                <a:tab pos="5748944" algn="l"/>
                <a:tab pos="6198131" algn="l"/>
                <a:tab pos="6647316" algn="l"/>
                <a:tab pos="7096502" algn="l"/>
                <a:tab pos="7545688" algn="l"/>
                <a:tab pos="7994874" algn="l"/>
                <a:tab pos="8444060" algn="l"/>
                <a:tab pos="8893246" algn="l"/>
                <a:tab pos="9342431" algn="l"/>
              </a:tabLst>
            </a:pPr>
            <a:endParaRPr lang="es-ES" sz="1400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24867" y="5588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6FD91D-EFB4-3F47-932C-A163F777CA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676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Text Box 1"/>
          <p:cNvSpPr txBox="1">
            <a:spLocks noChangeArrowheads="1"/>
          </p:cNvSpPr>
          <p:nvPr/>
        </p:nvSpPr>
        <p:spPr bwMode="auto">
          <a:xfrm>
            <a:off x="179512" y="140493"/>
            <a:ext cx="7412038" cy="722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s-ES" sz="2800" b="1" dirty="0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Fases hacia el objetivo</a:t>
            </a:r>
          </a:p>
        </p:txBody>
      </p:sp>
      <p:sp>
        <p:nvSpPr>
          <p:cNvPr id="392195" name="Text Box 2"/>
          <p:cNvSpPr txBox="1">
            <a:spLocks noChangeArrowheads="1"/>
          </p:cNvSpPr>
          <p:nvPr/>
        </p:nvSpPr>
        <p:spPr bwMode="auto">
          <a:xfrm>
            <a:off x="8232776" y="6356350"/>
            <a:ext cx="720725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 algn="r"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fld id="{17C219E5-EEB8-7648-9F60-060E2AFF07F5}" type="slidenum">
              <a:rPr lang="en-US" sz="1200">
                <a:solidFill>
                  <a:srgbClr val="8F8F8F"/>
                </a:solidFill>
              </a:rPr>
              <a:pPr algn="r">
                <a:buClrTx/>
                <a:tabLst>
                  <a:tab pos="0" algn="l"/>
                  <a:tab pos="447599" algn="l"/>
                  <a:tab pos="896785" algn="l"/>
                  <a:tab pos="1345970" algn="l"/>
                  <a:tab pos="1795157" algn="l"/>
                  <a:tab pos="2244342" algn="l"/>
                  <a:tab pos="2693529" algn="l"/>
                  <a:tab pos="3142714" algn="l"/>
                  <a:tab pos="3591900" algn="l"/>
                  <a:tab pos="4041086" algn="l"/>
                  <a:tab pos="4490272" algn="l"/>
                  <a:tab pos="4939457" algn="l"/>
                  <a:tab pos="5388644" algn="l"/>
                  <a:tab pos="5837829" algn="l"/>
                  <a:tab pos="6287016" algn="l"/>
                  <a:tab pos="6736201" algn="l"/>
                  <a:tab pos="7185387" algn="l"/>
                  <a:tab pos="7634572" algn="l"/>
                  <a:tab pos="8083759" algn="l"/>
                  <a:tab pos="8532944" algn="l"/>
                  <a:tab pos="8982131" algn="l"/>
                </a:tabLst>
              </a:pPr>
              <a:t>21</a:t>
            </a:fld>
            <a:endParaRPr lang="en-US" sz="1200" dirty="0">
              <a:solidFill>
                <a:srgbClr val="8F8F8F"/>
              </a:solidFill>
            </a:endParaRPr>
          </a:p>
        </p:txBody>
      </p:sp>
      <p:sp>
        <p:nvSpPr>
          <p:cNvPr id="392196" name="Rectangle 3"/>
          <p:cNvSpPr>
            <a:spLocks noChangeArrowheads="1"/>
          </p:cNvSpPr>
          <p:nvPr/>
        </p:nvSpPr>
        <p:spPr bwMode="auto">
          <a:xfrm>
            <a:off x="228600" y="4191000"/>
            <a:ext cx="8763000" cy="606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>
            <a:prstTxWarp prst="textNoShape">
              <a:avLst/>
            </a:prstTxWarp>
            <a:spAutoFit/>
          </a:bodyPr>
          <a:lstStyle/>
          <a:p>
            <a:pPr marL="360302" lvl="1" indent="-350778" algn="just">
              <a:lnSpc>
                <a:spcPct val="80000"/>
              </a:lnSpc>
              <a:spcBef>
                <a:spcPts val="675"/>
              </a:spcBef>
              <a:buClrTx/>
              <a:tabLst>
                <a:tab pos="360302" algn="l"/>
                <a:tab pos="807900" algn="l"/>
                <a:tab pos="1257085" algn="l"/>
                <a:tab pos="1706272" algn="l"/>
                <a:tab pos="2155457" algn="l"/>
                <a:tab pos="2604644" algn="l"/>
                <a:tab pos="3053829" algn="l"/>
                <a:tab pos="3503015" algn="l"/>
                <a:tab pos="3952201" algn="l"/>
                <a:tab pos="4401387" algn="l"/>
                <a:tab pos="4850573" algn="l"/>
                <a:tab pos="5299759" algn="l"/>
                <a:tab pos="5748944" algn="l"/>
                <a:tab pos="6198131" algn="l"/>
                <a:tab pos="6647316" algn="l"/>
                <a:tab pos="7096502" algn="l"/>
                <a:tab pos="7545688" algn="l"/>
                <a:tab pos="7994874" algn="l"/>
                <a:tab pos="8444060" algn="l"/>
                <a:tab pos="8893246" algn="l"/>
                <a:tab pos="9342431" algn="l"/>
              </a:tabLst>
            </a:pPr>
            <a:endParaRPr lang="es-ES" sz="2000" b="1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  <a:p>
            <a:pPr marL="360302" lvl="1" indent="-350778" algn="just">
              <a:lnSpc>
                <a:spcPct val="80000"/>
              </a:lnSpc>
              <a:spcBef>
                <a:spcPts val="675"/>
              </a:spcBef>
              <a:buClrTx/>
              <a:tabLst>
                <a:tab pos="360302" algn="l"/>
                <a:tab pos="807900" algn="l"/>
                <a:tab pos="1257085" algn="l"/>
                <a:tab pos="1706272" algn="l"/>
                <a:tab pos="2155457" algn="l"/>
                <a:tab pos="2604644" algn="l"/>
                <a:tab pos="3053829" algn="l"/>
                <a:tab pos="3503015" algn="l"/>
                <a:tab pos="3952201" algn="l"/>
                <a:tab pos="4401387" algn="l"/>
                <a:tab pos="4850573" algn="l"/>
                <a:tab pos="5299759" algn="l"/>
                <a:tab pos="5748944" algn="l"/>
                <a:tab pos="6198131" algn="l"/>
                <a:tab pos="6647316" algn="l"/>
                <a:tab pos="7096502" algn="l"/>
                <a:tab pos="7545688" algn="l"/>
                <a:tab pos="7994874" algn="l"/>
                <a:tab pos="8444060" algn="l"/>
                <a:tab pos="8893246" algn="l"/>
                <a:tab pos="9342431" algn="l"/>
              </a:tabLst>
            </a:pPr>
            <a:endParaRPr lang="es-ES" sz="1400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24867" y="5588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1904AB-1E31-1C49-A62B-DB0C2080D83D}"/>
              </a:ext>
            </a:extLst>
          </p:cNvPr>
          <p:cNvSpPr txBox="1"/>
          <p:nvPr/>
        </p:nvSpPr>
        <p:spPr>
          <a:xfrm>
            <a:off x="492691" y="1411985"/>
            <a:ext cx="71287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</a:rPr>
              <a:t>Fase 1: Adquisición de último tramo de F.O (UAM-UAH-CSIC)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</a:rPr>
              <a:t>Fase 2: Back-</a:t>
            </a:r>
            <a:r>
              <a:rPr lang="es-ES" dirty="0" err="1">
                <a:solidFill>
                  <a:schemeClr val="tx1"/>
                </a:solidFill>
              </a:rPr>
              <a:t>bone</a:t>
            </a:r>
            <a:r>
              <a:rPr lang="es-ES" dirty="0">
                <a:solidFill>
                  <a:schemeClr val="tx1"/>
                </a:solidFill>
              </a:rPr>
              <a:t> y conexión a </a:t>
            </a:r>
            <a:r>
              <a:rPr lang="es-ES" dirty="0" err="1">
                <a:solidFill>
                  <a:schemeClr val="tx1"/>
                </a:solidFill>
              </a:rPr>
              <a:t>RedIRIS</a:t>
            </a:r>
            <a:r>
              <a:rPr lang="es-ES" dirty="0">
                <a:solidFill>
                  <a:schemeClr val="tx1"/>
                </a:solidFill>
              </a:rPr>
              <a:t> a 100Gbps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</a:rPr>
              <a:t>Fase 3: conexiones a 100Gbps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7B8D75-F6B6-8B45-BC31-EA044B9BB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127" y="3461360"/>
            <a:ext cx="3563888" cy="26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892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Text Box 1"/>
          <p:cNvSpPr txBox="1">
            <a:spLocks noChangeArrowheads="1"/>
          </p:cNvSpPr>
          <p:nvPr/>
        </p:nvSpPr>
        <p:spPr bwMode="auto">
          <a:xfrm>
            <a:off x="179512" y="140493"/>
            <a:ext cx="7412038" cy="722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s-ES" sz="2800" b="1" dirty="0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Nueva </a:t>
            </a:r>
            <a:r>
              <a:rPr lang="es-ES" sz="2800" b="1" dirty="0" err="1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website</a:t>
            </a:r>
            <a:endParaRPr lang="es-ES" sz="2800" b="1" dirty="0">
              <a:solidFill>
                <a:srgbClr val="FFFFFF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</p:txBody>
      </p:sp>
      <p:sp>
        <p:nvSpPr>
          <p:cNvPr id="392195" name="Text Box 2"/>
          <p:cNvSpPr txBox="1">
            <a:spLocks noChangeArrowheads="1"/>
          </p:cNvSpPr>
          <p:nvPr/>
        </p:nvSpPr>
        <p:spPr bwMode="auto">
          <a:xfrm>
            <a:off x="8232776" y="6356350"/>
            <a:ext cx="720725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 algn="r"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fld id="{17C219E5-EEB8-7648-9F60-060E2AFF07F5}" type="slidenum">
              <a:rPr lang="en-US" sz="1200">
                <a:solidFill>
                  <a:srgbClr val="8F8F8F"/>
                </a:solidFill>
              </a:rPr>
              <a:pPr algn="r">
                <a:buClrTx/>
                <a:tabLst>
                  <a:tab pos="0" algn="l"/>
                  <a:tab pos="447599" algn="l"/>
                  <a:tab pos="896785" algn="l"/>
                  <a:tab pos="1345970" algn="l"/>
                  <a:tab pos="1795157" algn="l"/>
                  <a:tab pos="2244342" algn="l"/>
                  <a:tab pos="2693529" algn="l"/>
                  <a:tab pos="3142714" algn="l"/>
                  <a:tab pos="3591900" algn="l"/>
                  <a:tab pos="4041086" algn="l"/>
                  <a:tab pos="4490272" algn="l"/>
                  <a:tab pos="4939457" algn="l"/>
                  <a:tab pos="5388644" algn="l"/>
                  <a:tab pos="5837829" algn="l"/>
                  <a:tab pos="6287016" algn="l"/>
                  <a:tab pos="6736201" algn="l"/>
                  <a:tab pos="7185387" algn="l"/>
                  <a:tab pos="7634572" algn="l"/>
                  <a:tab pos="8083759" algn="l"/>
                  <a:tab pos="8532944" algn="l"/>
                  <a:tab pos="8982131" algn="l"/>
                </a:tabLst>
              </a:pPr>
              <a:t>22</a:t>
            </a:fld>
            <a:endParaRPr lang="en-US" sz="1200" dirty="0">
              <a:solidFill>
                <a:srgbClr val="8F8F8F"/>
              </a:solidFill>
            </a:endParaRPr>
          </a:p>
        </p:txBody>
      </p:sp>
      <p:sp>
        <p:nvSpPr>
          <p:cNvPr id="392196" name="Rectangle 3"/>
          <p:cNvSpPr>
            <a:spLocks noChangeArrowheads="1"/>
          </p:cNvSpPr>
          <p:nvPr/>
        </p:nvSpPr>
        <p:spPr bwMode="auto">
          <a:xfrm>
            <a:off x="228600" y="4191000"/>
            <a:ext cx="8763000" cy="606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>
            <a:prstTxWarp prst="textNoShape">
              <a:avLst/>
            </a:prstTxWarp>
            <a:spAutoFit/>
          </a:bodyPr>
          <a:lstStyle/>
          <a:p>
            <a:pPr marL="360302" lvl="1" indent="-350778" algn="just">
              <a:lnSpc>
                <a:spcPct val="80000"/>
              </a:lnSpc>
              <a:spcBef>
                <a:spcPts val="675"/>
              </a:spcBef>
              <a:buClrTx/>
              <a:tabLst>
                <a:tab pos="360302" algn="l"/>
                <a:tab pos="807900" algn="l"/>
                <a:tab pos="1257085" algn="l"/>
                <a:tab pos="1706272" algn="l"/>
                <a:tab pos="2155457" algn="l"/>
                <a:tab pos="2604644" algn="l"/>
                <a:tab pos="3053829" algn="l"/>
                <a:tab pos="3503015" algn="l"/>
                <a:tab pos="3952201" algn="l"/>
                <a:tab pos="4401387" algn="l"/>
                <a:tab pos="4850573" algn="l"/>
                <a:tab pos="5299759" algn="l"/>
                <a:tab pos="5748944" algn="l"/>
                <a:tab pos="6198131" algn="l"/>
                <a:tab pos="6647316" algn="l"/>
                <a:tab pos="7096502" algn="l"/>
                <a:tab pos="7545688" algn="l"/>
                <a:tab pos="7994874" algn="l"/>
                <a:tab pos="8444060" algn="l"/>
                <a:tab pos="8893246" algn="l"/>
                <a:tab pos="9342431" algn="l"/>
              </a:tabLst>
            </a:pPr>
            <a:endParaRPr lang="es-ES" sz="2000" b="1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  <a:p>
            <a:pPr marL="360302" lvl="1" indent="-350778" algn="just">
              <a:lnSpc>
                <a:spcPct val="80000"/>
              </a:lnSpc>
              <a:spcBef>
                <a:spcPts val="675"/>
              </a:spcBef>
              <a:buClrTx/>
              <a:tabLst>
                <a:tab pos="360302" algn="l"/>
                <a:tab pos="807900" algn="l"/>
                <a:tab pos="1257085" algn="l"/>
                <a:tab pos="1706272" algn="l"/>
                <a:tab pos="2155457" algn="l"/>
                <a:tab pos="2604644" algn="l"/>
                <a:tab pos="3053829" algn="l"/>
                <a:tab pos="3503015" algn="l"/>
                <a:tab pos="3952201" algn="l"/>
                <a:tab pos="4401387" algn="l"/>
                <a:tab pos="4850573" algn="l"/>
                <a:tab pos="5299759" algn="l"/>
                <a:tab pos="5748944" algn="l"/>
                <a:tab pos="6198131" algn="l"/>
                <a:tab pos="6647316" algn="l"/>
                <a:tab pos="7096502" algn="l"/>
                <a:tab pos="7545688" algn="l"/>
                <a:tab pos="7994874" algn="l"/>
                <a:tab pos="8444060" algn="l"/>
                <a:tab pos="8893246" algn="l"/>
                <a:tab pos="9342431" algn="l"/>
              </a:tabLst>
            </a:pPr>
            <a:endParaRPr lang="es-ES" sz="1400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24867" y="5588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7B8D75-F6B6-8B45-BC31-EA044B9BBE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3901" y="1264537"/>
            <a:ext cx="6796412" cy="477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47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Text Box 1"/>
          <p:cNvSpPr txBox="1">
            <a:spLocks noChangeArrowheads="1"/>
          </p:cNvSpPr>
          <p:nvPr/>
        </p:nvSpPr>
        <p:spPr bwMode="auto">
          <a:xfrm>
            <a:off x="179512" y="140493"/>
            <a:ext cx="7412038" cy="722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s-ES" sz="2800" b="1" dirty="0" err="1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OpenQKD</a:t>
            </a:r>
            <a:r>
              <a:rPr lang="es-ES" sz="2800" b="1" dirty="0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 </a:t>
            </a:r>
            <a:r>
              <a:rPr lang="es-ES" sz="2800" b="1" dirty="0" err="1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Testbed</a:t>
            </a:r>
            <a:r>
              <a:rPr lang="es-ES" sz="2800" b="1" dirty="0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 (EU Project)</a:t>
            </a:r>
          </a:p>
        </p:txBody>
      </p:sp>
      <p:sp>
        <p:nvSpPr>
          <p:cNvPr id="392195" name="Text Box 2"/>
          <p:cNvSpPr txBox="1">
            <a:spLocks noChangeArrowheads="1"/>
          </p:cNvSpPr>
          <p:nvPr/>
        </p:nvSpPr>
        <p:spPr bwMode="auto">
          <a:xfrm>
            <a:off x="8232776" y="6356350"/>
            <a:ext cx="720725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 algn="r"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fld id="{17C219E5-EEB8-7648-9F60-060E2AFF07F5}" type="slidenum">
              <a:rPr lang="en-US" sz="1200">
                <a:solidFill>
                  <a:srgbClr val="8F8F8F"/>
                </a:solidFill>
              </a:rPr>
              <a:pPr algn="r">
                <a:buClrTx/>
                <a:tabLst>
                  <a:tab pos="0" algn="l"/>
                  <a:tab pos="447599" algn="l"/>
                  <a:tab pos="896785" algn="l"/>
                  <a:tab pos="1345970" algn="l"/>
                  <a:tab pos="1795157" algn="l"/>
                  <a:tab pos="2244342" algn="l"/>
                  <a:tab pos="2693529" algn="l"/>
                  <a:tab pos="3142714" algn="l"/>
                  <a:tab pos="3591900" algn="l"/>
                  <a:tab pos="4041086" algn="l"/>
                  <a:tab pos="4490272" algn="l"/>
                  <a:tab pos="4939457" algn="l"/>
                  <a:tab pos="5388644" algn="l"/>
                  <a:tab pos="5837829" algn="l"/>
                  <a:tab pos="6287016" algn="l"/>
                  <a:tab pos="6736201" algn="l"/>
                  <a:tab pos="7185387" algn="l"/>
                  <a:tab pos="7634572" algn="l"/>
                  <a:tab pos="8083759" algn="l"/>
                  <a:tab pos="8532944" algn="l"/>
                  <a:tab pos="8982131" algn="l"/>
                </a:tabLst>
              </a:pPr>
              <a:t>23</a:t>
            </a:fld>
            <a:endParaRPr lang="en-US" sz="1200" dirty="0">
              <a:solidFill>
                <a:srgbClr val="8F8F8F"/>
              </a:solidFill>
            </a:endParaRPr>
          </a:p>
        </p:txBody>
      </p:sp>
      <p:sp>
        <p:nvSpPr>
          <p:cNvPr id="392196" name="Rectangle 3"/>
          <p:cNvSpPr>
            <a:spLocks noChangeArrowheads="1"/>
          </p:cNvSpPr>
          <p:nvPr/>
        </p:nvSpPr>
        <p:spPr bwMode="auto">
          <a:xfrm>
            <a:off x="228600" y="4191000"/>
            <a:ext cx="8763000" cy="606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>
            <a:prstTxWarp prst="textNoShape">
              <a:avLst/>
            </a:prstTxWarp>
            <a:spAutoFit/>
          </a:bodyPr>
          <a:lstStyle/>
          <a:p>
            <a:pPr marL="360302" lvl="1" indent="-350778" algn="just">
              <a:lnSpc>
                <a:spcPct val="80000"/>
              </a:lnSpc>
              <a:spcBef>
                <a:spcPts val="675"/>
              </a:spcBef>
              <a:buClrTx/>
              <a:tabLst>
                <a:tab pos="360302" algn="l"/>
                <a:tab pos="807900" algn="l"/>
                <a:tab pos="1257085" algn="l"/>
                <a:tab pos="1706272" algn="l"/>
                <a:tab pos="2155457" algn="l"/>
                <a:tab pos="2604644" algn="l"/>
                <a:tab pos="3053829" algn="l"/>
                <a:tab pos="3503015" algn="l"/>
                <a:tab pos="3952201" algn="l"/>
                <a:tab pos="4401387" algn="l"/>
                <a:tab pos="4850573" algn="l"/>
                <a:tab pos="5299759" algn="l"/>
                <a:tab pos="5748944" algn="l"/>
                <a:tab pos="6198131" algn="l"/>
                <a:tab pos="6647316" algn="l"/>
                <a:tab pos="7096502" algn="l"/>
                <a:tab pos="7545688" algn="l"/>
                <a:tab pos="7994874" algn="l"/>
                <a:tab pos="8444060" algn="l"/>
                <a:tab pos="8893246" algn="l"/>
                <a:tab pos="9342431" algn="l"/>
              </a:tabLst>
            </a:pPr>
            <a:endParaRPr lang="es-ES" sz="2000" b="1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  <a:p>
            <a:pPr marL="360302" lvl="1" indent="-350778" algn="just">
              <a:lnSpc>
                <a:spcPct val="80000"/>
              </a:lnSpc>
              <a:spcBef>
                <a:spcPts val="675"/>
              </a:spcBef>
              <a:buClrTx/>
              <a:tabLst>
                <a:tab pos="360302" algn="l"/>
                <a:tab pos="807900" algn="l"/>
                <a:tab pos="1257085" algn="l"/>
                <a:tab pos="1706272" algn="l"/>
                <a:tab pos="2155457" algn="l"/>
                <a:tab pos="2604644" algn="l"/>
                <a:tab pos="3053829" algn="l"/>
                <a:tab pos="3503015" algn="l"/>
                <a:tab pos="3952201" algn="l"/>
                <a:tab pos="4401387" algn="l"/>
                <a:tab pos="4850573" algn="l"/>
                <a:tab pos="5299759" algn="l"/>
                <a:tab pos="5748944" algn="l"/>
                <a:tab pos="6198131" algn="l"/>
                <a:tab pos="6647316" algn="l"/>
                <a:tab pos="7096502" algn="l"/>
                <a:tab pos="7545688" algn="l"/>
                <a:tab pos="7994874" algn="l"/>
                <a:tab pos="8444060" algn="l"/>
                <a:tab pos="8893246" algn="l"/>
                <a:tab pos="9342431" algn="l"/>
              </a:tabLst>
            </a:pPr>
            <a:endParaRPr lang="es-ES" sz="1400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24867" y="5588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7B8D75-F6B6-8B45-BC31-EA044B9BBE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54729" y="2667000"/>
            <a:ext cx="4813286" cy="3383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702EE-CB18-9443-AB13-5048EAC71C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9145" y="913288"/>
            <a:ext cx="3563888" cy="231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480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685800" y="727076"/>
            <a:ext cx="7772400" cy="1470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  <a:defRPr/>
            </a:pP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REDIMadrid: </a:t>
            </a:r>
            <a:b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</a:b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Estado presente y plan de futuro</a:t>
            </a:r>
          </a:p>
        </p:txBody>
      </p:sp>
      <p:sp>
        <p:nvSpPr>
          <p:cNvPr id="384003" name="Text Box 2"/>
          <p:cNvSpPr txBox="1">
            <a:spLocks noChangeArrowheads="1"/>
          </p:cNvSpPr>
          <p:nvPr/>
        </p:nvSpPr>
        <p:spPr bwMode="auto">
          <a:xfrm>
            <a:off x="1371600" y="2370139"/>
            <a:ext cx="6400800" cy="2301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s-ES" sz="4400" b="1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PREGUNTAS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endParaRPr lang="es-ES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s-ES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XIV Jornadas de REDIMadrid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s-ES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22 de octubre de 2019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s-ES" sz="1800" dirty="0">
                <a:solidFill>
                  <a:srgbClr val="000000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Universidad Rey Juan Carlos</a:t>
            </a:r>
          </a:p>
        </p:txBody>
      </p:sp>
      <p:pic>
        <p:nvPicPr>
          <p:cNvPr id="3840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4953000"/>
            <a:ext cx="1295400" cy="779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400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4725144"/>
            <a:ext cx="946311" cy="9988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30812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2F8D1-8001-3248-B2CD-B5EC0A5AD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844824"/>
            <a:ext cx="2463800" cy="3683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03D9EC-E677-2A47-B09B-DA09E6B2D24A}"/>
              </a:ext>
            </a:extLst>
          </p:cNvPr>
          <p:cNvSpPr txBox="1"/>
          <p:nvPr/>
        </p:nvSpPr>
        <p:spPr>
          <a:xfrm>
            <a:off x="3491880" y="1772816"/>
            <a:ext cx="282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tx1"/>
                </a:solidFill>
              </a:rPr>
              <a:t>Jose</a:t>
            </a:r>
            <a:r>
              <a:rPr lang="es-ES" dirty="0">
                <a:solidFill>
                  <a:schemeClr val="tx1"/>
                </a:solidFill>
              </a:rPr>
              <a:t> Félix </a:t>
            </a:r>
            <a:r>
              <a:rPr lang="es-ES" dirty="0" err="1">
                <a:solidFill>
                  <a:schemeClr val="tx1"/>
                </a:solidFill>
              </a:rPr>
              <a:t>Kukielka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308D3B-FE4F-464D-8BFA-12425EF08A39}"/>
              </a:ext>
            </a:extLst>
          </p:cNvPr>
          <p:cNvSpPr txBox="1"/>
          <p:nvPr/>
        </p:nvSpPr>
        <p:spPr>
          <a:xfrm>
            <a:off x="3779912" y="3686324"/>
            <a:ext cx="5739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 err="1">
                <a:solidFill>
                  <a:srgbClr val="C00000"/>
                </a:solidFill>
              </a:rPr>
              <a:t>Technical</a:t>
            </a:r>
            <a:r>
              <a:rPr lang="es-ES" sz="1600" i="1" dirty="0">
                <a:solidFill>
                  <a:srgbClr val="C00000"/>
                </a:solidFill>
              </a:rPr>
              <a:t> director of </a:t>
            </a:r>
            <a:r>
              <a:rPr lang="es-ES" sz="1600" i="1" dirty="0" err="1">
                <a:solidFill>
                  <a:srgbClr val="C00000"/>
                </a:solidFill>
              </a:rPr>
              <a:t>REDIMadrid</a:t>
            </a:r>
            <a:r>
              <a:rPr lang="es-ES" sz="1600" i="1" dirty="0">
                <a:solidFill>
                  <a:srgbClr val="C00000"/>
                </a:solidFill>
              </a:rPr>
              <a:t> </a:t>
            </a:r>
            <a:r>
              <a:rPr lang="es-ES" sz="1600" i="1" dirty="0">
                <a:solidFill>
                  <a:schemeClr val="tx1"/>
                </a:solidFill>
              </a:rPr>
              <a:t>(2007 to 2009)</a:t>
            </a:r>
            <a:endParaRPr lang="es-ES" sz="16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6978DF-0081-4C40-8078-68E1036DDE3A}"/>
              </a:ext>
            </a:extLst>
          </p:cNvPr>
          <p:cNvSpPr txBox="1"/>
          <p:nvPr/>
        </p:nvSpPr>
        <p:spPr>
          <a:xfrm>
            <a:off x="3800297" y="2891975"/>
            <a:ext cx="5739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>
                <a:solidFill>
                  <a:schemeClr val="tx1"/>
                </a:solidFill>
              </a:rPr>
              <a:t>Senior </a:t>
            </a:r>
            <a:r>
              <a:rPr lang="es-ES" sz="1600" i="1" dirty="0" err="1">
                <a:solidFill>
                  <a:schemeClr val="tx1"/>
                </a:solidFill>
              </a:rPr>
              <a:t>Researcher</a:t>
            </a:r>
            <a:r>
              <a:rPr lang="es-ES" sz="1600" i="1" dirty="0">
                <a:solidFill>
                  <a:schemeClr val="tx1"/>
                </a:solidFill>
              </a:rPr>
              <a:t> at IMDEA Networks</a:t>
            </a:r>
            <a:endParaRPr lang="es-ES" sz="1600" i="1" dirty="0"/>
          </a:p>
        </p:txBody>
      </p:sp>
    </p:spTree>
    <p:extLst>
      <p:ext uri="{BB962C8B-B14F-4D97-AF65-F5344CB8AC3E}">
        <p14:creationId xmlns:p14="http://schemas.microsoft.com/office/powerpoint/2010/main" val="2066813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Text Box 1"/>
          <p:cNvSpPr txBox="1">
            <a:spLocks noChangeArrowheads="1"/>
          </p:cNvSpPr>
          <p:nvPr/>
        </p:nvSpPr>
        <p:spPr bwMode="auto">
          <a:xfrm>
            <a:off x="190500" y="274639"/>
            <a:ext cx="7412038" cy="528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n-US" sz="2800" b="1" dirty="0" err="1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Introducción</a:t>
            </a:r>
            <a:endParaRPr lang="en-US" sz="2800" b="1" dirty="0">
              <a:solidFill>
                <a:srgbClr val="FFFFFF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</p:txBody>
      </p:sp>
      <p:sp>
        <p:nvSpPr>
          <p:cNvPr id="386051" name="Text Box 2"/>
          <p:cNvSpPr txBox="1">
            <a:spLocks noChangeArrowheads="1"/>
          </p:cNvSpPr>
          <p:nvPr/>
        </p:nvSpPr>
        <p:spPr bwMode="auto">
          <a:xfrm>
            <a:off x="8232776" y="6356350"/>
            <a:ext cx="720725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 algn="r"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fld id="{80D3BAFA-1DC8-9846-B122-2DC6D2FC907D}" type="slidenum">
              <a:rPr lang="en-US" sz="1200">
                <a:solidFill>
                  <a:srgbClr val="8F8F8F"/>
                </a:solidFill>
              </a:rPr>
              <a:pPr algn="r">
                <a:buClrTx/>
                <a:tabLst>
                  <a:tab pos="0" algn="l"/>
                  <a:tab pos="447599" algn="l"/>
                  <a:tab pos="896785" algn="l"/>
                  <a:tab pos="1345970" algn="l"/>
                  <a:tab pos="1795157" algn="l"/>
                  <a:tab pos="2244342" algn="l"/>
                  <a:tab pos="2693529" algn="l"/>
                  <a:tab pos="3142714" algn="l"/>
                  <a:tab pos="3591900" algn="l"/>
                  <a:tab pos="4041086" algn="l"/>
                  <a:tab pos="4490272" algn="l"/>
                  <a:tab pos="4939457" algn="l"/>
                  <a:tab pos="5388644" algn="l"/>
                  <a:tab pos="5837829" algn="l"/>
                  <a:tab pos="6287016" algn="l"/>
                  <a:tab pos="6736201" algn="l"/>
                  <a:tab pos="7185387" algn="l"/>
                  <a:tab pos="7634572" algn="l"/>
                  <a:tab pos="8083759" algn="l"/>
                  <a:tab pos="8532944" algn="l"/>
                  <a:tab pos="8982131" algn="l"/>
                </a:tabLst>
              </a:pPr>
              <a:t>3</a:t>
            </a:fld>
            <a:endParaRPr lang="en-US" sz="1200" dirty="0">
              <a:solidFill>
                <a:srgbClr val="8F8F8F"/>
              </a:solidFill>
            </a:endParaRPr>
          </a:p>
        </p:txBody>
      </p:sp>
      <p:sp>
        <p:nvSpPr>
          <p:cNvPr id="386052" name="Text Box 3"/>
          <p:cNvSpPr txBox="1">
            <a:spLocks noChangeArrowheads="1"/>
          </p:cNvSpPr>
          <p:nvPr/>
        </p:nvSpPr>
        <p:spPr bwMode="auto">
          <a:xfrm>
            <a:off x="417514" y="1011239"/>
            <a:ext cx="8726487" cy="3646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>
            <a:prstTxWarp prst="textNoShape">
              <a:avLst/>
            </a:prstTxWarp>
          </a:bodyPr>
          <a:lstStyle/>
          <a:p>
            <a:pPr algn="just">
              <a:spcBef>
                <a:spcPts val="675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  <a:defRPr/>
            </a:pPr>
            <a:endParaRPr lang="es-ES" sz="2800" b="1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  <a:p>
            <a:pPr algn="just">
              <a:spcBef>
                <a:spcPts val="675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  <a:defRPr/>
            </a:pPr>
            <a:r>
              <a:rPr lang="es-ES" dirty="0">
                <a:solidFill>
                  <a:srgbClr val="000000"/>
                </a:solidFill>
                <a:latin typeface="Corbel" charset="0"/>
              </a:rPr>
              <a:t>Jerarquía de 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rbel" charset="0"/>
              </a:rPr>
              <a:t>redes telemáticas de investigación</a:t>
            </a:r>
            <a:r>
              <a:rPr lang="es-ES" dirty="0">
                <a:solidFill>
                  <a:srgbClr val="000000"/>
                </a:solidFill>
                <a:latin typeface="Corbel" charset="0"/>
              </a:rPr>
              <a:t>:</a:t>
            </a:r>
          </a:p>
          <a:p>
            <a:pPr marL="457200" indent="-457200" algn="just">
              <a:spcBef>
                <a:spcPts val="675"/>
              </a:spcBef>
              <a:buClrTx/>
              <a:buFont typeface="Arial"/>
              <a:buChar char="•"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  <a:defRPr/>
            </a:pPr>
            <a:r>
              <a:rPr lang="es-ES" dirty="0">
                <a:solidFill>
                  <a:srgbClr val="000000"/>
                </a:solidFill>
                <a:latin typeface="Corbel" charset="0"/>
              </a:rPr>
              <a:t>GEANT: Pan-Europea</a:t>
            </a:r>
          </a:p>
          <a:p>
            <a:pPr marL="457200" indent="-457200" algn="just">
              <a:spcBef>
                <a:spcPts val="675"/>
              </a:spcBef>
              <a:buClrTx/>
              <a:buFont typeface="Arial"/>
              <a:buChar char="•"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  <a:defRPr/>
            </a:pPr>
            <a:r>
              <a:rPr lang="es-ES" dirty="0" err="1">
                <a:solidFill>
                  <a:srgbClr val="000000"/>
                </a:solidFill>
                <a:latin typeface="Corbel" charset="0"/>
              </a:rPr>
              <a:t>RedIRIS</a:t>
            </a:r>
            <a:r>
              <a:rPr lang="es-ES" dirty="0">
                <a:solidFill>
                  <a:srgbClr val="000000"/>
                </a:solidFill>
                <a:latin typeface="Corbel" charset="0"/>
              </a:rPr>
              <a:t>: España</a:t>
            </a:r>
          </a:p>
          <a:p>
            <a:pPr marL="457200" indent="-457200" algn="just">
              <a:spcBef>
                <a:spcPts val="675"/>
              </a:spcBef>
              <a:buClrTx/>
              <a:buFont typeface="Arial"/>
              <a:buChar char="•"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  <a:defRPr/>
            </a:pPr>
            <a:r>
              <a:rPr lang="es-ES" dirty="0" err="1">
                <a:solidFill>
                  <a:srgbClr val="000000"/>
                </a:solidFill>
                <a:latin typeface="Corbel" charset="0"/>
              </a:rPr>
              <a:t>REDIMadrid</a:t>
            </a:r>
            <a:r>
              <a:rPr lang="es-ES" dirty="0">
                <a:solidFill>
                  <a:srgbClr val="000000"/>
                </a:solidFill>
                <a:latin typeface="Corbel" charset="0"/>
              </a:rPr>
              <a:t>: Comunidad de Madrid</a:t>
            </a:r>
          </a:p>
          <a:p>
            <a:pPr algn="just">
              <a:spcBef>
                <a:spcPts val="675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  <a:defRPr/>
            </a:pPr>
            <a:r>
              <a:rPr lang="es-ES" dirty="0">
                <a:solidFill>
                  <a:srgbClr val="000000"/>
                </a:solidFill>
                <a:latin typeface="Corbel" charset="0"/>
              </a:rPr>
              <a:t>	</a:t>
            </a:r>
            <a:r>
              <a:rPr lang="es-ES" sz="2000" i="1" dirty="0">
                <a:solidFill>
                  <a:srgbClr val="000000"/>
                </a:solidFill>
                <a:latin typeface="Corbel" charset="0"/>
              </a:rPr>
              <a:t>Regulado por acuerdo marco</a:t>
            </a:r>
          </a:p>
        </p:txBody>
      </p:sp>
      <p:sp>
        <p:nvSpPr>
          <p:cNvPr id="386053" name="Text Box 4"/>
          <p:cNvSpPr txBox="1">
            <a:spLocks noChangeArrowheads="1"/>
          </p:cNvSpPr>
          <p:nvPr/>
        </p:nvSpPr>
        <p:spPr bwMode="auto">
          <a:xfrm>
            <a:off x="7813675" y="6319838"/>
            <a:ext cx="18415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 descr="Screen Shot 2015-01-16 at 16.51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00"/>
            <a:ext cx="3348071" cy="1991273"/>
          </a:xfrm>
          <a:prstGeom prst="rect">
            <a:avLst/>
          </a:prstGeom>
        </p:spPr>
      </p:pic>
      <p:pic>
        <p:nvPicPr>
          <p:cNvPr id="4" name="Picture 3" descr="Screen Shot 2015-01-16 at 16.51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437112"/>
            <a:ext cx="354929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033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Text Box 1"/>
          <p:cNvSpPr txBox="1">
            <a:spLocks noChangeArrowheads="1"/>
          </p:cNvSpPr>
          <p:nvPr/>
        </p:nvSpPr>
        <p:spPr bwMode="auto">
          <a:xfrm>
            <a:off x="190500" y="274639"/>
            <a:ext cx="7412038" cy="528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n-US" sz="2800" b="1" dirty="0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GEANT (Red </a:t>
            </a:r>
            <a:r>
              <a:rPr lang="en-US" sz="2800" b="1" dirty="0" err="1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Europea</a:t>
            </a:r>
            <a:r>
              <a:rPr lang="en-US" sz="2800" b="1" dirty="0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)</a:t>
            </a:r>
          </a:p>
        </p:txBody>
      </p:sp>
      <p:sp>
        <p:nvSpPr>
          <p:cNvPr id="386051" name="Text Box 2"/>
          <p:cNvSpPr txBox="1">
            <a:spLocks noChangeArrowheads="1"/>
          </p:cNvSpPr>
          <p:nvPr/>
        </p:nvSpPr>
        <p:spPr bwMode="auto">
          <a:xfrm>
            <a:off x="8232776" y="6356350"/>
            <a:ext cx="720725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 algn="r"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fld id="{80D3BAFA-1DC8-9846-B122-2DC6D2FC907D}" type="slidenum">
              <a:rPr lang="en-US" sz="1200">
                <a:solidFill>
                  <a:srgbClr val="8F8F8F"/>
                </a:solidFill>
              </a:rPr>
              <a:pPr algn="r">
                <a:buClrTx/>
                <a:tabLst>
                  <a:tab pos="0" algn="l"/>
                  <a:tab pos="447599" algn="l"/>
                  <a:tab pos="896785" algn="l"/>
                  <a:tab pos="1345970" algn="l"/>
                  <a:tab pos="1795157" algn="l"/>
                  <a:tab pos="2244342" algn="l"/>
                  <a:tab pos="2693529" algn="l"/>
                  <a:tab pos="3142714" algn="l"/>
                  <a:tab pos="3591900" algn="l"/>
                  <a:tab pos="4041086" algn="l"/>
                  <a:tab pos="4490272" algn="l"/>
                  <a:tab pos="4939457" algn="l"/>
                  <a:tab pos="5388644" algn="l"/>
                  <a:tab pos="5837829" algn="l"/>
                  <a:tab pos="6287016" algn="l"/>
                  <a:tab pos="6736201" algn="l"/>
                  <a:tab pos="7185387" algn="l"/>
                  <a:tab pos="7634572" algn="l"/>
                  <a:tab pos="8083759" algn="l"/>
                  <a:tab pos="8532944" algn="l"/>
                  <a:tab pos="8982131" algn="l"/>
                </a:tabLst>
              </a:pPr>
              <a:t>4</a:t>
            </a:fld>
            <a:endParaRPr lang="en-US" sz="1200" dirty="0">
              <a:solidFill>
                <a:srgbClr val="8F8F8F"/>
              </a:solidFill>
            </a:endParaRPr>
          </a:p>
        </p:txBody>
      </p:sp>
      <p:sp>
        <p:nvSpPr>
          <p:cNvPr id="386053" name="Text Box 4"/>
          <p:cNvSpPr txBox="1">
            <a:spLocks noChangeArrowheads="1"/>
          </p:cNvSpPr>
          <p:nvPr/>
        </p:nvSpPr>
        <p:spPr bwMode="auto">
          <a:xfrm>
            <a:off x="7813675" y="6319838"/>
            <a:ext cx="18415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Geant 2014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908720"/>
            <a:ext cx="5497248" cy="5803176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8600" y="5029200"/>
            <a:ext cx="22860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>
            <a:prstTxWarp prst="textNoShape">
              <a:avLst/>
            </a:prstTxWarp>
          </a:bodyPr>
          <a:lstStyle/>
          <a:p>
            <a:pPr algn="just">
              <a:spcBef>
                <a:spcPts val="675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  <a:defRPr/>
            </a:pPr>
            <a:r>
              <a:rPr lang="es-ES" sz="1600" dirty="0">
                <a:solidFill>
                  <a:srgbClr val="000000"/>
                </a:solidFill>
                <a:latin typeface="Corbel" charset="0"/>
              </a:rPr>
              <a:t>    (Financiada por la UE)</a:t>
            </a:r>
            <a:endParaRPr lang="es-ES" sz="1600" dirty="0">
              <a:solidFill>
                <a:srgbClr val="000000"/>
              </a:solidFill>
              <a:latin typeface="Corbel" charset="0"/>
              <a:ea typeface="TradeGothic Bold" pitchFamily="-112" charset="0"/>
              <a:cs typeface="TradeGothic Bold" pitchFamily="-112" charset="0"/>
            </a:endParaRPr>
          </a:p>
          <a:p>
            <a:pPr algn="just">
              <a:spcBef>
                <a:spcPts val="675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  <a:defRPr/>
            </a:pPr>
            <a:endParaRPr lang="es-ES" sz="1600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305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Text Box 1"/>
          <p:cNvSpPr txBox="1">
            <a:spLocks noChangeArrowheads="1"/>
          </p:cNvSpPr>
          <p:nvPr/>
        </p:nvSpPr>
        <p:spPr bwMode="auto">
          <a:xfrm>
            <a:off x="190500" y="274639"/>
            <a:ext cx="7412038" cy="528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n-US" sz="2800" b="1" dirty="0" err="1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RedIRIS</a:t>
            </a:r>
            <a:r>
              <a:rPr lang="en-US" sz="2800" b="1" dirty="0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 (Red </a:t>
            </a:r>
            <a:r>
              <a:rPr lang="en-US" sz="2800" b="1" dirty="0" err="1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Española</a:t>
            </a:r>
            <a:r>
              <a:rPr lang="en-US" sz="2800" b="1" dirty="0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)</a:t>
            </a:r>
          </a:p>
        </p:txBody>
      </p:sp>
      <p:sp>
        <p:nvSpPr>
          <p:cNvPr id="386051" name="Text Box 2"/>
          <p:cNvSpPr txBox="1">
            <a:spLocks noChangeArrowheads="1"/>
          </p:cNvSpPr>
          <p:nvPr/>
        </p:nvSpPr>
        <p:spPr bwMode="auto">
          <a:xfrm>
            <a:off x="8232776" y="6356350"/>
            <a:ext cx="720725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 algn="r"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fld id="{80D3BAFA-1DC8-9846-B122-2DC6D2FC907D}" type="slidenum">
              <a:rPr lang="en-US" sz="1200">
                <a:solidFill>
                  <a:srgbClr val="8F8F8F"/>
                </a:solidFill>
              </a:rPr>
              <a:pPr algn="r">
                <a:buClrTx/>
                <a:tabLst>
                  <a:tab pos="0" algn="l"/>
                  <a:tab pos="447599" algn="l"/>
                  <a:tab pos="896785" algn="l"/>
                  <a:tab pos="1345970" algn="l"/>
                  <a:tab pos="1795157" algn="l"/>
                  <a:tab pos="2244342" algn="l"/>
                  <a:tab pos="2693529" algn="l"/>
                  <a:tab pos="3142714" algn="l"/>
                  <a:tab pos="3591900" algn="l"/>
                  <a:tab pos="4041086" algn="l"/>
                  <a:tab pos="4490272" algn="l"/>
                  <a:tab pos="4939457" algn="l"/>
                  <a:tab pos="5388644" algn="l"/>
                  <a:tab pos="5837829" algn="l"/>
                  <a:tab pos="6287016" algn="l"/>
                  <a:tab pos="6736201" algn="l"/>
                  <a:tab pos="7185387" algn="l"/>
                  <a:tab pos="7634572" algn="l"/>
                  <a:tab pos="8083759" algn="l"/>
                  <a:tab pos="8532944" algn="l"/>
                  <a:tab pos="8982131" algn="l"/>
                </a:tabLst>
              </a:pPr>
              <a:t>5</a:t>
            </a:fld>
            <a:endParaRPr lang="en-US" sz="1200" dirty="0">
              <a:solidFill>
                <a:srgbClr val="8F8F8F"/>
              </a:solidFill>
            </a:endParaRPr>
          </a:p>
        </p:txBody>
      </p:sp>
      <p:sp>
        <p:nvSpPr>
          <p:cNvPr id="386053" name="Text Box 4"/>
          <p:cNvSpPr txBox="1">
            <a:spLocks noChangeArrowheads="1"/>
          </p:cNvSpPr>
          <p:nvPr/>
        </p:nvSpPr>
        <p:spPr bwMode="auto">
          <a:xfrm>
            <a:off x="7813675" y="6319838"/>
            <a:ext cx="18415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 descr="Screen Shot 2015-01-16 at 16.57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6940382" cy="4896544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239000" y="3962400"/>
            <a:ext cx="16764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>
            <a:prstTxWarp prst="textNoShape">
              <a:avLst/>
            </a:prstTxWarp>
          </a:bodyPr>
          <a:lstStyle/>
          <a:p>
            <a:pPr algn="just">
              <a:spcBef>
                <a:spcPts val="675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  <a:defRPr/>
            </a:pPr>
            <a:r>
              <a:rPr lang="es-ES" sz="1600" dirty="0">
                <a:solidFill>
                  <a:srgbClr val="000000"/>
                </a:solidFill>
                <a:latin typeface="Corbel" charset="0"/>
              </a:rPr>
              <a:t>(Financiada por MINECO+FEDER)</a:t>
            </a:r>
            <a:endParaRPr lang="es-ES" sz="1600" dirty="0">
              <a:solidFill>
                <a:srgbClr val="000000"/>
              </a:solidFill>
              <a:latin typeface="Corbel" charset="0"/>
              <a:ea typeface="TradeGothic Bold" pitchFamily="-112" charset="0"/>
              <a:cs typeface="TradeGothic Bold" pitchFamily="-112" charset="0"/>
            </a:endParaRPr>
          </a:p>
          <a:p>
            <a:pPr algn="just">
              <a:spcBef>
                <a:spcPts val="675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  <a:defRPr/>
            </a:pPr>
            <a:endParaRPr lang="es-ES" sz="1600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8080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Text Box 1"/>
          <p:cNvSpPr txBox="1">
            <a:spLocks noChangeArrowheads="1"/>
          </p:cNvSpPr>
          <p:nvPr/>
        </p:nvSpPr>
        <p:spPr bwMode="auto">
          <a:xfrm>
            <a:off x="190500" y="274639"/>
            <a:ext cx="7412038" cy="528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n-US" sz="2800" b="1" dirty="0" err="1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REDIMadrid</a:t>
            </a:r>
            <a:r>
              <a:rPr lang="en-US" sz="2800" b="1" dirty="0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 (La Red de Madrid)</a:t>
            </a:r>
          </a:p>
        </p:txBody>
      </p:sp>
      <p:sp>
        <p:nvSpPr>
          <p:cNvPr id="386051" name="Text Box 2"/>
          <p:cNvSpPr txBox="1">
            <a:spLocks noChangeArrowheads="1"/>
          </p:cNvSpPr>
          <p:nvPr/>
        </p:nvSpPr>
        <p:spPr bwMode="auto">
          <a:xfrm>
            <a:off x="8232776" y="6356350"/>
            <a:ext cx="720725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 algn="r"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fld id="{80D3BAFA-1DC8-9846-B122-2DC6D2FC907D}" type="slidenum">
              <a:rPr lang="en-US" sz="1200">
                <a:solidFill>
                  <a:srgbClr val="8F8F8F"/>
                </a:solidFill>
              </a:rPr>
              <a:pPr algn="r">
                <a:buClrTx/>
                <a:tabLst>
                  <a:tab pos="0" algn="l"/>
                  <a:tab pos="447599" algn="l"/>
                  <a:tab pos="896785" algn="l"/>
                  <a:tab pos="1345970" algn="l"/>
                  <a:tab pos="1795157" algn="l"/>
                  <a:tab pos="2244342" algn="l"/>
                  <a:tab pos="2693529" algn="l"/>
                  <a:tab pos="3142714" algn="l"/>
                  <a:tab pos="3591900" algn="l"/>
                  <a:tab pos="4041086" algn="l"/>
                  <a:tab pos="4490272" algn="l"/>
                  <a:tab pos="4939457" algn="l"/>
                  <a:tab pos="5388644" algn="l"/>
                  <a:tab pos="5837829" algn="l"/>
                  <a:tab pos="6287016" algn="l"/>
                  <a:tab pos="6736201" algn="l"/>
                  <a:tab pos="7185387" algn="l"/>
                  <a:tab pos="7634572" algn="l"/>
                  <a:tab pos="8083759" algn="l"/>
                  <a:tab pos="8532944" algn="l"/>
                  <a:tab pos="8982131" algn="l"/>
                </a:tabLst>
              </a:pPr>
              <a:t>6</a:t>
            </a:fld>
            <a:endParaRPr lang="en-US" sz="1200" dirty="0">
              <a:solidFill>
                <a:srgbClr val="8F8F8F"/>
              </a:solidFill>
            </a:endParaRPr>
          </a:p>
        </p:txBody>
      </p:sp>
      <p:sp>
        <p:nvSpPr>
          <p:cNvPr id="386053" name="Text Box 4"/>
          <p:cNvSpPr txBox="1">
            <a:spLocks noChangeArrowheads="1"/>
          </p:cNvSpPr>
          <p:nvPr/>
        </p:nvSpPr>
        <p:spPr bwMode="auto">
          <a:xfrm>
            <a:off x="7813675" y="6319838"/>
            <a:ext cx="18415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629400" y="3657600"/>
            <a:ext cx="21336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>
            <a:prstTxWarp prst="textNoShape">
              <a:avLst/>
            </a:prstTxWarp>
          </a:bodyPr>
          <a:lstStyle/>
          <a:p>
            <a:pPr algn="just">
              <a:spcBef>
                <a:spcPts val="675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  <a:defRPr/>
            </a:pPr>
            <a:r>
              <a:rPr lang="es-ES" sz="1600" dirty="0">
                <a:solidFill>
                  <a:srgbClr val="000000"/>
                </a:solidFill>
                <a:latin typeface="Corbel" charset="0"/>
              </a:rPr>
              <a:t>(Financiada por la Comunidad de Madrid)</a:t>
            </a:r>
            <a:endParaRPr lang="es-ES" sz="1600" dirty="0">
              <a:solidFill>
                <a:srgbClr val="000000"/>
              </a:solidFill>
              <a:latin typeface="Corbel" charset="0"/>
              <a:ea typeface="TradeGothic Bold" pitchFamily="-112" charset="0"/>
              <a:cs typeface="TradeGothic Bold" pitchFamily="-112" charset="0"/>
            </a:endParaRPr>
          </a:p>
          <a:p>
            <a:pPr algn="just">
              <a:spcBef>
                <a:spcPts val="675"/>
              </a:spcBef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  <a:defRPr/>
            </a:pPr>
            <a:endParaRPr lang="es-ES" sz="1600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</p:txBody>
      </p:sp>
      <p:pic>
        <p:nvPicPr>
          <p:cNvPr id="4" name="Picture 3" descr="mapa redimadrid20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6703721" cy="494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0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Text Box 1"/>
          <p:cNvSpPr txBox="1">
            <a:spLocks noChangeArrowheads="1"/>
          </p:cNvSpPr>
          <p:nvPr/>
        </p:nvSpPr>
        <p:spPr bwMode="auto">
          <a:xfrm>
            <a:off x="190500" y="177801"/>
            <a:ext cx="7412038" cy="722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s-ES" sz="2800" b="1" dirty="0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Topología Física (troncal anillos)</a:t>
            </a:r>
          </a:p>
        </p:txBody>
      </p:sp>
      <p:sp>
        <p:nvSpPr>
          <p:cNvPr id="392195" name="Text Box 2"/>
          <p:cNvSpPr txBox="1">
            <a:spLocks noChangeArrowheads="1"/>
          </p:cNvSpPr>
          <p:nvPr/>
        </p:nvSpPr>
        <p:spPr bwMode="auto">
          <a:xfrm>
            <a:off x="8232776" y="6356350"/>
            <a:ext cx="720725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 algn="r"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fld id="{17C219E5-EEB8-7648-9F60-060E2AFF07F5}" type="slidenum">
              <a:rPr lang="en-US" sz="1200">
                <a:solidFill>
                  <a:srgbClr val="8F8F8F"/>
                </a:solidFill>
              </a:rPr>
              <a:pPr algn="r">
                <a:buClrTx/>
                <a:tabLst>
                  <a:tab pos="0" algn="l"/>
                  <a:tab pos="447599" algn="l"/>
                  <a:tab pos="896785" algn="l"/>
                  <a:tab pos="1345970" algn="l"/>
                  <a:tab pos="1795157" algn="l"/>
                  <a:tab pos="2244342" algn="l"/>
                  <a:tab pos="2693529" algn="l"/>
                  <a:tab pos="3142714" algn="l"/>
                  <a:tab pos="3591900" algn="l"/>
                  <a:tab pos="4041086" algn="l"/>
                  <a:tab pos="4490272" algn="l"/>
                  <a:tab pos="4939457" algn="l"/>
                  <a:tab pos="5388644" algn="l"/>
                  <a:tab pos="5837829" algn="l"/>
                  <a:tab pos="6287016" algn="l"/>
                  <a:tab pos="6736201" algn="l"/>
                  <a:tab pos="7185387" algn="l"/>
                  <a:tab pos="7634572" algn="l"/>
                  <a:tab pos="8083759" algn="l"/>
                  <a:tab pos="8532944" algn="l"/>
                  <a:tab pos="8982131" algn="l"/>
                </a:tabLst>
              </a:pPr>
              <a:t>7</a:t>
            </a:fld>
            <a:endParaRPr lang="en-US" sz="1200" dirty="0">
              <a:solidFill>
                <a:srgbClr val="8F8F8F"/>
              </a:solidFill>
            </a:endParaRPr>
          </a:p>
        </p:txBody>
      </p:sp>
      <p:sp>
        <p:nvSpPr>
          <p:cNvPr id="392196" name="Rectangle 3"/>
          <p:cNvSpPr>
            <a:spLocks noChangeArrowheads="1"/>
          </p:cNvSpPr>
          <p:nvPr/>
        </p:nvSpPr>
        <p:spPr bwMode="auto">
          <a:xfrm>
            <a:off x="228600" y="4191000"/>
            <a:ext cx="8763000" cy="606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>
            <a:prstTxWarp prst="textNoShape">
              <a:avLst/>
            </a:prstTxWarp>
            <a:spAutoFit/>
          </a:bodyPr>
          <a:lstStyle/>
          <a:p>
            <a:pPr marL="360302" lvl="1" indent="-350778" algn="just">
              <a:lnSpc>
                <a:spcPct val="80000"/>
              </a:lnSpc>
              <a:spcBef>
                <a:spcPts val="675"/>
              </a:spcBef>
              <a:buClrTx/>
              <a:tabLst>
                <a:tab pos="360302" algn="l"/>
                <a:tab pos="807900" algn="l"/>
                <a:tab pos="1257085" algn="l"/>
                <a:tab pos="1706272" algn="l"/>
                <a:tab pos="2155457" algn="l"/>
                <a:tab pos="2604644" algn="l"/>
                <a:tab pos="3053829" algn="l"/>
                <a:tab pos="3503015" algn="l"/>
                <a:tab pos="3952201" algn="l"/>
                <a:tab pos="4401387" algn="l"/>
                <a:tab pos="4850573" algn="l"/>
                <a:tab pos="5299759" algn="l"/>
                <a:tab pos="5748944" algn="l"/>
                <a:tab pos="6198131" algn="l"/>
                <a:tab pos="6647316" algn="l"/>
                <a:tab pos="7096502" algn="l"/>
                <a:tab pos="7545688" algn="l"/>
                <a:tab pos="7994874" algn="l"/>
                <a:tab pos="8444060" algn="l"/>
                <a:tab pos="8893246" algn="l"/>
                <a:tab pos="9342431" algn="l"/>
              </a:tabLst>
            </a:pPr>
            <a:endParaRPr lang="es-ES" sz="2000" b="1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  <a:p>
            <a:pPr marL="360302" lvl="1" indent="-350778" algn="just">
              <a:lnSpc>
                <a:spcPct val="80000"/>
              </a:lnSpc>
              <a:spcBef>
                <a:spcPts val="675"/>
              </a:spcBef>
              <a:buClrTx/>
              <a:tabLst>
                <a:tab pos="360302" algn="l"/>
                <a:tab pos="807900" algn="l"/>
                <a:tab pos="1257085" algn="l"/>
                <a:tab pos="1706272" algn="l"/>
                <a:tab pos="2155457" algn="l"/>
                <a:tab pos="2604644" algn="l"/>
                <a:tab pos="3053829" algn="l"/>
                <a:tab pos="3503015" algn="l"/>
                <a:tab pos="3952201" algn="l"/>
                <a:tab pos="4401387" algn="l"/>
                <a:tab pos="4850573" algn="l"/>
                <a:tab pos="5299759" algn="l"/>
                <a:tab pos="5748944" algn="l"/>
                <a:tab pos="6198131" algn="l"/>
                <a:tab pos="6647316" algn="l"/>
                <a:tab pos="7096502" algn="l"/>
                <a:tab pos="7545688" algn="l"/>
                <a:tab pos="7994874" algn="l"/>
                <a:tab pos="8444060" algn="l"/>
                <a:tab pos="8893246" algn="l"/>
                <a:tab pos="9342431" algn="l"/>
              </a:tabLst>
            </a:pPr>
            <a:endParaRPr lang="es-ES" sz="1400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24867" y="5588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8" name="Picture 7" descr="p0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6" y="-24340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929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Text Box 1"/>
          <p:cNvSpPr txBox="1">
            <a:spLocks noChangeArrowheads="1"/>
          </p:cNvSpPr>
          <p:nvPr/>
        </p:nvSpPr>
        <p:spPr bwMode="auto">
          <a:xfrm>
            <a:off x="190500" y="177801"/>
            <a:ext cx="7412038" cy="722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s-ES" sz="2800" b="1" dirty="0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Topología Física Anillos + FO oscura</a:t>
            </a:r>
          </a:p>
        </p:txBody>
      </p:sp>
      <p:sp>
        <p:nvSpPr>
          <p:cNvPr id="392195" name="Text Box 2"/>
          <p:cNvSpPr txBox="1">
            <a:spLocks noChangeArrowheads="1"/>
          </p:cNvSpPr>
          <p:nvPr/>
        </p:nvSpPr>
        <p:spPr bwMode="auto">
          <a:xfrm>
            <a:off x="8232776" y="6356350"/>
            <a:ext cx="720725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 algn="r"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fld id="{17C219E5-EEB8-7648-9F60-060E2AFF07F5}" type="slidenum">
              <a:rPr lang="en-US" sz="1200">
                <a:solidFill>
                  <a:srgbClr val="8F8F8F"/>
                </a:solidFill>
              </a:rPr>
              <a:pPr algn="r">
                <a:buClrTx/>
                <a:tabLst>
                  <a:tab pos="0" algn="l"/>
                  <a:tab pos="447599" algn="l"/>
                  <a:tab pos="896785" algn="l"/>
                  <a:tab pos="1345970" algn="l"/>
                  <a:tab pos="1795157" algn="l"/>
                  <a:tab pos="2244342" algn="l"/>
                  <a:tab pos="2693529" algn="l"/>
                  <a:tab pos="3142714" algn="l"/>
                  <a:tab pos="3591900" algn="l"/>
                  <a:tab pos="4041086" algn="l"/>
                  <a:tab pos="4490272" algn="l"/>
                  <a:tab pos="4939457" algn="l"/>
                  <a:tab pos="5388644" algn="l"/>
                  <a:tab pos="5837829" algn="l"/>
                  <a:tab pos="6287016" algn="l"/>
                  <a:tab pos="6736201" algn="l"/>
                  <a:tab pos="7185387" algn="l"/>
                  <a:tab pos="7634572" algn="l"/>
                  <a:tab pos="8083759" algn="l"/>
                  <a:tab pos="8532944" algn="l"/>
                  <a:tab pos="8982131" algn="l"/>
                </a:tabLst>
              </a:pPr>
              <a:t>8</a:t>
            </a:fld>
            <a:endParaRPr lang="en-US" sz="1200" dirty="0">
              <a:solidFill>
                <a:srgbClr val="8F8F8F"/>
              </a:solidFill>
            </a:endParaRPr>
          </a:p>
        </p:txBody>
      </p:sp>
      <p:sp>
        <p:nvSpPr>
          <p:cNvPr id="392196" name="Rectangle 3"/>
          <p:cNvSpPr>
            <a:spLocks noChangeArrowheads="1"/>
          </p:cNvSpPr>
          <p:nvPr/>
        </p:nvSpPr>
        <p:spPr bwMode="auto">
          <a:xfrm>
            <a:off x="228600" y="4191000"/>
            <a:ext cx="8763000" cy="606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>
            <a:prstTxWarp prst="textNoShape">
              <a:avLst/>
            </a:prstTxWarp>
            <a:spAutoFit/>
          </a:bodyPr>
          <a:lstStyle/>
          <a:p>
            <a:pPr marL="360302" lvl="1" indent="-350778" algn="just">
              <a:lnSpc>
                <a:spcPct val="80000"/>
              </a:lnSpc>
              <a:spcBef>
                <a:spcPts val="675"/>
              </a:spcBef>
              <a:buClrTx/>
              <a:tabLst>
                <a:tab pos="360302" algn="l"/>
                <a:tab pos="807900" algn="l"/>
                <a:tab pos="1257085" algn="l"/>
                <a:tab pos="1706272" algn="l"/>
                <a:tab pos="2155457" algn="l"/>
                <a:tab pos="2604644" algn="l"/>
                <a:tab pos="3053829" algn="l"/>
                <a:tab pos="3503015" algn="l"/>
                <a:tab pos="3952201" algn="l"/>
                <a:tab pos="4401387" algn="l"/>
                <a:tab pos="4850573" algn="l"/>
                <a:tab pos="5299759" algn="l"/>
                <a:tab pos="5748944" algn="l"/>
                <a:tab pos="6198131" algn="l"/>
                <a:tab pos="6647316" algn="l"/>
                <a:tab pos="7096502" algn="l"/>
                <a:tab pos="7545688" algn="l"/>
                <a:tab pos="7994874" algn="l"/>
                <a:tab pos="8444060" algn="l"/>
                <a:tab pos="8893246" algn="l"/>
                <a:tab pos="9342431" algn="l"/>
              </a:tabLst>
            </a:pPr>
            <a:endParaRPr lang="es-ES" sz="2000" b="1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  <a:p>
            <a:pPr marL="360302" lvl="1" indent="-350778" algn="just">
              <a:lnSpc>
                <a:spcPct val="80000"/>
              </a:lnSpc>
              <a:spcBef>
                <a:spcPts val="675"/>
              </a:spcBef>
              <a:buClrTx/>
              <a:tabLst>
                <a:tab pos="360302" algn="l"/>
                <a:tab pos="807900" algn="l"/>
                <a:tab pos="1257085" algn="l"/>
                <a:tab pos="1706272" algn="l"/>
                <a:tab pos="2155457" algn="l"/>
                <a:tab pos="2604644" algn="l"/>
                <a:tab pos="3053829" algn="l"/>
                <a:tab pos="3503015" algn="l"/>
                <a:tab pos="3952201" algn="l"/>
                <a:tab pos="4401387" algn="l"/>
                <a:tab pos="4850573" algn="l"/>
                <a:tab pos="5299759" algn="l"/>
                <a:tab pos="5748944" algn="l"/>
                <a:tab pos="6198131" algn="l"/>
                <a:tab pos="6647316" algn="l"/>
                <a:tab pos="7096502" algn="l"/>
                <a:tab pos="7545688" algn="l"/>
                <a:tab pos="7994874" algn="l"/>
                <a:tab pos="8444060" algn="l"/>
                <a:tab pos="8893246" algn="l"/>
                <a:tab pos="9342431" algn="l"/>
              </a:tabLst>
            </a:pPr>
            <a:endParaRPr lang="es-ES" sz="1400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24867" y="5588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6561AD-A670-4C43-A421-3599D1C2C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48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955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Text Box 1"/>
          <p:cNvSpPr txBox="1">
            <a:spLocks noChangeArrowheads="1"/>
          </p:cNvSpPr>
          <p:nvPr/>
        </p:nvSpPr>
        <p:spPr bwMode="auto">
          <a:xfrm>
            <a:off x="190500" y="177801"/>
            <a:ext cx="7412038" cy="722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r>
              <a:rPr lang="es-ES" sz="2800" b="1" dirty="0" err="1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REDIMadrid</a:t>
            </a:r>
            <a:r>
              <a:rPr lang="es-ES" sz="2800" b="1" dirty="0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: conexión con </a:t>
            </a:r>
            <a:r>
              <a:rPr lang="es-ES" sz="2800" b="1" dirty="0" err="1">
                <a:solidFill>
                  <a:srgbClr val="FFFFFF"/>
                </a:solidFill>
                <a:latin typeface="TradeGothic Bold" pitchFamily="-112" charset="0"/>
                <a:ea typeface="TradeGothic Bold" pitchFamily="-112" charset="0"/>
                <a:cs typeface="TradeGothic Bold" pitchFamily="-112" charset="0"/>
              </a:rPr>
              <a:t>RedIRIS</a:t>
            </a:r>
            <a:endParaRPr lang="es-ES" sz="2800" b="1" dirty="0">
              <a:solidFill>
                <a:srgbClr val="FFFFFF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</p:txBody>
      </p:sp>
      <p:sp>
        <p:nvSpPr>
          <p:cNvPr id="392195" name="Text Box 2"/>
          <p:cNvSpPr txBox="1">
            <a:spLocks noChangeArrowheads="1"/>
          </p:cNvSpPr>
          <p:nvPr/>
        </p:nvSpPr>
        <p:spPr bwMode="auto">
          <a:xfrm>
            <a:off x="8232776" y="6356350"/>
            <a:ext cx="720725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 anchor="ctr">
            <a:prstTxWarp prst="textNoShape">
              <a:avLst/>
            </a:prstTxWarp>
          </a:bodyPr>
          <a:lstStyle/>
          <a:p>
            <a:pPr algn="r">
              <a:buClrTx/>
              <a:tabLst>
                <a:tab pos="0" algn="l"/>
                <a:tab pos="447599" algn="l"/>
                <a:tab pos="896785" algn="l"/>
                <a:tab pos="1345970" algn="l"/>
                <a:tab pos="1795157" algn="l"/>
                <a:tab pos="2244342" algn="l"/>
                <a:tab pos="2693529" algn="l"/>
                <a:tab pos="3142714" algn="l"/>
                <a:tab pos="3591900" algn="l"/>
                <a:tab pos="4041086" algn="l"/>
                <a:tab pos="4490272" algn="l"/>
                <a:tab pos="4939457" algn="l"/>
                <a:tab pos="5388644" algn="l"/>
                <a:tab pos="5837829" algn="l"/>
                <a:tab pos="6287016" algn="l"/>
                <a:tab pos="6736201" algn="l"/>
                <a:tab pos="7185387" algn="l"/>
                <a:tab pos="7634572" algn="l"/>
                <a:tab pos="8083759" algn="l"/>
                <a:tab pos="8532944" algn="l"/>
                <a:tab pos="8982131" algn="l"/>
              </a:tabLst>
            </a:pPr>
            <a:fld id="{17C219E5-EEB8-7648-9F60-060E2AFF07F5}" type="slidenum">
              <a:rPr lang="en-US" sz="1200">
                <a:solidFill>
                  <a:srgbClr val="8F8F8F"/>
                </a:solidFill>
              </a:rPr>
              <a:pPr algn="r">
                <a:buClrTx/>
                <a:tabLst>
                  <a:tab pos="0" algn="l"/>
                  <a:tab pos="447599" algn="l"/>
                  <a:tab pos="896785" algn="l"/>
                  <a:tab pos="1345970" algn="l"/>
                  <a:tab pos="1795157" algn="l"/>
                  <a:tab pos="2244342" algn="l"/>
                  <a:tab pos="2693529" algn="l"/>
                  <a:tab pos="3142714" algn="l"/>
                  <a:tab pos="3591900" algn="l"/>
                  <a:tab pos="4041086" algn="l"/>
                  <a:tab pos="4490272" algn="l"/>
                  <a:tab pos="4939457" algn="l"/>
                  <a:tab pos="5388644" algn="l"/>
                  <a:tab pos="5837829" algn="l"/>
                  <a:tab pos="6287016" algn="l"/>
                  <a:tab pos="6736201" algn="l"/>
                  <a:tab pos="7185387" algn="l"/>
                  <a:tab pos="7634572" algn="l"/>
                  <a:tab pos="8083759" algn="l"/>
                  <a:tab pos="8532944" algn="l"/>
                  <a:tab pos="8982131" algn="l"/>
                </a:tabLst>
              </a:pPr>
              <a:t>9</a:t>
            </a:fld>
            <a:endParaRPr lang="en-US" sz="1200" dirty="0">
              <a:solidFill>
                <a:srgbClr val="8F8F8F"/>
              </a:solidFill>
            </a:endParaRPr>
          </a:p>
        </p:txBody>
      </p:sp>
      <p:sp>
        <p:nvSpPr>
          <p:cNvPr id="392196" name="Rectangle 3"/>
          <p:cNvSpPr>
            <a:spLocks noChangeArrowheads="1"/>
          </p:cNvSpPr>
          <p:nvPr/>
        </p:nvSpPr>
        <p:spPr bwMode="auto">
          <a:xfrm>
            <a:off x="228600" y="4191000"/>
            <a:ext cx="8763000" cy="606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5" tIns="46792" rIns="89985" bIns="46792">
            <a:prstTxWarp prst="textNoShape">
              <a:avLst/>
            </a:prstTxWarp>
            <a:spAutoFit/>
          </a:bodyPr>
          <a:lstStyle/>
          <a:p>
            <a:pPr marL="360302" lvl="1" indent="-350778" algn="just">
              <a:lnSpc>
                <a:spcPct val="80000"/>
              </a:lnSpc>
              <a:spcBef>
                <a:spcPts val="675"/>
              </a:spcBef>
              <a:buClrTx/>
              <a:tabLst>
                <a:tab pos="360302" algn="l"/>
                <a:tab pos="807900" algn="l"/>
                <a:tab pos="1257085" algn="l"/>
                <a:tab pos="1706272" algn="l"/>
                <a:tab pos="2155457" algn="l"/>
                <a:tab pos="2604644" algn="l"/>
                <a:tab pos="3053829" algn="l"/>
                <a:tab pos="3503015" algn="l"/>
                <a:tab pos="3952201" algn="l"/>
                <a:tab pos="4401387" algn="l"/>
                <a:tab pos="4850573" algn="l"/>
                <a:tab pos="5299759" algn="l"/>
                <a:tab pos="5748944" algn="l"/>
                <a:tab pos="6198131" algn="l"/>
                <a:tab pos="6647316" algn="l"/>
                <a:tab pos="7096502" algn="l"/>
                <a:tab pos="7545688" algn="l"/>
                <a:tab pos="7994874" algn="l"/>
                <a:tab pos="8444060" algn="l"/>
                <a:tab pos="8893246" algn="l"/>
                <a:tab pos="9342431" algn="l"/>
              </a:tabLst>
            </a:pPr>
            <a:endParaRPr lang="es-ES" sz="2000" b="1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  <a:p>
            <a:pPr marL="360302" lvl="1" indent="-350778" algn="just">
              <a:lnSpc>
                <a:spcPct val="80000"/>
              </a:lnSpc>
              <a:spcBef>
                <a:spcPts val="675"/>
              </a:spcBef>
              <a:buClrTx/>
              <a:tabLst>
                <a:tab pos="360302" algn="l"/>
                <a:tab pos="807900" algn="l"/>
                <a:tab pos="1257085" algn="l"/>
                <a:tab pos="1706272" algn="l"/>
                <a:tab pos="2155457" algn="l"/>
                <a:tab pos="2604644" algn="l"/>
                <a:tab pos="3053829" algn="l"/>
                <a:tab pos="3503015" algn="l"/>
                <a:tab pos="3952201" algn="l"/>
                <a:tab pos="4401387" algn="l"/>
                <a:tab pos="4850573" algn="l"/>
                <a:tab pos="5299759" algn="l"/>
                <a:tab pos="5748944" algn="l"/>
                <a:tab pos="6198131" algn="l"/>
                <a:tab pos="6647316" algn="l"/>
                <a:tab pos="7096502" algn="l"/>
                <a:tab pos="7545688" algn="l"/>
                <a:tab pos="7994874" algn="l"/>
                <a:tab pos="8444060" algn="l"/>
                <a:tab pos="8893246" algn="l"/>
                <a:tab pos="9342431" algn="l"/>
              </a:tabLst>
            </a:pPr>
            <a:endParaRPr lang="es-ES" sz="1400" dirty="0">
              <a:solidFill>
                <a:srgbClr val="000000"/>
              </a:solidFill>
              <a:latin typeface="TradeGothic Bold" pitchFamily="-112" charset="0"/>
              <a:ea typeface="TradeGothic Bold" pitchFamily="-112" charset="0"/>
              <a:cs typeface="TradeGothic Bold" pitchFamily="-11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24867" y="5588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581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nsolas"/>
        <a:ea typeface="DejaVu Sans"/>
        <a:cs typeface="DejaVu Sans"/>
      </a:majorFont>
      <a:minorFont>
        <a:latin typeface="Corbe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21576</TotalTime>
  <Words>872</Words>
  <Application>Microsoft Macintosh PowerPoint</Application>
  <PresentationFormat>On-screen Show (4:3)</PresentationFormat>
  <Paragraphs>266</Paragraphs>
  <Slides>25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31</vt:i4>
      </vt:variant>
      <vt:variant>
        <vt:lpstr>Slide Titles</vt:lpstr>
      </vt:variant>
      <vt:variant>
        <vt:i4>25</vt:i4>
      </vt:variant>
    </vt:vector>
  </HeadingPairs>
  <TitlesOfParts>
    <vt:vector size="63" baseType="lpstr">
      <vt:lpstr>Arial</vt:lpstr>
      <vt:lpstr>Calibri</vt:lpstr>
      <vt:lpstr>Consolas</vt:lpstr>
      <vt:lpstr>Corbel</vt:lpstr>
      <vt:lpstr>Times New Roman</vt:lpstr>
      <vt:lpstr>TradeGothic Bold</vt:lpstr>
      <vt:lpstr>Verdana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28_Office Theme</vt:lpstr>
      <vt:lpstr>29_Office Theme</vt:lpstr>
      <vt:lpstr>30_Office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REDIMadrid:  Red Telemática de Investigación de la Comunidad de Madrid</dc:title>
  <dc:creator>José Félix Kukielka</dc:creator>
  <cp:lastModifiedBy>César Sánchez</cp:lastModifiedBy>
  <cp:revision>487</cp:revision>
  <cp:lastPrinted>2013-11-21T01:00:11Z</cp:lastPrinted>
  <dcterms:created xsi:type="dcterms:W3CDTF">2015-04-28T15:27:42Z</dcterms:created>
  <dcterms:modified xsi:type="dcterms:W3CDTF">2019-10-22T07:47:49Z</dcterms:modified>
</cp:coreProperties>
</file>