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8" r:id="rId4"/>
    <p:sldMasterId id="2147483689" r:id="rId5"/>
    <p:sldMasterId id="214748369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Lato"/>
      <p:regular r:id="rId23"/>
      <p:bold r:id="rId24"/>
      <p:italic r:id="rId25"/>
      <p:boldItalic r:id="rId26"/>
    </p:embeddedFont>
    <p:embeddedFont>
      <p:font typeface="Lato Light"/>
      <p:regular r:id="rId27"/>
      <p:bold r:id="rId28"/>
      <p:italic r:id="rId29"/>
      <p:boldItalic r:id="rId30"/>
    </p:embeddedFont>
    <p:embeddedFont>
      <p:font typeface="Lato Black"/>
      <p:bold r:id="rId31"/>
      <p:boldItalic r:id="rId32"/>
    </p:embeddedFont>
    <p:embeddedFont>
      <p:font typeface="Helvetica Neue"/>
      <p:regular r:id="rId33"/>
      <p:bold r:id="rId34"/>
      <p:italic r:id="rId35"/>
      <p:boldItalic r:id="rId36"/>
    </p:embeddedFont>
    <p:embeddedFont>
      <p:font typeface="Arial Black"/>
      <p:regular r:id="rId37"/>
    </p:embeddedFont>
    <p:embeddedFont>
      <p:font typeface="Helvetica Neue Ligh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italic.fntdata"/><Relationship Id="rId20" Type="http://schemas.openxmlformats.org/officeDocument/2006/relationships/slide" Target="slides/slide13.xml"/><Relationship Id="rId41" Type="http://schemas.openxmlformats.org/officeDocument/2006/relationships/font" Target="fonts/HelveticaNeueLight-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Lato-bold.fntdata"/><Relationship Id="rId23" Type="http://schemas.openxmlformats.org/officeDocument/2006/relationships/font" Target="fonts/La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Lato-boldItalic.fntdata"/><Relationship Id="rId25" Type="http://schemas.openxmlformats.org/officeDocument/2006/relationships/font" Target="fonts/Lato-italic.fntdata"/><Relationship Id="rId28" Type="http://schemas.openxmlformats.org/officeDocument/2006/relationships/font" Target="fonts/LatoLight-bold.fntdata"/><Relationship Id="rId27" Type="http://schemas.openxmlformats.org/officeDocument/2006/relationships/font" Target="fonts/LatoLight-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atoLight-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lack-bold.fntdata"/><Relationship Id="rId30" Type="http://schemas.openxmlformats.org/officeDocument/2006/relationships/font" Target="fonts/LatoLight-boldItalic.fntdata"/><Relationship Id="rId11" Type="http://schemas.openxmlformats.org/officeDocument/2006/relationships/slide" Target="slides/slide4.xml"/><Relationship Id="rId33" Type="http://schemas.openxmlformats.org/officeDocument/2006/relationships/font" Target="fonts/HelveticaNeue-regular.fntdata"/><Relationship Id="rId10" Type="http://schemas.openxmlformats.org/officeDocument/2006/relationships/slide" Target="slides/slide3.xml"/><Relationship Id="rId32" Type="http://schemas.openxmlformats.org/officeDocument/2006/relationships/font" Target="fonts/LatoBlack-boldItalic.fntdata"/><Relationship Id="rId13" Type="http://schemas.openxmlformats.org/officeDocument/2006/relationships/slide" Target="slides/slide6.xml"/><Relationship Id="rId35" Type="http://schemas.openxmlformats.org/officeDocument/2006/relationships/font" Target="fonts/HelveticaNeue-italic.fntdata"/><Relationship Id="rId12" Type="http://schemas.openxmlformats.org/officeDocument/2006/relationships/slide" Target="slides/slide5.xml"/><Relationship Id="rId34" Type="http://schemas.openxmlformats.org/officeDocument/2006/relationships/font" Target="fonts/HelveticaNeue-bold.fntdata"/><Relationship Id="rId15" Type="http://schemas.openxmlformats.org/officeDocument/2006/relationships/slide" Target="slides/slide8.xml"/><Relationship Id="rId37" Type="http://schemas.openxmlformats.org/officeDocument/2006/relationships/font" Target="fonts/ArialBlack-regular.fntdata"/><Relationship Id="rId14" Type="http://schemas.openxmlformats.org/officeDocument/2006/relationships/slide" Target="slides/slide7.xml"/><Relationship Id="rId36" Type="http://schemas.openxmlformats.org/officeDocument/2006/relationships/font" Target="fonts/HelveticaNeue-boldItalic.fntdata"/><Relationship Id="rId17" Type="http://schemas.openxmlformats.org/officeDocument/2006/relationships/slide" Target="slides/slide10.xml"/><Relationship Id="rId39" Type="http://schemas.openxmlformats.org/officeDocument/2006/relationships/font" Target="fonts/HelveticaNeueLight-bold.fntdata"/><Relationship Id="rId16" Type="http://schemas.openxmlformats.org/officeDocument/2006/relationships/slide" Target="slides/slide9.xml"/><Relationship Id="rId38" Type="http://schemas.openxmlformats.org/officeDocument/2006/relationships/font" Target="fonts/HelveticaNeueLight-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057dbc5e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7057dbc5e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7057dbc5e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7057dbc5e2_0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8" name="Google Shape;428;g7057dbc5e2_0_19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rPr lang="es"/>
              <a:t>Twistlock allows you to establish and monitor proper access control measures for cloud workloads and cloud native applications. Enterprises leverage Twistlock across the cloud native stack to protect their underlying hosts, Docker, and Kubernetes while integrating with IAM and secrets management tools along with other core technologies.</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s"/>
              <a:t>We provide powerful features for protecting standalone VMs</a:t>
            </a:r>
            <a:r>
              <a:rPr lang="es">
                <a:solidFill>
                  <a:schemeClr val="dk1"/>
                </a:solidFill>
              </a:rPr>
              <a:t>, including file integrity monitoring, log inspection, host forensics, and custom runtime rule language that also applies to containers.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7057dbc5e2_0_2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8" name="Google Shape;438;g7057dbc5e2_0_20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We mentioned earlier our authorship of the NIST SP on container security </a:t>
            </a:r>
            <a:r>
              <a:rPr lang="es">
                <a:solidFill>
                  <a:schemeClr val="dk1"/>
                </a:solidFill>
              </a:rPr>
              <a:t>– additionally, Twistlock also provides pre-build templates for notable external compliance regimes. </a:t>
            </a:r>
            <a:r>
              <a:rPr lang="es"/>
              <a:t>In less than a minute, you can apply the NIST recommendations to your environment or any portion of it – the same is true with GDPR, PCI DSS and HIPAA.</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s"/>
              <a:t>These templates are only a subset of Twistlock’s comprehensive compliance controls, with full support for the AWS, Docker, Kubernetes and Linux CIS benchmarks, and a centralized compliance dashboard that provides audit teams with a single pane of glass to inspect current and historical compliance across all elements of your cloud native environment.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7057dbc5e2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8" name="Google Shape;448;g7057dbc5e2_0_2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It’s our belief that security shouldn’t be an operational burden. Traditional security tools, and a lot of other container security solutions as well, often require developers to step out of their toolchain to see the security posture of applications they’re building. With Twistlock, our goal is to meet developers where they already are. </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s"/>
              <a:t>We have a native Jenkins plugin and a standalone command line scanner that works with any CI/CD tool – to deliver vulnerability and compliance scan results directly to developers; without requiring them to leave the tools they already use. In addition to this visibility, Twistlock can block or fail builds that exceed user-defined thresholds – so you can prevent risky or non-compliant applications from reaching sensitive environments.</a:t>
            </a:r>
            <a:endParaRPr/>
          </a:p>
          <a:p>
            <a:pPr indent="0" lvl="0" marL="0" rtl="0" algn="l">
              <a:lnSpc>
                <a:spcPct val="100000"/>
              </a:lnSpc>
              <a:spcBef>
                <a:spcPts val="40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7057dbc5e2_0_4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t/>
            </a:r>
            <a:endParaRPr/>
          </a:p>
        </p:txBody>
      </p:sp>
      <p:sp>
        <p:nvSpPr>
          <p:cNvPr id="459" name="Google Shape;459;g7057dbc5e2_0_4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7057dbc5e2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7057dbc5e2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g7057dbc5e2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7057dbc5e2_0_2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7057dbc5e2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g7057dbc5e2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rPr lang="es"/>
              <a:t>Twistlock is a comprehensive cloud native security platform, providing holistic coverage across hosts, containers, and serverless in a single platform. Regardless of how you choose to run your cloud native workloads and applications, Twistlock is there to provide unmatched defense-in-depth.</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s"/>
              <a:t>Twistlock is also integrated across the application lifecycle </a:t>
            </a:r>
            <a:r>
              <a:rPr lang="es">
                <a:solidFill>
                  <a:schemeClr val="dk1"/>
                </a:solidFill>
              </a:rPr>
              <a:t>–</a:t>
            </a:r>
            <a:r>
              <a:rPr lang="es"/>
              <a:t> at the build, at the registry, and in production. Twistlock integrates into the DevOps workflow and the tools your team already uses to provide clear, actionable security insights at every stage of the lifecycle – and to establish and enforce control gates over how an application progresses from code to build to production.</a:t>
            </a:r>
            <a:endParaRPr/>
          </a:p>
          <a:p>
            <a:pPr indent="0" lvl="0" marL="0" rtl="0" algn="l">
              <a:lnSpc>
                <a:spcPct val="100000"/>
              </a:lnSpc>
              <a:spcBef>
                <a:spcPts val="40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7057dbc5e2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g7057dbc5e2_0_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rPr lang="es"/>
              <a:t>Twistlock was founded in early 2015 as the first ever purpose-built solution for containers and cloud native security.</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s"/>
              <a:t>We’ve have shipped 17 major releases of the Twistlock Platform.</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s"/>
              <a:t>As we look to build our product roadmap, our customers significantly influence our future development efforts</a:t>
            </a:r>
            <a:endParaRPr>
              <a:solidFill>
                <a:schemeClr val="dk1"/>
              </a:solidFill>
            </a:endParaRPr>
          </a:p>
          <a:p>
            <a:pPr indent="0" lvl="0" marL="0" rtl="0" algn="l">
              <a:lnSpc>
                <a:spcPct val="100000"/>
              </a:lnSpc>
              <a:spcBef>
                <a:spcPts val="400"/>
              </a:spcBef>
              <a:spcAft>
                <a:spcPts val="0"/>
              </a:spcAft>
              <a:buSzPts val="1400"/>
              <a:buNone/>
            </a:pPr>
            <a:r>
              <a:t/>
            </a:r>
            <a:endParaRPr>
              <a:solidFill>
                <a:schemeClr val="dk1"/>
              </a:solidFill>
            </a:endParaRPr>
          </a:p>
          <a:p>
            <a:pPr indent="0" lvl="0" marL="0" rtl="0" algn="l">
              <a:lnSpc>
                <a:spcPct val="100000"/>
              </a:lnSpc>
              <a:spcBef>
                <a:spcPts val="400"/>
              </a:spcBef>
              <a:spcAft>
                <a:spcPts val="0"/>
              </a:spcAft>
              <a:buSzPts val="1400"/>
              <a:buNone/>
            </a:pPr>
            <a:r>
              <a:rPr lang="es">
                <a:solidFill>
                  <a:schemeClr val="dk1"/>
                </a:solidFill>
              </a:rPr>
              <a:t>R&amp;D is a key focus both for product and engineering and with Twistlock Labs, our security research team. They’ve disclosed over 19 CVEs to day with over 25 patents issues or pending.</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057dbc5e2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g7057dbc5e2_0_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Twistlock provides Automation, Visibility, and Prevention to protect your cloud native applications wherever they run.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
                <a:solidFill>
                  <a:schemeClr val="dk1"/>
                </a:solidFill>
              </a:rPr>
              <a:t>Everything Twistlock offers aligns to these central pillars:</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s"/>
              <a:t>Twistlock </a:t>
            </a:r>
            <a:r>
              <a:rPr b="1" lang="es"/>
              <a:t>automates</a:t>
            </a:r>
            <a:r>
              <a:rPr lang="es"/>
              <a:t> the creation of policy, scaling to protect the your production environments.</a:t>
            </a:r>
            <a:br>
              <a:rPr lang="es"/>
            </a:br>
            <a:endParaRPr/>
          </a:p>
          <a:p>
            <a:pPr indent="-317500" lvl="0" marL="457200" rtl="0" algn="l">
              <a:lnSpc>
                <a:spcPct val="100000"/>
              </a:lnSpc>
              <a:spcBef>
                <a:spcPts val="0"/>
              </a:spcBef>
              <a:spcAft>
                <a:spcPts val="0"/>
              </a:spcAft>
              <a:buSzPts val="1400"/>
              <a:buChar char="●"/>
            </a:pPr>
            <a:r>
              <a:rPr lang="es"/>
              <a:t>Twistlock provides powerful </a:t>
            </a:r>
            <a:r>
              <a:rPr b="1" lang="es"/>
              <a:t>visibility</a:t>
            </a:r>
            <a:r>
              <a:rPr lang="es"/>
              <a:t>, so you can see exactly how your environment is running in real time.</a:t>
            </a:r>
            <a:br>
              <a:rPr lang="es"/>
            </a:br>
            <a:endParaRPr/>
          </a:p>
          <a:p>
            <a:pPr indent="-317500" lvl="0" marL="457200" rtl="0" algn="l">
              <a:lnSpc>
                <a:spcPct val="100000"/>
              </a:lnSpc>
              <a:spcBef>
                <a:spcPts val="0"/>
              </a:spcBef>
              <a:spcAft>
                <a:spcPts val="0"/>
              </a:spcAft>
              <a:buSzPts val="1400"/>
              <a:buChar char="●"/>
            </a:pPr>
            <a:r>
              <a:rPr lang="es"/>
              <a:t>Finally, Twistlock can actually </a:t>
            </a:r>
            <a:r>
              <a:rPr b="1" lang="es"/>
              <a:t>prevent</a:t>
            </a:r>
            <a:r>
              <a:rPr lang="es"/>
              <a:t> bad actions from happening with unmatched defense-in-depth--combining 4D models of application behavior with layer 4 and layer 7 firewalls.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s"/>
              <a:t>Our features, which I will cover later in the presentation, span the entire application lifecycle.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7057dbc5e2_0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g7057dbc5e2_0_1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s">
                <a:solidFill>
                  <a:schemeClr val="dk1"/>
                </a:solidFill>
              </a:rPr>
              <a:t>The Twistlock Intelligence Stream is comprised of over 30 distinct threat intelligence feeds to provide you with accurate, up-to-date vulnerability information about your environment. This data is ingested by the Twistlock Console, our dashboard which runs as a container within your environment.</a:t>
            </a:r>
            <a:endParaRPr>
              <a:solidFill>
                <a:schemeClr val="dk1"/>
              </a:solidFill>
            </a:endParaRPr>
          </a:p>
          <a:p>
            <a:pPr indent="0" lvl="0" marL="0" rtl="0" algn="l">
              <a:lnSpc>
                <a:spcPct val="100000"/>
              </a:lnSpc>
              <a:spcBef>
                <a:spcPts val="40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400"/>
              </a:spcBef>
              <a:spcAft>
                <a:spcPts val="0"/>
              </a:spcAft>
              <a:buClr>
                <a:schemeClr val="dk1"/>
              </a:buClr>
              <a:buSzPts val="1400"/>
              <a:buFont typeface="Arial"/>
              <a:buNone/>
            </a:pPr>
            <a:r>
              <a:rPr lang="es">
                <a:solidFill>
                  <a:schemeClr val="dk1"/>
                </a:solidFill>
              </a:rPr>
              <a:t>Defenders protect your containerized environment according to the policies you set in Console. In the Architecture diagram, we also highlight our CI integrations, either through our native Jenkins plugin or through twistcli, our command line scanner.</a:t>
            </a:r>
            <a:endParaRPr>
              <a:solidFill>
                <a:schemeClr val="dk1"/>
              </a:solidFill>
            </a:endParaRPr>
          </a:p>
          <a:p>
            <a:pPr indent="0" lvl="0" marL="0" rtl="0" algn="l">
              <a:lnSpc>
                <a:spcPct val="100000"/>
              </a:lnSpc>
              <a:spcBef>
                <a:spcPts val="400"/>
              </a:spcBef>
              <a:spcAft>
                <a:spcPts val="0"/>
              </a:spcAft>
              <a:buClr>
                <a:schemeClr val="dk1"/>
              </a:buClr>
              <a:buSzPts val="1400"/>
              <a:buFont typeface="Arial"/>
              <a:buNone/>
            </a:pPr>
            <a:r>
              <a:t/>
            </a:r>
            <a:endParaRPr>
              <a:solidFill>
                <a:schemeClr val="dk1"/>
              </a:solidFill>
            </a:endParaRPr>
          </a:p>
          <a:p>
            <a:pPr indent="0" lvl="0" marL="0" rtl="0" algn="l">
              <a:lnSpc>
                <a:spcPct val="100000"/>
              </a:lnSpc>
              <a:spcBef>
                <a:spcPts val="400"/>
              </a:spcBef>
              <a:spcAft>
                <a:spcPts val="0"/>
              </a:spcAft>
              <a:buClr>
                <a:schemeClr val="dk1"/>
              </a:buClr>
              <a:buSzPts val="1400"/>
              <a:buFont typeface="Arial"/>
              <a:buNone/>
            </a:pPr>
            <a:r>
              <a:rPr lang="es">
                <a:solidFill>
                  <a:schemeClr val="dk1"/>
                </a:solidFill>
              </a:rPr>
              <a:t>Additionally, you’ll notice that Twistlock is entirely-API driven – so you can access data within any data analytics or SIEM of your choosing – and integrate Twistlock with any identity and access management frameworks you are using at your organization.</a:t>
            </a:r>
            <a:endParaRPr>
              <a:solidFill>
                <a:schemeClr val="dk1"/>
              </a:solidFill>
            </a:endParaRPr>
          </a:p>
          <a:p>
            <a:pPr indent="0" lvl="0" marL="0" rtl="0" algn="l">
              <a:lnSpc>
                <a:spcPct val="100000"/>
              </a:lnSpc>
              <a:spcBef>
                <a:spcPts val="400"/>
              </a:spcBef>
              <a:spcAft>
                <a:spcPts val="0"/>
              </a:spcAft>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057dbc5e2_0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g7057dbc5e2_0_17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Twistlock delivers industry-leading precision. We curate over 30 distinct vulnerability feeds to deliver to customers the lowest possible false positive rate. This accuracy provides everyone, including developers, devops teams, and security teams, with confidence in scanning results.</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s"/>
              <a:t>To improve risk prioritization, Twistlock automatically generates a risk score for every detected CVE in your environment – a risk score based on the nature of the vulnerability, as well as how your applications are deployed and running. By tailoring this prioritization to your specific environment – teams can focus on remediation for the most important risks first.</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s"/>
              <a:t>Twistlock offers vulnerability management for includes hosts, containers and images, container registries, serverless repositories, and PCF blobstores.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7057dbc5e2_0_1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9" name="Google Shape;329;g7057dbc5e2_0_17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1400"/>
              <a:buNone/>
            </a:pPr>
            <a:r>
              <a:rPr lang="es"/>
              <a:t>Twistlock enables organizations to embrace a hybrid cloud strategy and leverage a diverse group of compute options for running their apps with powerful features for securing their networks.</a:t>
            </a:r>
            <a:endParaRPr/>
          </a:p>
          <a:p>
            <a:pPr indent="0" lvl="0" marL="0" rtl="0" algn="l">
              <a:lnSpc>
                <a:spcPct val="100000"/>
              </a:lnSpc>
              <a:spcBef>
                <a:spcPts val="400"/>
              </a:spcBef>
              <a:spcAft>
                <a:spcPts val="0"/>
              </a:spcAft>
              <a:buSzPts val="1400"/>
              <a:buNone/>
            </a:pPr>
            <a:r>
              <a:t/>
            </a:r>
            <a:endParaRPr/>
          </a:p>
          <a:p>
            <a:pPr indent="0" lvl="0" marL="0" rtl="0" algn="l">
              <a:lnSpc>
                <a:spcPct val="100000"/>
              </a:lnSpc>
              <a:spcBef>
                <a:spcPts val="400"/>
              </a:spcBef>
              <a:spcAft>
                <a:spcPts val="0"/>
              </a:spcAft>
              <a:buSzPts val="1400"/>
              <a:buNone/>
            </a:pPr>
            <a:r>
              <a:rPr lang="es"/>
              <a:t>Twistlock provides unmatched network protection across the cloud native continuum with </a:t>
            </a:r>
            <a:r>
              <a:rPr lang="es" sz="1200">
                <a:latin typeface="Calibri"/>
                <a:ea typeface="Calibri"/>
                <a:cs typeface="Calibri"/>
                <a:sym typeface="Calibri"/>
              </a:rPr>
              <a:t>layer </a:t>
            </a:r>
            <a:r>
              <a:rPr lang="es"/>
              <a:t>4</a:t>
            </a:r>
            <a:r>
              <a:rPr lang="es" sz="1200">
                <a:latin typeface="Calibri"/>
                <a:ea typeface="Calibri"/>
                <a:cs typeface="Calibri"/>
                <a:sym typeface="Calibri"/>
              </a:rPr>
              <a:t> and layer 7 firewalls that are container aware and integrate seamlessly with dynamically orchestrated environments.  Instead of being bound to static IP endpoints – the protection from these firewalls follows your applications – no matter how your environment shifts – again – without user intervention to make configuration changes.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7057dbc5e2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9" name="Google Shape;339;g7057dbc5e2_0_18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solidFill>
                  <a:schemeClr val="dk1"/>
                </a:solidFill>
              </a:rPr>
              <a:t>As I mentioned earlier, Twistlock offers the ability to provide both automatic policy creation and defense-in-depth. Runtime defense automatically creates 4D behavioral models of every individual application to alert on or prevent anomalous activity or attacks from occurring.</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0" i="0" lang="es" sz="1200">
                <a:solidFill>
                  <a:schemeClr val="dk1"/>
                </a:solidFill>
                <a:latin typeface="Calibri"/>
                <a:ea typeface="Calibri"/>
                <a:cs typeface="Calibri"/>
                <a:sym typeface="Calibri"/>
              </a:rPr>
              <a:t>Responding to security incidents in a </a:t>
            </a:r>
            <a:r>
              <a:rPr lang="es">
                <a:solidFill>
                  <a:schemeClr val="dk1"/>
                </a:solidFill>
              </a:rPr>
              <a:t>cloud native</a:t>
            </a:r>
            <a:r>
              <a:rPr b="0" i="0" lang="es" sz="1200">
                <a:solidFill>
                  <a:schemeClr val="dk1"/>
                </a:solidFill>
                <a:latin typeface="Calibri"/>
                <a:ea typeface="Calibri"/>
                <a:cs typeface="Calibri"/>
                <a:sym typeface="Calibri"/>
              </a:rPr>
              <a:t> environment represents a challenge for traditional security organizations and incident responders – Twistlock Incident Explorer surfaces the attacker kill chain including forensics data with every security incident. This </a:t>
            </a:r>
            <a:r>
              <a:rPr lang="es">
                <a:solidFill>
                  <a:schemeClr val="dk1"/>
                </a:solidFill>
              </a:rPr>
              <a:t>‘flight data recorder’ </a:t>
            </a:r>
            <a:r>
              <a:rPr b="0" i="0" lang="es" sz="1200">
                <a:solidFill>
                  <a:schemeClr val="dk1"/>
                </a:solidFill>
                <a:latin typeface="Calibri"/>
                <a:ea typeface="Calibri"/>
                <a:cs typeface="Calibri"/>
                <a:sym typeface="Calibri"/>
              </a:rPr>
              <a:t>enables security teams and incident responders to assess configuration and vulnerability risks, and triage how an incident fits into your larger environment.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7057dbc5e2_0_7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g7057dbc5e2_0_7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solidFill>
                  <a:schemeClr val="dk1"/>
                </a:solidFill>
              </a:rPr>
              <a:t>As I mentioned earlier, Twistlock offers the ability to provide both automatic policy creation and defense-in-depth. Runtime defense automatically creates 4D behavioral models of every individual application to alert on or prevent anomalous activity or attacks from occurring.</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b="0" i="0" lang="es" sz="1200">
                <a:solidFill>
                  <a:schemeClr val="dk1"/>
                </a:solidFill>
                <a:latin typeface="Calibri"/>
                <a:ea typeface="Calibri"/>
                <a:cs typeface="Calibri"/>
                <a:sym typeface="Calibri"/>
              </a:rPr>
              <a:t>Responding to security incidents in a </a:t>
            </a:r>
            <a:r>
              <a:rPr lang="es">
                <a:solidFill>
                  <a:schemeClr val="dk1"/>
                </a:solidFill>
              </a:rPr>
              <a:t>cloud native</a:t>
            </a:r>
            <a:r>
              <a:rPr b="0" i="0" lang="es" sz="1200">
                <a:solidFill>
                  <a:schemeClr val="dk1"/>
                </a:solidFill>
                <a:latin typeface="Calibri"/>
                <a:ea typeface="Calibri"/>
                <a:cs typeface="Calibri"/>
                <a:sym typeface="Calibri"/>
              </a:rPr>
              <a:t> environment represents a challenge for traditional security organizations and incident responders – Twistlock Incident Explorer surfaces the attacker kill chain including forensics data with every security incident. This </a:t>
            </a:r>
            <a:r>
              <a:rPr lang="es">
                <a:solidFill>
                  <a:schemeClr val="dk1"/>
                </a:solidFill>
              </a:rPr>
              <a:t>‘flight data recorder’ </a:t>
            </a:r>
            <a:r>
              <a:rPr b="0" i="0" lang="es" sz="1200">
                <a:solidFill>
                  <a:schemeClr val="dk1"/>
                </a:solidFill>
                <a:latin typeface="Calibri"/>
                <a:ea typeface="Calibri"/>
                <a:cs typeface="Calibri"/>
                <a:sym typeface="Calibri"/>
              </a:rPr>
              <a:t>enables security teams and incident responders to assess configuration and vulnerability risks, and triage how an incident fits into your larger environment.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55"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7" name="Google Shape;57;p14"/>
          <p:cNvSpPr txBox="1"/>
          <p:nvPr>
            <p:ph idx="1" type="body"/>
          </p:nvPr>
        </p:nvSpPr>
        <p:spPr>
          <a:xfrm>
            <a:off x="490047" y="998622"/>
            <a:ext cx="6828600" cy="1355700"/>
          </a:xfrm>
          <a:prstGeom prst="rect">
            <a:avLst/>
          </a:prstGeom>
          <a:noFill/>
          <a:ln>
            <a:noFill/>
          </a:ln>
        </p:spPr>
        <p:txBody>
          <a:bodyPr anchorCtr="0" anchor="t" bIns="45700" lIns="91425" spcFirstLastPara="1" rIns="91425" wrap="square" tIns="45700">
            <a:noAutofit/>
          </a:bodyPr>
          <a:lstStyle>
            <a:lvl1pPr indent="-228600" lvl="0" marL="457200" rtl="0" algn="l">
              <a:spcBef>
                <a:spcPts val="0"/>
              </a:spcBef>
              <a:spcAft>
                <a:spcPts val="0"/>
              </a:spcAft>
              <a:buSzPts val="3200"/>
              <a:buFont typeface="Lato Black"/>
              <a:buNone/>
              <a:defRPr i="0" sz="3200" cap="none">
                <a:solidFill>
                  <a:schemeClr val="dk1"/>
                </a:solidFill>
                <a:latin typeface="Lato Black"/>
                <a:ea typeface="Lato Black"/>
                <a:cs typeface="Lato Black"/>
                <a:sym typeface="Lato Black"/>
              </a:defRPr>
            </a:lvl1pPr>
            <a:lvl2pPr indent="-228600" lvl="1" marL="914400" rtl="0" algn="l">
              <a:spcBef>
                <a:spcPts val="320"/>
              </a:spcBef>
              <a:spcAft>
                <a:spcPts val="0"/>
              </a:spcAft>
              <a:buSzPts val="1600"/>
              <a:buNone/>
              <a:defRPr/>
            </a:lvl2pPr>
            <a:lvl3pPr indent="-228600" lvl="2" marL="1371600" rtl="0" algn="l">
              <a:spcBef>
                <a:spcPts val="280"/>
              </a:spcBef>
              <a:spcAft>
                <a:spcPts val="0"/>
              </a:spcAft>
              <a:buSzPts val="1400"/>
              <a:buNone/>
              <a:defRPr/>
            </a:lvl3pPr>
            <a:lvl4pPr indent="-228600" lvl="3" marL="1828800" rtl="0" algn="l">
              <a:spcBef>
                <a:spcPts val="360"/>
              </a:spcBef>
              <a:spcAft>
                <a:spcPts val="0"/>
              </a:spcAft>
              <a:buSzPts val="1800"/>
              <a:buNone/>
              <a:defRPr/>
            </a:lvl4pPr>
            <a:lvl5pPr indent="-228600" lvl="4" marL="2286000" rtl="0" algn="l">
              <a:spcBef>
                <a:spcPts val="360"/>
              </a:spcBef>
              <a:spcAft>
                <a:spcPts val="0"/>
              </a:spcAft>
              <a:buSzPts val="1800"/>
              <a:buNone/>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ormal slide">
  <p:cSld name="Normal slide">
    <p:spTree>
      <p:nvGrpSpPr>
        <p:cNvPr id="58" name="Shape 58"/>
        <p:cNvGrpSpPr/>
        <p:nvPr/>
      </p:nvGrpSpPr>
      <p:grpSpPr>
        <a:xfrm>
          <a:off x="0" y="0"/>
          <a:ext cx="0" cy="0"/>
          <a:chOff x="0" y="0"/>
          <a:chExt cx="0" cy="0"/>
        </a:xfrm>
      </p:grpSpPr>
      <p:sp>
        <p:nvSpPr>
          <p:cNvPr id="59" name="Google Shape;59;p15"/>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accent2"/>
              </a:buClr>
              <a:buSzPts val="2000"/>
              <a:buNone/>
              <a:defRPr i="0"/>
            </a:lvl1pPr>
            <a:lvl2pPr lvl="1" rtl="0">
              <a:spcBef>
                <a:spcPts val="0"/>
              </a:spcBef>
              <a:spcAft>
                <a:spcPts val="0"/>
              </a:spcAft>
              <a:buSzPts val="1400"/>
              <a:buFont typeface="Lato"/>
              <a:buNone/>
              <a:defRPr b="1">
                <a:latin typeface="Lato"/>
                <a:ea typeface="Lato"/>
                <a:cs typeface="Lato"/>
                <a:sym typeface="Lato"/>
              </a:defRPr>
            </a:lvl2pPr>
            <a:lvl3pPr lvl="2" rtl="0">
              <a:spcBef>
                <a:spcPts val="0"/>
              </a:spcBef>
              <a:spcAft>
                <a:spcPts val="0"/>
              </a:spcAft>
              <a:buSzPts val="1400"/>
              <a:buFont typeface="Lato"/>
              <a:buNone/>
              <a:defRPr b="1">
                <a:latin typeface="Lato"/>
                <a:ea typeface="Lato"/>
                <a:cs typeface="Lato"/>
                <a:sym typeface="Lato"/>
              </a:defRPr>
            </a:lvl3pPr>
            <a:lvl4pPr lvl="3" rtl="0">
              <a:spcBef>
                <a:spcPts val="0"/>
              </a:spcBef>
              <a:spcAft>
                <a:spcPts val="0"/>
              </a:spcAft>
              <a:buSzPts val="1400"/>
              <a:buFont typeface="Lato"/>
              <a:buNone/>
              <a:defRPr b="1">
                <a:latin typeface="Lato"/>
                <a:ea typeface="Lato"/>
                <a:cs typeface="Lato"/>
                <a:sym typeface="Lato"/>
              </a:defRPr>
            </a:lvl4pPr>
            <a:lvl5pPr lvl="4" rtl="0">
              <a:spcBef>
                <a:spcPts val="0"/>
              </a:spcBef>
              <a:spcAft>
                <a:spcPts val="0"/>
              </a:spcAft>
              <a:buSzPts val="1400"/>
              <a:buFont typeface="Lato"/>
              <a:buNone/>
              <a:defRPr b="1">
                <a:latin typeface="Lato"/>
                <a:ea typeface="Lato"/>
                <a:cs typeface="Lato"/>
                <a:sym typeface="Lato"/>
              </a:defRPr>
            </a:lvl5pPr>
            <a:lvl6pPr lvl="5" rtl="0">
              <a:spcBef>
                <a:spcPts val="0"/>
              </a:spcBef>
              <a:spcAft>
                <a:spcPts val="0"/>
              </a:spcAft>
              <a:buSzPts val="1400"/>
              <a:buFont typeface="Lato"/>
              <a:buNone/>
              <a:defRPr b="1">
                <a:latin typeface="Lato"/>
                <a:ea typeface="Lato"/>
                <a:cs typeface="Lato"/>
                <a:sym typeface="Lato"/>
              </a:defRPr>
            </a:lvl6pPr>
            <a:lvl7pPr lvl="6" rtl="0">
              <a:spcBef>
                <a:spcPts val="0"/>
              </a:spcBef>
              <a:spcAft>
                <a:spcPts val="0"/>
              </a:spcAft>
              <a:buSzPts val="1400"/>
              <a:buFont typeface="Lato"/>
              <a:buNone/>
              <a:defRPr b="1">
                <a:latin typeface="Lato"/>
                <a:ea typeface="Lato"/>
                <a:cs typeface="Lato"/>
                <a:sym typeface="Lato"/>
              </a:defRPr>
            </a:lvl7pPr>
            <a:lvl8pPr lvl="7" rtl="0">
              <a:spcBef>
                <a:spcPts val="0"/>
              </a:spcBef>
              <a:spcAft>
                <a:spcPts val="0"/>
              </a:spcAft>
              <a:buSzPts val="1400"/>
              <a:buFont typeface="Lato"/>
              <a:buNone/>
              <a:defRPr b="1">
                <a:latin typeface="Lato"/>
                <a:ea typeface="Lato"/>
                <a:cs typeface="Lato"/>
                <a:sym typeface="Lato"/>
              </a:defRPr>
            </a:lvl8pPr>
            <a:lvl9pPr lvl="8" rtl="0">
              <a:spcBef>
                <a:spcPts val="0"/>
              </a:spcBef>
              <a:spcAft>
                <a:spcPts val="0"/>
              </a:spcAft>
              <a:buSzPts val="1400"/>
              <a:buFont typeface="Lato"/>
              <a:buNone/>
              <a:defRPr b="1">
                <a:latin typeface="Lato"/>
                <a:ea typeface="Lato"/>
                <a:cs typeface="Lato"/>
                <a:sym typeface="Lato"/>
              </a:defRPr>
            </a:lvl9pPr>
          </a:lstStyle>
          <a:p/>
        </p:txBody>
      </p:sp>
      <p:sp>
        <p:nvSpPr>
          <p:cNvPr id="60" name="Google Shape;60;p15"/>
          <p:cNvSpPr txBox="1"/>
          <p:nvPr>
            <p:ph idx="1" type="body"/>
          </p:nvPr>
        </p:nvSpPr>
        <p:spPr>
          <a:xfrm>
            <a:off x="317500" y="742950"/>
            <a:ext cx="8471400" cy="3847200"/>
          </a:xfrm>
          <a:prstGeom prst="rect">
            <a:avLst/>
          </a:prstGeom>
          <a:noFill/>
          <a:ln>
            <a:noFill/>
          </a:ln>
        </p:spPr>
        <p:txBody>
          <a:bodyPr anchorCtr="0" anchor="t" bIns="45700" lIns="91425" spcFirstLastPara="1" rIns="91425" wrap="square" tIns="45700">
            <a:noAutofit/>
          </a:bodyPr>
          <a:lstStyle>
            <a:lvl1pPr indent="-311150" lvl="0" marL="457200" rtl="0" algn="l">
              <a:spcBef>
                <a:spcPts val="1600"/>
              </a:spcBef>
              <a:spcAft>
                <a:spcPts val="0"/>
              </a:spcAft>
              <a:buSzPts val="1300"/>
              <a:buFont typeface="Lato"/>
              <a:buChar char="•"/>
              <a:defRPr i="0" sz="1300">
                <a:latin typeface="Lato"/>
                <a:ea typeface="Lato"/>
                <a:cs typeface="Lato"/>
                <a:sym typeface="Lato"/>
              </a:defRPr>
            </a:lvl1pPr>
            <a:lvl2pPr indent="-311150" lvl="1" marL="914400" rtl="0" algn="l">
              <a:spcBef>
                <a:spcPts val="320"/>
              </a:spcBef>
              <a:spcAft>
                <a:spcPts val="0"/>
              </a:spcAft>
              <a:buSzPts val="1300"/>
              <a:buFont typeface="Lato"/>
              <a:buChar char="•"/>
              <a:defRPr i="0" sz="1300">
                <a:latin typeface="Lato"/>
                <a:ea typeface="Lato"/>
                <a:cs typeface="Lato"/>
                <a:sym typeface="Lato"/>
              </a:defRPr>
            </a:lvl2pPr>
            <a:lvl3pPr indent="-311150" lvl="2" marL="1371600" rtl="0" algn="l">
              <a:spcBef>
                <a:spcPts val="280"/>
              </a:spcBef>
              <a:spcAft>
                <a:spcPts val="0"/>
              </a:spcAft>
              <a:buSzPts val="1300"/>
              <a:buFont typeface="Lato"/>
              <a:buChar char="•"/>
              <a:defRPr i="0" sz="1300">
                <a:latin typeface="Lato"/>
                <a:ea typeface="Lato"/>
                <a:cs typeface="Lato"/>
                <a:sym typeface="Lato"/>
              </a:defRPr>
            </a:lvl3pPr>
            <a:lvl4pPr indent="-311150" lvl="3" marL="1828800" rtl="0" algn="l">
              <a:spcBef>
                <a:spcPts val="360"/>
              </a:spcBef>
              <a:spcAft>
                <a:spcPts val="0"/>
              </a:spcAft>
              <a:buSzPts val="1300"/>
              <a:buFont typeface="Lato"/>
              <a:buChar char="▪"/>
              <a:defRPr sz="1300">
                <a:latin typeface="Lato"/>
                <a:ea typeface="Lato"/>
                <a:cs typeface="Lato"/>
                <a:sym typeface="Lato"/>
              </a:defRPr>
            </a:lvl4pPr>
            <a:lvl5pPr indent="-311150" lvl="4" marL="2286000" rtl="0" algn="l">
              <a:spcBef>
                <a:spcPts val="360"/>
              </a:spcBef>
              <a:spcAft>
                <a:spcPts val="0"/>
              </a:spcAft>
              <a:buSzPts val="1300"/>
              <a:buFont typeface="Lato"/>
              <a:buChar char="▪"/>
              <a:defRPr sz="1300">
                <a:latin typeface="Lato"/>
                <a:ea typeface="Lato"/>
                <a:cs typeface="Lato"/>
                <a:sym typeface="Lato"/>
              </a:defRPr>
            </a:lvl5pPr>
            <a:lvl6pPr indent="-311150" lvl="5" marL="2743200" rtl="0" algn="l">
              <a:spcBef>
                <a:spcPts val="360"/>
              </a:spcBef>
              <a:spcAft>
                <a:spcPts val="0"/>
              </a:spcAft>
              <a:buClr>
                <a:schemeClr val="dk1"/>
              </a:buClr>
              <a:buSzPts val="1300"/>
              <a:buFont typeface="Lato"/>
              <a:buChar char="•"/>
              <a:defRPr sz="1300">
                <a:latin typeface="Lato"/>
                <a:ea typeface="Lato"/>
                <a:cs typeface="Lato"/>
                <a:sym typeface="Lato"/>
              </a:defRPr>
            </a:lvl6pPr>
            <a:lvl7pPr indent="-311150" lvl="6" marL="3200400" rtl="0" algn="l">
              <a:spcBef>
                <a:spcPts val="360"/>
              </a:spcBef>
              <a:spcAft>
                <a:spcPts val="0"/>
              </a:spcAft>
              <a:buClr>
                <a:schemeClr val="dk1"/>
              </a:buClr>
              <a:buSzPts val="1300"/>
              <a:buFont typeface="Lato"/>
              <a:buChar char="•"/>
              <a:defRPr sz="1300">
                <a:latin typeface="Lato"/>
                <a:ea typeface="Lato"/>
                <a:cs typeface="Lato"/>
                <a:sym typeface="Lato"/>
              </a:defRPr>
            </a:lvl7pPr>
            <a:lvl8pPr indent="-311150" lvl="7" marL="3657600" rtl="0" algn="l">
              <a:spcBef>
                <a:spcPts val="360"/>
              </a:spcBef>
              <a:spcAft>
                <a:spcPts val="0"/>
              </a:spcAft>
              <a:buClr>
                <a:schemeClr val="dk1"/>
              </a:buClr>
              <a:buSzPts val="1300"/>
              <a:buFont typeface="Lato"/>
              <a:buChar char="•"/>
              <a:defRPr sz="1300">
                <a:latin typeface="Lato"/>
                <a:ea typeface="Lato"/>
                <a:cs typeface="Lato"/>
                <a:sym typeface="Lato"/>
              </a:defRPr>
            </a:lvl8pPr>
            <a:lvl9pPr indent="-311150" lvl="8" marL="4114800" rtl="0" algn="l">
              <a:spcBef>
                <a:spcPts val="360"/>
              </a:spcBef>
              <a:spcAft>
                <a:spcPts val="0"/>
              </a:spcAft>
              <a:buClr>
                <a:schemeClr val="dk1"/>
              </a:buClr>
              <a:buSzPts val="1300"/>
              <a:buFont typeface="Lato"/>
              <a:buChar char="•"/>
              <a:defRPr sz="1300">
                <a:latin typeface="Lato"/>
                <a:ea typeface="Lato"/>
                <a:cs typeface="Lato"/>
                <a:sym typeface="Lato"/>
              </a:defRPr>
            </a:lvl9pPr>
          </a:lstStyle>
          <a:p/>
        </p:txBody>
      </p:sp>
      <p:sp>
        <p:nvSpPr>
          <p:cNvPr id="61" name="Google Shape;61;p15"/>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rtl="0" algn="l">
              <a:spcBef>
                <a:spcPts val="0"/>
              </a:spcBef>
              <a:spcAft>
                <a:spcPts val="0"/>
              </a:spcAft>
              <a:buNone/>
              <a:defRPr b="1" i="0" sz="500" u="none" cap="none" strike="noStrike">
                <a:solidFill>
                  <a:srgbClr val="7F7F7F"/>
                </a:solidFill>
                <a:latin typeface="Arial"/>
                <a:ea typeface="Arial"/>
                <a:cs typeface="Arial"/>
                <a:sym typeface="Arial"/>
              </a:defRPr>
            </a:lvl1pPr>
            <a:lvl2pPr indent="0" lvl="1" marL="0" rtl="0" algn="l">
              <a:spcBef>
                <a:spcPts val="0"/>
              </a:spcBef>
              <a:spcAft>
                <a:spcPts val="0"/>
              </a:spcAft>
              <a:buNone/>
              <a:defRPr b="1" i="0" sz="500" u="none" cap="none" strike="noStrike">
                <a:solidFill>
                  <a:srgbClr val="7F7F7F"/>
                </a:solidFill>
                <a:latin typeface="Arial"/>
                <a:ea typeface="Arial"/>
                <a:cs typeface="Arial"/>
                <a:sym typeface="Arial"/>
              </a:defRPr>
            </a:lvl2pPr>
            <a:lvl3pPr indent="0" lvl="2" marL="0" rtl="0" algn="l">
              <a:spcBef>
                <a:spcPts val="0"/>
              </a:spcBef>
              <a:spcAft>
                <a:spcPts val="0"/>
              </a:spcAft>
              <a:buNone/>
              <a:defRPr b="1" i="0" sz="500" u="none" cap="none" strike="noStrike">
                <a:solidFill>
                  <a:srgbClr val="7F7F7F"/>
                </a:solidFill>
                <a:latin typeface="Arial"/>
                <a:ea typeface="Arial"/>
                <a:cs typeface="Arial"/>
                <a:sym typeface="Arial"/>
              </a:defRPr>
            </a:lvl3pPr>
            <a:lvl4pPr indent="0" lvl="3" marL="0" rtl="0" algn="l">
              <a:spcBef>
                <a:spcPts val="0"/>
              </a:spcBef>
              <a:spcAft>
                <a:spcPts val="0"/>
              </a:spcAft>
              <a:buNone/>
              <a:defRPr b="1" i="0" sz="500" u="none" cap="none" strike="noStrike">
                <a:solidFill>
                  <a:srgbClr val="7F7F7F"/>
                </a:solidFill>
                <a:latin typeface="Arial"/>
                <a:ea typeface="Arial"/>
                <a:cs typeface="Arial"/>
                <a:sym typeface="Arial"/>
              </a:defRPr>
            </a:lvl4pPr>
            <a:lvl5pPr indent="0" lvl="4" marL="0" rtl="0" algn="l">
              <a:spcBef>
                <a:spcPts val="0"/>
              </a:spcBef>
              <a:spcAft>
                <a:spcPts val="0"/>
              </a:spcAft>
              <a:buNone/>
              <a:defRPr b="1" i="0" sz="500" u="none" cap="none" strike="noStrike">
                <a:solidFill>
                  <a:srgbClr val="7F7F7F"/>
                </a:solidFill>
                <a:latin typeface="Arial"/>
                <a:ea typeface="Arial"/>
                <a:cs typeface="Arial"/>
                <a:sym typeface="Arial"/>
              </a:defRPr>
            </a:lvl5pPr>
            <a:lvl6pPr indent="0" lvl="5" marL="0" rtl="0" algn="l">
              <a:spcBef>
                <a:spcPts val="0"/>
              </a:spcBef>
              <a:spcAft>
                <a:spcPts val="0"/>
              </a:spcAft>
              <a:buNone/>
              <a:defRPr b="1" i="0" sz="500" u="none" cap="none" strike="noStrike">
                <a:solidFill>
                  <a:srgbClr val="7F7F7F"/>
                </a:solidFill>
                <a:latin typeface="Arial"/>
                <a:ea typeface="Arial"/>
                <a:cs typeface="Arial"/>
                <a:sym typeface="Arial"/>
              </a:defRPr>
            </a:lvl6pPr>
            <a:lvl7pPr indent="0" lvl="6" marL="0" rtl="0" algn="l">
              <a:spcBef>
                <a:spcPts val="0"/>
              </a:spcBef>
              <a:spcAft>
                <a:spcPts val="0"/>
              </a:spcAft>
              <a:buNone/>
              <a:defRPr b="1" i="0" sz="500" u="none" cap="none" strike="noStrike">
                <a:solidFill>
                  <a:srgbClr val="7F7F7F"/>
                </a:solidFill>
                <a:latin typeface="Arial"/>
                <a:ea typeface="Arial"/>
                <a:cs typeface="Arial"/>
                <a:sym typeface="Arial"/>
              </a:defRPr>
            </a:lvl7pPr>
            <a:lvl8pPr indent="0" lvl="7" marL="0" rtl="0" algn="l">
              <a:spcBef>
                <a:spcPts val="0"/>
              </a:spcBef>
              <a:spcAft>
                <a:spcPts val="0"/>
              </a:spcAft>
              <a:buNone/>
              <a:defRPr b="1" i="0" sz="500" u="none" cap="none" strike="noStrike">
                <a:solidFill>
                  <a:srgbClr val="7F7F7F"/>
                </a:solidFill>
                <a:latin typeface="Arial"/>
                <a:ea typeface="Arial"/>
                <a:cs typeface="Arial"/>
                <a:sym typeface="Arial"/>
              </a:defRPr>
            </a:lvl8pPr>
            <a:lvl9pPr indent="0" lvl="8" marL="0" rtl="0" algn="l">
              <a:spcBef>
                <a:spcPts val="0"/>
              </a:spcBef>
              <a:spcAft>
                <a:spcPts val="0"/>
              </a:spcAft>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Normal slide">
  <p:cSld name="1_Normal slide">
    <p:spTree>
      <p:nvGrpSpPr>
        <p:cNvPr id="62" name="Shape 62"/>
        <p:cNvGrpSpPr/>
        <p:nvPr/>
      </p:nvGrpSpPr>
      <p:grpSpPr>
        <a:xfrm>
          <a:off x="0" y="0"/>
          <a:ext cx="0" cy="0"/>
          <a:chOff x="0" y="0"/>
          <a:chExt cx="0" cy="0"/>
        </a:xfrm>
      </p:grpSpPr>
      <p:sp>
        <p:nvSpPr>
          <p:cNvPr id="63" name="Google Shape;63;p16"/>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accent2"/>
              </a:buClr>
              <a:buSzPts val="2000"/>
              <a:buNone/>
              <a:defRPr i="0"/>
            </a:lvl1pPr>
            <a:lvl2pPr lvl="1" rtl="0">
              <a:spcBef>
                <a:spcPts val="0"/>
              </a:spcBef>
              <a:spcAft>
                <a:spcPts val="0"/>
              </a:spcAft>
              <a:buSzPts val="1400"/>
              <a:buFont typeface="Lato Black"/>
              <a:buNone/>
              <a:defRPr>
                <a:latin typeface="Lato Black"/>
                <a:ea typeface="Lato Black"/>
                <a:cs typeface="Lato Black"/>
                <a:sym typeface="Lato Black"/>
              </a:defRPr>
            </a:lvl2pPr>
            <a:lvl3pPr lvl="2" rtl="0">
              <a:spcBef>
                <a:spcPts val="0"/>
              </a:spcBef>
              <a:spcAft>
                <a:spcPts val="0"/>
              </a:spcAft>
              <a:buSzPts val="1400"/>
              <a:buFont typeface="Lato Black"/>
              <a:buNone/>
              <a:defRPr>
                <a:latin typeface="Lato Black"/>
                <a:ea typeface="Lato Black"/>
                <a:cs typeface="Lato Black"/>
                <a:sym typeface="Lato Black"/>
              </a:defRPr>
            </a:lvl3pPr>
            <a:lvl4pPr lvl="3" rtl="0">
              <a:spcBef>
                <a:spcPts val="0"/>
              </a:spcBef>
              <a:spcAft>
                <a:spcPts val="0"/>
              </a:spcAft>
              <a:buSzPts val="1400"/>
              <a:buFont typeface="Lato Black"/>
              <a:buNone/>
              <a:defRPr>
                <a:latin typeface="Lato Black"/>
                <a:ea typeface="Lato Black"/>
                <a:cs typeface="Lato Black"/>
                <a:sym typeface="Lato Black"/>
              </a:defRPr>
            </a:lvl4pPr>
            <a:lvl5pPr lvl="4" rtl="0">
              <a:spcBef>
                <a:spcPts val="0"/>
              </a:spcBef>
              <a:spcAft>
                <a:spcPts val="0"/>
              </a:spcAft>
              <a:buSzPts val="1400"/>
              <a:buFont typeface="Lato Black"/>
              <a:buNone/>
              <a:defRPr>
                <a:latin typeface="Lato Black"/>
                <a:ea typeface="Lato Black"/>
                <a:cs typeface="Lato Black"/>
                <a:sym typeface="Lato Black"/>
              </a:defRPr>
            </a:lvl5pPr>
            <a:lvl6pPr lvl="5" rtl="0">
              <a:spcBef>
                <a:spcPts val="0"/>
              </a:spcBef>
              <a:spcAft>
                <a:spcPts val="0"/>
              </a:spcAft>
              <a:buSzPts val="1400"/>
              <a:buFont typeface="Lato Black"/>
              <a:buNone/>
              <a:defRPr>
                <a:latin typeface="Lato Black"/>
                <a:ea typeface="Lato Black"/>
                <a:cs typeface="Lato Black"/>
                <a:sym typeface="Lato Black"/>
              </a:defRPr>
            </a:lvl6pPr>
            <a:lvl7pPr lvl="6" rtl="0">
              <a:spcBef>
                <a:spcPts val="0"/>
              </a:spcBef>
              <a:spcAft>
                <a:spcPts val="0"/>
              </a:spcAft>
              <a:buSzPts val="1400"/>
              <a:buFont typeface="Lato Black"/>
              <a:buNone/>
              <a:defRPr>
                <a:latin typeface="Lato Black"/>
                <a:ea typeface="Lato Black"/>
                <a:cs typeface="Lato Black"/>
                <a:sym typeface="Lato Black"/>
              </a:defRPr>
            </a:lvl7pPr>
            <a:lvl8pPr lvl="7" rtl="0">
              <a:spcBef>
                <a:spcPts val="0"/>
              </a:spcBef>
              <a:spcAft>
                <a:spcPts val="0"/>
              </a:spcAft>
              <a:buSzPts val="1400"/>
              <a:buFont typeface="Lato Black"/>
              <a:buNone/>
              <a:defRPr>
                <a:latin typeface="Lato Black"/>
                <a:ea typeface="Lato Black"/>
                <a:cs typeface="Lato Black"/>
                <a:sym typeface="Lato Black"/>
              </a:defRPr>
            </a:lvl8pPr>
            <a:lvl9pPr lvl="8" rtl="0">
              <a:spcBef>
                <a:spcPts val="0"/>
              </a:spcBef>
              <a:spcAft>
                <a:spcPts val="0"/>
              </a:spcAft>
              <a:buSzPts val="1400"/>
              <a:buFont typeface="Lato Black"/>
              <a:buNone/>
              <a:defRPr>
                <a:latin typeface="Lato Black"/>
                <a:ea typeface="Lato Black"/>
                <a:cs typeface="Lato Black"/>
                <a:sym typeface="Lato Black"/>
              </a:defRPr>
            </a:lvl9pPr>
          </a:lstStyle>
          <a:p/>
        </p:txBody>
      </p:sp>
      <p:sp>
        <p:nvSpPr>
          <p:cNvPr id="64" name="Google Shape;64;p16"/>
          <p:cNvSpPr txBox="1"/>
          <p:nvPr>
            <p:ph idx="1" type="body"/>
          </p:nvPr>
        </p:nvSpPr>
        <p:spPr>
          <a:xfrm>
            <a:off x="317501" y="742950"/>
            <a:ext cx="4093200" cy="3847200"/>
          </a:xfrm>
          <a:prstGeom prst="rect">
            <a:avLst/>
          </a:prstGeom>
          <a:noFill/>
          <a:ln>
            <a:noFill/>
          </a:ln>
        </p:spPr>
        <p:txBody>
          <a:bodyPr anchorCtr="0" anchor="t" bIns="45700" lIns="91425" spcFirstLastPara="1" rIns="91425" wrap="square" tIns="45700">
            <a:noAutofit/>
          </a:bodyPr>
          <a:lstStyle>
            <a:lvl1pPr indent="-342900" lvl="0" marL="457200" rtl="0" algn="l">
              <a:spcBef>
                <a:spcPts val="1600"/>
              </a:spcBef>
              <a:spcAft>
                <a:spcPts val="0"/>
              </a:spcAft>
              <a:buSzPts val="1800"/>
              <a:buChar char="•"/>
              <a:defRPr i="0">
                <a:latin typeface="Lato Light"/>
                <a:ea typeface="Lato Light"/>
                <a:cs typeface="Lato Light"/>
                <a:sym typeface="Lato Light"/>
              </a:defRPr>
            </a:lvl1pPr>
            <a:lvl2pPr indent="-330200" lvl="1" marL="914400" rtl="0" algn="l">
              <a:spcBef>
                <a:spcPts val="320"/>
              </a:spcBef>
              <a:spcAft>
                <a:spcPts val="0"/>
              </a:spcAft>
              <a:buSzPts val="1600"/>
              <a:buChar char="•"/>
              <a:defRPr i="0">
                <a:latin typeface="Lato Light"/>
                <a:ea typeface="Lato Light"/>
                <a:cs typeface="Lato Light"/>
                <a:sym typeface="Lato Light"/>
              </a:defRPr>
            </a:lvl2pPr>
            <a:lvl3pPr indent="-317500" lvl="2" marL="1371600" rtl="0" algn="l">
              <a:spcBef>
                <a:spcPts val="280"/>
              </a:spcBef>
              <a:spcAft>
                <a:spcPts val="0"/>
              </a:spcAft>
              <a:buSzPts val="1400"/>
              <a:buChar char="•"/>
              <a:defRPr i="0">
                <a:latin typeface="Lato Light"/>
                <a:ea typeface="Lato Light"/>
                <a:cs typeface="Lato Light"/>
                <a:sym typeface="Lato Light"/>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5" name="Google Shape;65;p16"/>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rtl="0" algn="l">
              <a:spcBef>
                <a:spcPts val="0"/>
              </a:spcBef>
              <a:spcAft>
                <a:spcPts val="0"/>
              </a:spcAft>
              <a:buNone/>
              <a:defRPr b="1" i="0" sz="500" u="none" cap="none" strike="noStrike">
                <a:solidFill>
                  <a:srgbClr val="7F7F7F"/>
                </a:solidFill>
                <a:latin typeface="Arial"/>
                <a:ea typeface="Arial"/>
                <a:cs typeface="Arial"/>
                <a:sym typeface="Arial"/>
              </a:defRPr>
            </a:lvl1pPr>
            <a:lvl2pPr indent="0" lvl="1" marL="0" rtl="0" algn="l">
              <a:spcBef>
                <a:spcPts val="0"/>
              </a:spcBef>
              <a:spcAft>
                <a:spcPts val="0"/>
              </a:spcAft>
              <a:buNone/>
              <a:defRPr b="1" i="0" sz="500" u="none" cap="none" strike="noStrike">
                <a:solidFill>
                  <a:srgbClr val="7F7F7F"/>
                </a:solidFill>
                <a:latin typeface="Arial"/>
                <a:ea typeface="Arial"/>
                <a:cs typeface="Arial"/>
                <a:sym typeface="Arial"/>
              </a:defRPr>
            </a:lvl2pPr>
            <a:lvl3pPr indent="0" lvl="2" marL="0" rtl="0" algn="l">
              <a:spcBef>
                <a:spcPts val="0"/>
              </a:spcBef>
              <a:spcAft>
                <a:spcPts val="0"/>
              </a:spcAft>
              <a:buNone/>
              <a:defRPr b="1" i="0" sz="500" u="none" cap="none" strike="noStrike">
                <a:solidFill>
                  <a:srgbClr val="7F7F7F"/>
                </a:solidFill>
                <a:latin typeface="Arial"/>
                <a:ea typeface="Arial"/>
                <a:cs typeface="Arial"/>
                <a:sym typeface="Arial"/>
              </a:defRPr>
            </a:lvl3pPr>
            <a:lvl4pPr indent="0" lvl="3" marL="0" rtl="0" algn="l">
              <a:spcBef>
                <a:spcPts val="0"/>
              </a:spcBef>
              <a:spcAft>
                <a:spcPts val="0"/>
              </a:spcAft>
              <a:buNone/>
              <a:defRPr b="1" i="0" sz="500" u="none" cap="none" strike="noStrike">
                <a:solidFill>
                  <a:srgbClr val="7F7F7F"/>
                </a:solidFill>
                <a:latin typeface="Arial"/>
                <a:ea typeface="Arial"/>
                <a:cs typeface="Arial"/>
                <a:sym typeface="Arial"/>
              </a:defRPr>
            </a:lvl4pPr>
            <a:lvl5pPr indent="0" lvl="4" marL="0" rtl="0" algn="l">
              <a:spcBef>
                <a:spcPts val="0"/>
              </a:spcBef>
              <a:spcAft>
                <a:spcPts val="0"/>
              </a:spcAft>
              <a:buNone/>
              <a:defRPr b="1" i="0" sz="500" u="none" cap="none" strike="noStrike">
                <a:solidFill>
                  <a:srgbClr val="7F7F7F"/>
                </a:solidFill>
                <a:latin typeface="Arial"/>
                <a:ea typeface="Arial"/>
                <a:cs typeface="Arial"/>
                <a:sym typeface="Arial"/>
              </a:defRPr>
            </a:lvl5pPr>
            <a:lvl6pPr indent="0" lvl="5" marL="0" rtl="0" algn="l">
              <a:spcBef>
                <a:spcPts val="0"/>
              </a:spcBef>
              <a:spcAft>
                <a:spcPts val="0"/>
              </a:spcAft>
              <a:buNone/>
              <a:defRPr b="1" i="0" sz="500" u="none" cap="none" strike="noStrike">
                <a:solidFill>
                  <a:srgbClr val="7F7F7F"/>
                </a:solidFill>
                <a:latin typeface="Arial"/>
                <a:ea typeface="Arial"/>
                <a:cs typeface="Arial"/>
                <a:sym typeface="Arial"/>
              </a:defRPr>
            </a:lvl6pPr>
            <a:lvl7pPr indent="0" lvl="6" marL="0" rtl="0" algn="l">
              <a:spcBef>
                <a:spcPts val="0"/>
              </a:spcBef>
              <a:spcAft>
                <a:spcPts val="0"/>
              </a:spcAft>
              <a:buNone/>
              <a:defRPr b="1" i="0" sz="500" u="none" cap="none" strike="noStrike">
                <a:solidFill>
                  <a:srgbClr val="7F7F7F"/>
                </a:solidFill>
                <a:latin typeface="Arial"/>
                <a:ea typeface="Arial"/>
                <a:cs typeface="Arial"/>
                <a:sym typeface="Arial"/>
              </a:defRPr>
            </a:lvl7pPr>
            <a:lvl8pPr indent="0" lvl="7" marL="0" rtl="0" algn="l">
              <a:spcBef>
                <a:spcPts val="0"/>
              </a:spcBef>
              <a:spcAft>
                <a:spcPts val="0"/>
              </a:spcAft>
              <a:buNone/>
              <a:defRPr b="1" i="0" sz="500" u="none" cap="none" strike="noStrike">
                <a:solidFill>
                  <a:srgbClr val="7F7F7F"/>
                </a:solidFill>
                <a:latin typeface="Arial"/>
                <a:ea typeface="Arial"/>
                <a:cs typeface="Arial"/>
                <a:sym typeface="Arial"/>
              </a:defRPr>
            </a:lvl8pPr>
            <a:lvl9pPr indent="0" lvl="8" marL="0" rtl="0" algn="l">
              <a:spcBef>
                <a:spcPts val="0"/>
              </a:spcBef>
              <a:spcAft>
                <a:spcPts val="0"/>
              </a:spcAft>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
        <p:nvSpPr>
          <p:cNvPr id="66" name="Google Shape;66;p16"/>
          <p:cNvSpPr txBox="1"/>
          <p:nvPr>
            <p:ph idx="2" type="body"/>
          </p:nvPr>
        </p:nvSpPr>
        <p:spPr>
          <a:xfrm>
            <a:off x="4695832" y="742950"/>
            <a:ext cx="4093200" cy="3847200"/>
          </a:xfrm>
          <a:prstGeom prst="rect">
            <a:avLst/>
          </a:prstGeom>
          <a:noFill/>
          <a:ln>
            <a:noFill/>
          </a:ln>
        </p:spPr>
        <p:txBody>
          <a:bodyPr anchorCtr="0" anchor="t" bIns="45700" lIns="91425" spcFirstLastPara="1" rIns="91425" wrap="square" tIns="45700">
            <a:noAutofit/>
          </a:bodyPr>
          <a:lstStyle>
            <a:lvl1pPr indent="-342900" lvl="0" marL="457200" rtl="0" algn="l">
              <a:spcBef>
                <a:spcPts val="1600"/>
              </a:spcBef>
              <a:spcAft>
                <a:spcPts val="0"/>
              </a:spcAft>
              <a:buSzPts val="1800"/>
              <a:buChar char="•"/>
              <a:defRPr i="0">
                <a:latin typeface="Lato Light"/>
                <a:ea typeface="Lato Light"/>
                <a:cs typeface="Lato Light"/>
                <a:sym typeface="Lato Light"/>
              </a:defRPr>
            </a:lvl1pPr>
            <a:lvl2pPr indent="-330200" lvl="1" marL="914400" rtl="0" algn="l">
              <a:spcBef>
                <a:spcPts val="320"/>
              </a:spcBef>
              <a:spcAft>
                <a:spcPts val="0"/>
              </a:spcAft>
              <a:buSzPts val="1600"/>
              <a:buChar char="•"/>
              <a:defRPr i="0">
                <a:latin typeface="Lato Light"/>
                <a:ea typeface="Lato Light"/>
                <a:cs typeface="Lato Light"/>
                <a:sym typeface="Lato Light"/>
              </a:defRPr>
            </a:lvl2pPr>
            <a:lvl3pPr indent="-311150" lvl="2" marL="1371600" rtl="0" algn="l">
              <a:spcBef>
                <a:spcPts val="280"/>
              </a:spcBef>
              <a:spcAft>
                <a:spcPts val="0"/>
              </a:spcAft>
              <a:buSzPts val="1300"/>
              <a:buChar char="•"/>
              <a:defRPr i="0" sz="1300">
                <a:latin typeface="Lato Light"/>
                <a:ea typeface="Lato Light"/>
                <a:cs typeface="Lato Light"/>
                <a:sym typeface="Lato Light"/>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Normal slide">
  <p:cSld name="2_Normal slide">
    <p:spTree>
      <p:nvGrpSpPr>
        <p:cNvPr id="67" name="Shape 67"/>
        <p:cNvGrpSpPr/>
        <p:nvPr/>
      </p:nvGrpSpPr>
      <p:grpSpPr>
        <a:xfrm>
          <a:off x="0" y="0"/>
          <a:ext cx="0" cy="0"/>
          <a:chOff x="0" y="0"/>
          <a:chExt cx="0" cy="0"/>
        </a:xfrm>
      </p:grpSpPr>
      <p:sp>
        <p:nvSpPr>
          <p:cNvPr id="68" name="Google Shape;68;p17"/>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accent2"/>
              </a:buClr>
              <a:buSzPts val="2000"/>
              <a:buNone/>
              <a:defRPr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7"/>
          <p:cNvSpPr txBox="1"/>
          <p:nvPr>
            <p:ph idx="1" type="body"/>
          </p:nvPr>
        </p:nvSpPr>
        <p:spPr>
          <a:xfrm>
            <a:off x="317501" y="742950"/>
            <a:ext cx="2654400" cy="3847200"/>
          </a:xfrm>
          <a:prstGeom prst="rect">
            <a:avLst/>
          </a:prstGeom>
          <a:noFill/>
          <a:ln>
            <a:noFill/>
          </a:ln>
        </p:spPr>
        <p:txBody>
          <a:bodyPr anchorCtr="0" anchor="t" bIns="45700" lIns="91425" spcFirstLastPara="1" rIns="91425" wrap="square" tIns="45700">
            <a:noAutofit/>
          </a:bodyPr>
          <a:lstStyle>
            <a:lvl1pPr indent="-342900" lvl="0" marL="457200" rtl="0" algn="l">
              <a:spcBef>
                <a:spcPts val="1600"/>
              </a:spcBef>
              <a:spcAft>
                <a:spcPts val="0"/>
              </a:spcAft>
              <a:buSzPts val="1800"/>
              <a:buChar char="•"/>
              <a:defRPr b="0" i="0">
                <a:latin typeface="Helvetica Neue Light"/>
                <a:ea typeface="Helvetica Neue Light"/>
                <a:cs typeface="Helvetica Neue Light"/>
                <a:sym typeface="Helvetica Neue Light"/>
              </a:defRPr>
            </a:lvl1pPr>
            <a:lvl2pPr indent="-330200" lvl="1" marL="914400" rtl="0" algn="l">
              <a:spcBef>
                <a:spcPts val="320"/>
              </a:spcBef>
              <a:spcAft>
                <a:spcPts val="0"/>
              </a:spcAft>
              <a:buSzPts val="1600"/>
              <a:buChar char="•"/>
              <a:defRPr b="0" i="0">
                <a:latin typeface="Helvetica Neue Light"/>
                <a:ea typeface="Helvetica Neue Light"/>
                <a:cs typeface="Helvetica Neue Light"/>
                <a:sym typeface="Helvetica Neue Light"/>
              </a:defRPr>
            </a:lvl2pPr>
            <a:lvl3pPr indent="-317500" lvl="2" marL="1371600" rtl="0" algn="l">
              <a:spcBef>
                <a:spcPts val="280"/>
              </a:spcBef>
              <a:spcAft>
                <a:spcPts val="0"/>
              </a:spcAft>
              <a:buSzPts val="1400"/>
              <a:buChar char="•"/>
              <a:defRPr b="0" i="0">
                <a:latin typeface="Helvetica Neue Light"/>
                <a:ea typeface="Helvetica Neue Light"/>
                <a:cs typeface="Helvetica Neue Light"/>
                <a:sym typeface="Helvetica Neue Light"/>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0" name="Google Shape;70;p17"/>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rtl="0" algn="l">
              <a:spcBef>
                <a:spcPts val="0"/>
              </a:spcBef>
              <a:spcAft>
                <a:spcPts val="0"/>
              </a:spcAft>
              <a:buNone/>
              <a:defRPr b="1" i="0" sz="500" u="none" cap="none" strike="noStrike">
                <a:solidFill>
                  <a:srgbClr val="7F7F7F"/>
                </a:solidFill>
                <a:latin typeface="Arial"/>
                <a:ea typeface="Arial"/>
                <a:cs typeface="Arial"/>
                <a:sym typeface="Arial"/>
              </a:defRPr>
            </a:lvl1pPr>
            <a:lvl2pPr indent="0" lvl="1" marL="0" rtl="0" algn="l">
              <a:spcBef>
                <a:spcPts val="0"/>
              </a:spcBef>
              <a:spcAft>
                <a:spcPts val="0"/>
              </a:spcAft>
              <a:buNone/>
              <a:defRPr b="1" i="0" sz="500" u="none" cap="none" strike="noStrike">
                <a:solidFill>
                  <a:srgbClr val="7F7F7F"/>
                </a:solidFill>
                <a:latin typeface="Arial"/>
                <a:ea typeface="Arial"/>
                <a:cs typeface="Arial"/>
                <a:sym typeface="Arial"/>
              </a:defRPr>
            </a:lvl2pPr>
            <a:lvl3pPr indent="0" lvl="2" marL="0" rtl="0" algn="l">
              <a:spcBef>
                <a:spcPts val="0"/>
              </a:spcBef>
              <a:spcAft>
                <a:spcPts val="0"/>
              </a:spcAft>
              <a:buNone/>
              <a:defRPr b="1" i="0" sz="500" u="none" cap="none" strike="noStrike">
                <a:solidFill>
                  <a:srgbClr val="7F7F7F"/>
                </a:solidFill>
                <a:latin typeface="Arial"/>
                <a:ea typeface="Arial"/>
                <a:cs typeface="Arial"/>
                <a:sym typeface="Arial"/>
              </a:defRPr>
            </a:lvl3pPr>
            <a:lvl4pPr indent="0" lvl="3" marL="0" rtl="0" algn="l">
              <a:spcBef>
                <a:spcPts val="0"/>
              </a:spcBef>
              <a:spcAft>
                <a:spcPts val="0"/>
              </a:spcAft>
              <a:buNone/>
              <a:defRPr b="1" i="0" sz="500" u="none" cap="none" strike="noStrike">
                <a:solidFill>
                  <a:srgbClr val="7F7F7F"/>
                </a:solidFill>
                <a:latin typeface="Arial"/>
                <a:ea typeface="Arial"/>
                <a:cs typeface="Arial"/>
                <a:sym typeface="Arial"/>
              </a:defRPr>
            </a:lvl4pPr>
            <a:lvl5pPr indent="0" lvl="4" marL="0" rtl="0" algn="l">
              <a:spcBef>
                <a:spcPts val="0"/>
              </a:spcBef>
              <a:spcAft>
                <a:spcPts val="0"/>
              </a:spcAft>
              <a:buNone/>
              <a:defRPr b="1" i="0" sz="500" u="none" cap="none" strike="noStrike">
                <a:solidFill>
                  <a:srgbClr val="7F7F7F"/>
                </a:solidFill>
                <a:latin typeface="Arial"/>
                <a:ea typeface="Arial"/>
                <a:cs typeface="Arial"/>
                <a:sym typeface="Arial"/>
              </a:defRPr>
            </a:lvl5pPr>
            <a:lvl6pPr indent="0" lvl="5" marL="0" rtl="0" algn="l">
              <a:spcBef>
                <a:spcPts val="0"/>
              </a:spcBef>
              <a:spcAft>
                <a:spcPts val="0"/>
              </a:spcAft>
              <a:buNone/>
              <a:defRPr b="1" i="0" sz="500" u="none" cap="none" strike="noStrike">
                <a:solidFill>
                  <a:srgbClr val="7F7F7F"/>
                </a:solidFill>
                <a:latin typeface="Arial"/>
                <a:ea typeface="Arial"/>
                <a:cs typeface="Arial"/>
                <a:sym typeface="Arial"/>
              </a:defRPr>
            </a:lvl6pPr>
            <a:lvl7pPr indent="0" lvl="6" marL="0" rtl="0" algn="l">
              <a:spcBef>
                <a:spcPts val="0"/>
              </a:spcBef>
              <a:spcAft>
                <a:spcPts val="0"/>
              </a:spcAft>
              <a:buNone/>
              <a:defRPr b="1" i="0" sz="500" u="none" cap="none" strike="noStrike">
                <a:solidFill>
                  <a:srgbClr val="7F7F7F"/>
                </a:solidFill>
                <a:latin typeface="Arial"/>
                <a:ea typeface="Arial"/>
                <a:cs typeface="Arial"/>
                <a:sym typeface="Arial"/>
              </a:defRPr>
            </a:lvl7pPr>
            <a:lvl8pPr indent="0" lvl="7" marL="0" rtl="0" algn="l">
              <a:spcBef>
                <a:spcPts val="0"/>
              </a:spcBef>
              <a:spcAft>
                <a:spcPts val="0"/>
              </a:spcAft>
              <a:buNone/>
              <a:defRPr b="1" i="0" sz="500" u="none" cap="none" strike="noStrike">
                <a:solidFill>
                  <a:srgbClr val="7F7F7F"/>
                </a:solidFill>
                <a:latin typeface="Arial"/>
                <a:ea typeface="Arial"/>
                <a:cs typeface="Arial"/>
                <a:sym typeface="Arial"/>
              </a:defRPr>
            </a:lvl8pPr>
            <a:lvl9pPr indent="0" lvl="8" marL="0" rtl="0" algn="l">
              <a:spcBef>
                <a:spcPts val="0"/>
              </a:spcBef>
              <a:spcAft>
                <a:spcPts val="0"/>
              </a:spcAft>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
        <p:nvSpPr>
          <p:cNvPr id="71" name="Google Shape;71;p17"/>
          <p:cNvSpPr txBox="1"/>
          <p:nvPr>
            <p:ph idx="2" type="body"/>
          </p:nvPr>
        </p:nvSpPr>
        <p:spPr>
          <a:xfrm>
            <a:off x="3226102" y="742950"/>
            <a:ext cx="2654400" cy="3847200"/>
          </a:xfrm>
          <a:prstGeom prst="rect">
            <a:avLst/>
          </a:prstGeom>
          <a:noFill/>
          <a:ln>
            <a:noFill/>
          </a:ln>
        </p:spPr>
        <p:txBody>
          <a:bodyPr anchorCtr="0" anchor="t" bIns="45700" lIns="91425" spcFirstLastPara="1" rIns="91425" wrap="square" tIns="45700">
            <a:noAutofit/>
          </a:bodyPr>
          <a:lstStyle>
            <a:lvl1pPr indent="-342900" lvl="0" marL="457200" rtl="0" algn="l">
              <a:spcBef>
                <a:spcPts val="1600"/>
              </a:spcBef>
              <a:spcAft>
                <a:spcPts val="0"/>
              </a:spcAft>
              <a:buSzPts val="1800"/>
              <a:buChar char="•"/>
              <a:defRPr b="0" i="0">
                <a:latin typeface="Helvetica Neue Light"/>
                <a:ea typeface="Helvetica Neue Light"/>
                <a:cs typeface="Helvetica Neue Light"/>
                <a:sym typeface="Helvetica Neue Light"/>
              </a:defRPr>
            </a:lvl1pPr>
            <a:lvl2pPr indent="-330200" lvl="1" marL="914400" rtl="0" algn="l">
              <a:spcBef>
                <a:spcPts val="320"/>
              </a:spcBef>
              <a:spcAft>
                <a:spcPts val="0"/>
              </a:spcAft>
              <a:buSzPts val="1600"/>
              <a:buChar char="•"/>
              <a:defRPr b="0" i="0">
                <a:latin typeface="Helvetica Neue Light"/>
                <a:ea typeface="Helvetica Neue Light"/>
                <a:cs typeface="Helvetica Neue Light"/>
                <a:sym typeface="Helvetica Neue Light"/>
              </a:defRPr>
            </a:lvl2pPr>
            <a:lvl3pPr indent="-317500" lvl="2" marL="1371600" rtl="0" algn="l">
              <a:spcBef>
                <a:spcPts val="280"/>
              </a:spcBef>
              <a:spcAft>
                <a:spcPts val="0"/>
              </a:spcAft>
              <a:buSzPts val="1400"/>
              <a:buChar char="•"/>
              <a:defRPr b="0" i="0">
                <a:latin typeface="Helvetica Neue Light"/>
                <a:ea typeface="Helvetica Neue Light"/>
                <a:cs typeface="Helvetica Neue Light"/>
                <a:sym typeface="Helvetica Neue Light"/>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2" name="Google Shape;72;p17"/>
          <p:cNvSpPr txBox="1"/>
          <p:nvPr>
            <p:ph idx="3" type="body"/>
          </p:nvPr>
        </p:nvSpPr>
        <p:spPr>
          <a:xfrm>
            <a:off x="6134703" y="742950"/>
            <a:ext cx="2654400" cy="3847200"/>
          </a:xfrm>
          <a:prstGeom prst="rect">
            <a:avLst/>
          </a:prstGeom>
          <a:noFill/>
          <a:ln>
            <a:noFill/>
          </a:ln>
        </p:spPr>
        <p:txBody>
          <a:bodyPr anchorCtr="0" anchor="t" bIns="45700" lIns="91425" spcFirstLastPara="1" rIns="91425" wrap="square" tIns="45700">
            <a:noAutofit/>
          </a:bodyPr>
          <a:lstStyle>
            <a:lvl1pPr indent="-342900" lvl="0" marL="457200" rtl="0" algn="l">
              <a:spcBef>
                <a:spcPts val="1600"/>
              </a:spcBef>
              <a:spcAft>
                <a:spcPts val="0"/>
              </a:spcAft>
              <a:buSzPts val="1800"/>
              <a:buChar char="•"/>
              <a:defRPr b="0" i="0">
                <a:latin typeface="Helvetica Neue Light"/>
                <a:ea typeface="Helvetica Neue Light"/>
                <a:cs typeface="Helvetica Neue Light"/>
                <a:sym typeface="Helvetica Neue Light"/>
              </a:defRPr>
            </a:lvl1pPr>
            <a:lvl2pPr indent="-330200" lvl="1" marL="914400" rtl="0" algn="l">
              <a:spcBef>
                <a:spcPts val="320"/>
              </a:spcBef>
              <a:spcAft>
                <a:spcPts val="0"/>
              </a:spcAft>
              <a:buSzPts val="1600"/>
              <a:buChar char="•"/>
              <a:defRPr b="0" i="0">
                <a:latin typeface="Helvetica Neue Light"/>
                <a:ea typeface="Helvetica Neue Light"/>
                <a:cs typeface="Helvetica Neue Light"/>
                <a:sym typeface="Helvetica Neue Light"/>
              </a:defRPr>
            </a:lvl2pPr>
            <a:lvl3pPr indent="-317500" lvl="2" marL="1371600" rtl="0" algn="l">
              <a:spcBef>
                <a:spcPts val="280"/>
              </a:spcBef>
              <a:spcAft>
                <a:spcPts val="0"/>
              </a:spcAft>
              <a:buSzPts val="1400"/>
              <a:buChar char="•"/>
              <a:defRPr b="0" i="0">
                <a:latin typeface="Helvetica Neue Light"/>
                <a:ea typeface="Helvetica Neue Light"/>
                <a:cs typeface="Helvetica Neue Light"/>
                <a:sym typeface="Helvetica Neue Light"/>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only slide"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chemeClr val="accent2"/>
              </a:buClr>
              <a:buSzPts val="2000"/>
              <a:buNone/>
              <a:defRPr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8"/>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rtl="0" algn="l">
              <a:spcBef>
                <a:spcPts val="0"/>
              </a:spcBef>
              <a:spcAft>
                <a:spcPts val="0"/>
              </a:spcAft>
              <a:buNone/>
              <a:defRPr b="1" i="0" sz="500" u="none" cap="none" strike="noStrike">
                <a:solidFill>
                  <a:srgbClr val="7F7F7F"/>
                </a:solidFill>
                <a:latin typeface="Arial"/>
                <a:ea typeface="Arial"/>
                <a:cs typeface="Arial"/>
                <a:sym typeface="Arial"/>
              </a:defRPr>
            </a:lvl1pPr>
            <a:lvl2pPr indent="0" lvl="1" marL="0" rtl="0" algn="l">
              <a:spcBef>
                <a:spcPts val="0"/>
              </a:spcBef>
              <a:spcAft>
                <a:spcPts val="0"/>
              </a:spcAft>
              <a:buNone/>
              <a:defRPr b="1" i="0" sz="500" u="none" cap="none" strike="noStrike">
                <a:solidFill>
                  <a:srgbClr val="7F7F7F"/>
                </a:solidFill>
                <a:latin typeface="Arial"/>
                <a:ea typeface="Arial"/>
                <a:cs typeface="Arial"/>
                <a:sym typeface="Arial"/>
              </a:defRPr>
            </a:lvl2pPr>
            <a:lvl3pPr indent="0" lvl="2" marL="0" rtl="0" algn="l">
              <a:spcBef>
                <a:spcPts val="0"/>
              </a:spcBef>
              <a:spcAft>
                <a:spcPts val="0"/>
              </a:spcAft>
              <a:buNone/>
              <a:defRPr b="1" i="0" sz="500" u="none" cap="none" strike="noStrike">
                <a:solidFill>
                  <a:srgbClr val="7F7F7F"/>
                </a:solidFill>
                <a:latin typeface="Arial"/>
                <a:ea typeface="Arial"/>
                <a:cs typeface="Arial"/>
                <a:sym typeface="Arial"/>
              </a:defRPr>
            </a:lvl3pPr>
            <a:lvl4pPr indent="0" lvl="3" marL="0" rtl="0" algn="l">
              <a:spcBef>
                <a:spcPts val="0"/>
              </a:spcBef>
              <a:spcAft>
                <a:spcPts val="0"/>
              </a:spcAft>
              <a:buNone/>
              <a:defRPr b="1" i="0" sz="500" u="none" cap="none" strike="noStrike">
                <a:solidFill>
                  <a:srgbClr val="7F7F7F"/>
                </a:solidFill>
                <a:latin typeface="Arial"/>
                <a:ea typeface="Arial"/>
                <a:cs typeface="Arial"/>
                <a:sym typeface="Arial"/>
              </a:defRPr>
            </a:lvl4pPr>
            <a:lvl5pPr indent="0" lvl="4" marL="0" rtl="0" algn="l">
              <a:spcBef>
                <a:spcPts val="0"/>
              </a:spcBef>
              <a:spcAft>
                <a:spcPts val="0"/>
              </a:spcAft>
              <a:buNone/>
              <a:defRPr b="1" i="0" sz="500" u="none" cap="none" strike="noStrike">
                <a:solidFill>
                  <a:srgbClr val="7F7F7F"/>
                </a:solidFill>
                <a:latin typeface="Arial"/>
                <a:ea typeface="Arial"/>
                <a:cs typeface="Arial"/>
                <a:sym typeface="Arial"/>
              </a:defRPr>
            </a:lvl5pPr>
            <a:lvl6pPr indent="0" lvl="5" marL="0" rtl="0" algn="l">
              <a:spcBef>
                <a:spcPts val="0"/>
              </a:spcBef>
              <a:spcAft>
                <a:spcPts val="0"/>
              </a:spcAft>
              <a:buNone/>
              <a:defRPr b="1" i="0" sz="500" u="none" cap="none" strike="noStrike">
                <a:solidFill>
                  <a:srgbClr val="7F7F7F"/>
                </a:solidFill>
                <a:latin typeface="Arial"/>
                <a:ea typeface="Arial"/>
                <a:cs typeface="Arial"/>
                <a:sym typeface="Arial"/>
              </a:defRPr>
            </a:lvl6pPr>
            <a:lvl7pPr indent="0" lvl="6" marL="0" rtl="0" algn="l">
              <a:spcBef>
                <a:spcPts val="0"/>
              </a:spcBef>
              <a:spcAft>
                <a:spcPts val="0"/>
              </a:spcAft>
              <a:buNone/>
              <a:defRPr b="1" i="0" sz="500" u="none" cap="none" strike="noStrike">
                <a:solidFill>
                  <a:srgbClr val="7F7F7F"/>
                </a:solidFill>
                <a:latin typeface="Arial"/>
                <a:ea typeface="Arial"/>
                <a:cs typeface="Arial"/>
                <a:sym typeface="Arial"/>
              </a:defRPr>
            </a:lvl7pPr>
            <a:lvl8pPr indent="0" lvl="7" marL="0" rtl="0" algn="l">
              <a:spcBef>
                <a:spcPts val="0"/>
              </a:spcBef>
              <a:spcAft>
                <a:spcPts val="0"/>
              </a:spcAft>
              <a:buNone/>
              <a:defRPr b="1" i="0" sz="500" u="none" cap="none" strike="noStrike">
                <a:solidFill>
                  <a:srgbClr val="7F7F7F"/>
                </a:solidFill>
                <a:latin typeface="Arial"/>
                <a:ea typeface="Arial"/>
                <a:cs typeface="Arial"/>
                <a:sym typeface="Arial"/>
              </a:defRPr>
            </a:lvl8pPr>
            <a:lvl9pPr indent="0" lvl="8" marL="0" rtl="0" algn="l">
              <a:spcBef>
                <a:spcPts val="0"/>
              </a:spcBef>
              <a:spcAft>
                <a:spcPts val="0"/>
              </a:spcAft>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76" name="Shape 76"/>
        <p:cNvGrpSpPr/>
        <p:nvPr/>
      </p:nvGrpSpPr>
      <p:grpSpPr>
        <a:xfrm>
          <a:off x="0" y="0"/>
          <a:ext cx="0" cy="0"/>
          <a:chOff x="0" y="0"/>
          <a:chExt cx="0" cy="0"/>
        </a:xfrm>
      </p:grpSpPr>
      <p:sp>
        <p:nvSpPr>
          <p:cNvPr id="77" name="Google Shape;77;p19"/>
          <p:cNvSpPr txBox="1"/>
          <p:nvPr>
            <p:ph idx="1" type="body"/>
          </p:nvPr>
        </p:nvSpPr>
        <p:spPr>
          <a:xfrm>
            <a:off x="317500" y="730758"/>
            <a:ext cx="8471400" cy="38595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600"/>
              </a:spcBef>
              <a:spcAft>
                <a:spcPts val="0"/>
              </a:spcAft>
              <a:buSzPts val="1800"/>
              <a:buChar char="▪"/>
              <a:defRPr/>
            </a:lvl1pPr>
            <a:lvl2pPr indent="-342900" lvl="1" marL="914400" rtl="0" algn="l">
              <a:lnSpc>
                <a:spcPct val="100000"/>
              </a:lnSpc>
              <a:spcBef>
                <a:spcPts val="360"/>
              </a:spcBef>
              <a:spcAft>
                <a:spcPts val="0"/>
              </a:spcAft>
              <a:buSzPts val="1800"/>
              <a:buChar char="•"/>
              <a:defRPr/>
            </a:lvl2pPr>
            <a:lvl3pPr indent="-342900" lvl="2" marL="1371600" rtl="0" algn="l">
              <a:lnSpc>
                <a:spcPct val="100000"/>
              </a:lnSpc>
              <a:spcBef>
                <a:spcPts val="360"/>
              </a:spcBef>
              <a:spcAft>
                <a:spcPts val="0"/>
              </a:spcAft>
              <a:buClr>
                <a:srgbClr val="262626"/>
              </a:buClr>
              <a:buSzPts val="180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78" name="Google Shape;78;p19"/>
          <p:cNvSpPr txBox="1"/>
          <p:nvPr>
            <p:ph idx="12" type="sldNum"/>
          </p:nvPr>
        </p:nvSpPr>
        <p:spPr>
          <a:xfrm>
            <a:off x="317501" y="4905604"/>
            <a:ext cx="3436800" cy="2187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00"/>
              <a:buFont typeface="Arial"/>
              <a:buNone/>
              <a:defRPr b="0" i="0" sz="5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5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5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5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5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5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5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5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5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2018 Palo Alto Networks, Inc.</a:t>
            </a:r>
            <a:endParaRPr b="1"/>
          </a:p>
        </p:txBody>
      </p:sp>
      <p:sp>
        <p:nvSpPr>
          <p:cNvPr id="79" name="Google Shape;79;p19"/>
          <p:cNvSpPr txBox="1"/>
          <p:nvPr>
            <p:ph type="title"/>
          </p:nvPr>
        </p:nvSpPr>
        <p:spPr>
          <a:xfrm>
            <a:off x="317539" y="172116"/>
            <a:ext cx="8471400" cy="3969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186688"/>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85" name="Shape 85"/>
        <p:cNvGrpSpPr/>
        <p:nvPr/>
      </p:nvGrpSpPr>
      <p:grpSpPr>
        <a:xfrm>
          <a:off x="0" y="0"/>
          <a:ext cx="0" cy="0"/>
          <a:chOff x="0" y="0"/>
          <a:chExt cx="0" cy="0"/>
        </a:xfrm>
      </p:grpSpPr>
      <p:sp>
        <p:nvSpPr>
          <p:cNvPr id="86" name="Google Shape;86;p21"/>
          <p:cNvSpPr txBox="1"/>
          <p:nvPr>
            <p:ph idx="1" type="body"/>
          </p:nvPr>
        </p:nvSpPr>
        <p:spPr>
          <a:xfrm>
            <a:off x="317501" y="720725"/>
            <a:ext cx="8518500" cy="38739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600"/>
              </a:spcBef>
              <a:spcAft>
                <a:spcPts val="0"/>
              </a:spcAft>
              <a:buClr>
                <a:srgbClr val="7F7F7F"/>
              </a:buClr>
              <a:buSzPts val="1800"/>
              <a:buFont typeface="Arial"/>
              <a:buChar char="•"/>
              <a:defRPr/>
            </a:lvl1pPr>
            <a:lvl2pPr indent="-330200" lvl="1" marL="914400" rtl="0" algn="l">
              <a:lnSpc>
                <a:spcPct val="100000"/>
              </a:lnSpc>
              <a:spcBef>
                <a:spcPts val="320"/>
              </a:spcBef>
              <a:spcAft>
                <a:spcPts val="0"/>
              </a:spcAft>
              <a:buClr>
                <a:srgbClr val="7F7F7F"/>
              </a:buClr>
              <a:buSzPts val="1600"/>
              <a:buFont typeface="Arial"/>
              <a:buChar char="•"/>
              <a:defRPr/>
            </a:lvl2pPr>
            <a:lvl3pPr indent="-317500" lvl="2" marL="1371600" rtl="0" algn="l">
              <a:lnSpc>
                <a:spcPct val="100000"/>
              </a:lnSpc>
              <a:spcBef>
                <a:spcPts val="280"/>
              </a:spcBef>
              <a:spcAft>
                <a:spcPts val="0"/>
              </a:spcAft>
              <a:buClr>
                <a:srgbClr val="7F7F7F"/>
              </a:buClr>
              <a:buSzPts val="1400"/>
              <a:buFont typeface="Arial"/>
              <a:buChar char="•"/>
              <a:defRPr/>
            </a:lvl3pPr>
            <a:lvl4pPr indent="-342900" lvl="3" marL="1828800" rtl="0" algn="l">
              <a:lnSpc>
                <a:spcPct val="100000"/>
              </a:lnSpc>
              <a:spcBef>
                <a:spcPts val="360"/>
              </a:spcBef>
              <a:spcAft>
                <a:spcPts val="0"/>
              </a:spcAft>
              <a:buClr>
                <a:srgbClr val="316989"/>
              </a:buClr>
              <a:buSzPts val="1800"/>
              <a:buFont typeface="Noto Sans Symbols"/>
              <a:buChar char="▪"/>
              <a:defRPr/>
            </a:lvl4pPr>
            <a:lvl5pPr indent="-342900" lvl="4" marL="2286000" rtl="0" algn="l">
              <a:lnSpc>
                <a:spcPct val="100000"/>
              </a:lnSpc>
              <a:spcBef>
                <a:spcPts val="360"/>
              </a:spcBef>
              <a:spcAft>
                <a:spcPts val="0"/>
              </a:spcAft>
              <a:buClr>
                <a:srgbClr val="316989"/>
              </a:buClr>
              <a:buSzPts val="1800"/>
              <a:buFont typeface="Noto Sans Symbols"/>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87" name="Google Shape;87;p21"/>
          <p:cNvSpPr txBox="1"/>
          <p:nvPr>
            <p:ph type="title"/>
          </p:nvPr>
        </p:nvSpPr>
        <p:spPr>
          <a:xfrm>
            <a:off x="317539" y="205981"/>
            <a:ext cx="8471400" cy="3273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0E95C4"/>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8" name="Google Shape;88;p21"/>
          <p:cNvSpPr txBox="1"/>
          <p:nvPr>
            <p:ph idx="12" type="sldNum"/>
          </p:nvPr>
        </p:nvSpPr>
        <p:spPr>
          <a:xfrm>
            <a:off x="317501" y="4925484"/>
            <a:ext cx="3436800" cy="2187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00"/>
              <a:buFont typeface="Arial"/>
              <a:buNone/>
              <a:defRPr b="1" i="0" sz="5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1" i="0" sz="5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1" i="0" sz="5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1" i="0" sz="5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1" i="0" sz="5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1" i="0" sz="5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1" i="0" sz="5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1" i="0" sz="5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1" i="0" sz="5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2017, Palo Alto Networks. Confidential and Proprietary. </a:t>
            </a:r>
            <a:endParaRPr>
              <a:solidFill>
                <a:srgbClr val="7F7F7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89" name="Shape 89"/>
        <p:cNvGrpSpPr/>
        <p:nvPr/>
      </p:nvGrpSpPr>
      <p:grpSpPr>
        <a:xfrm>
          <a:off x="0" y="0"/>
          <a:ext cx="0" cy="0"/>
          <a:chOff x="0" y="0"/>
          <a:chExt cx="0" cy="0"/>
        </a:xfrm>
      </p:grpSpPr>
      <p:pic>
        <p:nvPicPr>
          <p:cNvPr id="90" name="Google Shape;90;p2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91" name="Google Shape;91;p22"/>
          <p:cNvSpPr txBox="1"/>
          <p:nvPr>
            <p:ph idx="1" type="body"/>
          </p:nvPr>
        </p:nvSpPr>
        <p:spPr>
          <a:xfrm>
            <a:off x="490047" y="998622"/>
            <a:ext cx="6828600" cy="13557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0"/>
              </a:spcBef>
              <a:spcAft>
                <a:spcPts val="0"/>
              </a:spcAft>
              <a:buSzPts val="3200"/>
              <a:buNone/>
              <a:defRPr b="0" i="0" sz="3200" cap="none">
                <a:solidFill>
                  <a:schemeClr val="dk1"/>
                </a:solidFill>
                <a:latin typeface="Helvetica Neue Light"/>
                <a:ea typeface="Helvetica Neue Light"/>
                <a:cs typeface="Helvetica Neue Light"/>
                <a:sym typeface="Helvetica Neue Light"/>
              </a:defRPr>
            </a:lvl1pPr>
            <a:lvl2pPr indent="-228600" lvl="1" marL="914400" rtl="0" algn="l">
              <a:lnSpc>
                <a:spcPct val="100000"/>
              </a:lnSpc>
              <a:spcBef>
                <a:spcPts val="320"/>
              </a:spcBef>
              <a:spcAft>
                <a:spcPts val="0"/>
              </a:spcAft>
              <a:buSzPts val="1600"/>
              <a:buNone/>
              <a:defRPr/>
            </a:lvl2pPr>
            <a:lvl3pPr indent="-228600" lvl="2" marL="1371600" rtl="0" algn="l">
              <a:lnSpc>
                <a:spcPct val="100000"/>
              </a:lnSpc>
              <a:spcBef>
                <a:spcPts val="280"/>
              </a:spcBef>
              <a:spcAft>
                <a:spcPts val="0"/>
              </a:spcAft>
              <a:buSzPts val="1400"/>
              <a:buNone/>
              <a:defRPr/>
            </a:lvl3pPr>
            <a:lvl4pPr indent="-228600" lvl="3" marL="1828800" rtl="0" algn="l">
              <a:lnSpc>
                <a:spcPct val="100000"/>
              </a:lnSpc>
              <a:spcBef>
                <a:spcPts val="360"/>
              </a:spcBef>
              <a:spcAft>
                <a:spcPts val="0"/>
              </a:spcAft>
              <a:buSzPts val="1800"/>
              <a:buNone/>
              <a:defRPr/>
            </a:lvl4pPr>
            <a:lvl5pPr indent="-228600" lvl="4" marL="2286000" rtl="0" algn="l">
              <a:lnSpc>
                <a:spcPct val="100000"/>
              </a:lnSpc>
              <a:spcBef>
                <a:spcPts val="360"/>
              </a:spcBef>
              <a:spcAft>
                <a:spcPts val="0"/>
              </a:spcAft>
              <a:buSzPts val="1800"/>
              <a:buNone/>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only slide" type="titleOnly">
  <p:cSld name="TITLE_ONLY">
    <p:spTree>
      <p:nvGrpSpPr>
        <p:cNvPr id="92" name="Shape 92"/>
        <p:cNvGrpSpPr/>
        <p:nvPr/>
      </p:nvGrpSpPr>
      <p:grpSpPr>
        <a:xfrm>
          <a:off x="0" y="0"/>
          <a:ext cx="0" cy="0"/>
          <a:chOff x="0" y="0"/>
          <a:chExt cx="0" cy="0"/>
        </a:xfrm>
      </p:grpSpPr>
      <p:sp>
        <p:nvSpPr>
          <p:cNvPr id="93" name="Google Shape;93;p23"/>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2"/>
              </a:buClr>
              <a:buSzPts val="2000"/>
              <a:buFont typeface="Helvetica Neue"/>
              <a:buNone/>
              <a:defRPr b="1" i="0">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4" name="Google Shape;94;p23"/>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ormal slide">
  <p:cSld name="Normal slide">
    <p:spTree>
      <p:nvGrpSpPr>
        <p:cNvPr id="97" name="Shape 97"/>
        <p:cNvGrpSpPr/>
        <p:nvPr/>
      </p:nvGrpSpPr>
      <p:grpSpPr>
        <a:xfrm>
          <a:off x="0" y="0"/>
          <a:ext cx="0" cy="0"/>
          <a:chOff x="0" y="0"/>
          <a:chExt cx="0" cy="0"/>
        </a:xfrm>
      </p:grpSpPr>
      <p:sp>
        <p:nvSpPr>
          <p:cNvPr id="98" name="Google Shape;98;p25"/>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2"/>
              </a:buClr>
              <a:buSzPts val="2000"/>
              <a:buFont typeface="Helvetica Neue"/>
              <a:buNone/>
              <a:defRPr b="1" i="0">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25"/>
          <p:cNvSpPr txBox="1"/>
          <p:nvPr>
            <p:ph idx="1" type="body"/>
          </p:nvPr>
        </p:nvSpPr>
        <p:spPr>
          <a:xfrm>
            <a:off x="317500" y="742950"/>
            <a:ext cx="8471400" cy="38472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600"/>
              </a:spcBef>
              <a:spcAft>
                <a:spcPts val="0"/>
              </a:spcAft>
              <a:buSzPts val="1800"/>
              <a:buChar char="•"/>
              <a:defRPr b="0" i="0">
                <a:latin typeface="Helvetica Neue Light"/>
                <a:ea typeface="Helvetica Neue Light"/>
                <a:cs typeface="Helvetica Neue Light"/>
                <a:sym typeface="Helvetica Neue Light"/>
              </a:defRPr>
            </a:lvl1pPr>
            <a:lvl2pPr indent="-330200" lvl="1" marL="914400" rtl="0" algn="l">
              <a:lnSpc>
                <a:spcPct val="100000"/>
              </a:lnSpc>
              <a:spcBef>
                <a:spcPts val="320"/>
              </a:spcBef>
              <a:spcAft>
                <a:spcPts val="0"/>
              </a:spcAft>
              <a:buSzPts val="1600"/>
              <a:buChar char="•"/>
              <a:defRPr b="0" i="0">
                <a:latin typeface="Helvetica Neue Light"/>
                <a:ea typeface="Helvetica Neue Light"/>
                <a:cs typeface="Helvetica Neue Light"/>
                <a:sym typeface="Helvetica Neue Light"/>
              </a:defRPr>
            </a:lvl2pPr>
            <a:lvl3pPr indent="-317500" lvl="2" marL="1371600" rtl="0" algn="l">
              <a:lnSpc>
                <a:spcPct val="100000"/>
              </a:lnSpc>
              <a:spcBef>
                <a:spcPts val="280"/>
              </a:spcBef>
              <a:spcAft>
                <a:spcPts val="0"/>
              </a:spcAft>
              <a:buSzPts val="1400"/>
              <a:buChar char="•"/>
              <a:defRPr b="0" i="0">
                <a:latin typeface="Helvetica Neue Light"/>
                <a:ea typeface="Helvetica Neue Light"/>
                <a:cs typeface="Helvetica Neue Light"/>
                <a:sym typeface="Helvetica Neue Light"/>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00" name="Google Shape;100;p25"/>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Normal slide">
  <p:cSld name="1_Normal slide">
    <p:spTree>
      <p:nvGrpSpPr>
        <p:cNvPr id="101" name="Shape 101"/>
        <p:cNvGrpSpPr/>
        <p:nvPr/>
      </p:nvGrpSpPr>
      <p:grpSpPr>
        <a:xfrm>
          <a:off x="0" y="0"/>
          <a:ext cx="0" cy="0"/>
          <a:chOff x="0" y="0"/>
          <a:chExt cx="0" cy="0"/>
        </a:xfrm>
      </p:grpSpPr>
      <p:sp>
        <p:nvSpPr>
          <p:cNvPr id="102" name="Google Shape;102;p26"/>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2"/>
              </a:buClr>
              <a:buSzPts val="2000"/>
              <a:buFont typeface="Helvetica Neue"/>
              <a:buNone/>
              <a:defRPr b="1" i="0">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3" name="Google Shape;103;p26"/>
          <p:cNvSpPr txBox="1"/>
          <p:nvPr>
            <p:ph idx="1" type="body"/>
          </p:nvPr>
        </p:nvSpPr>
        <p:spPr>
          <a:xfrm>
            <a:off x="317501" y="742950"/>
            <a:ext cx="4093200" cy="38472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600"/>
              </a:spcBef>
              <a:spcAft>
                <a:spcPts val="0"/>
              </a:spcAft>
              <a:buSzPts val="1800"/>
              <a:buChar char="•"/>
              <a:defRPr b="0" i="0">
                <a:latin typeface="Helvetica Neue Light"/>
                <a:ea typeface="Helvetica Neue Light"/>
                <a:cs typeface="Helvetica Neue Light"/>
                <a:sym typeface="Helvetica Neue Light"/>
              </a:defRPr>
            </a:lvl1pPr>
            <a:lvl2pPr indent="-330200" lvl="1" marL="914400" rtl="0" algn="l">
              <a:lnSpc>
                <a:spcPct val="100000"/>
              </a:lnSpc>
              <a:spcBef>
                <a:spcPts val="320"/>
              </a:spcBef>
              <a:spcAft>
                <a:spcPts val="0"/>
              </a:spcAft>
              <a:buSzPts val="1600"/>
              <a:buChar char="•"/>
              <a:defRPr b="0" i="0">
                <a:latin typeface="Helvetica Neue Light"/>
                <a:ea typeface="Helvetica Neue Light"/>
                <a:cs typeface="Helvetica Neue Light"/>
                <a:sym typeface="Helvetica Neue Light"/>
              </a:defRPr>
            </a:lvl2pPr>
            <a:lvl3pPr indent="-317500" lvl="2" marL="1371600" rtl="0" algn="l">
              <a:lnSpc>
                <a:spcPct val="100000"/>
              </a:lnSpc>
              <a:spcBef>
                <a:spcPts val="280"/>
              </a:spcBef>
              <a:spcAft>
                <a:spcPts val="0"/>
              </a:spcAft>
              <a:buSzPts val="1400"/>
              <a:buChar char="•"/>
              <a:defRPr b="0" i="0">
                <a:latin typeface="Helvetica Neue Light"/>
                <a:ea typeface="Helvetica Neue Light"/>
                <a:cs typeface="Helvetica Neue Light"/>
                <a:sym typeface="Helvetica Neue Light"/>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04" name="Google Shape;104;p26"/>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
        <p:nvSpPr>
          <p:cNvPr id="105" name="Google Shape;105;p26"/>
          <p:cNvSpPr txBox="1"/>
          <p:nvPr>
            <p:ph idx="2" type="body"/>
          </p:nvPr>
        </p:nvSpPr>
        <p:spPr>
          <a:xfrm>
            <a:off x="4695832" y="742950"/>
            <a:ext cx="4093200" cy="38472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600"/>
              </a:spcBef>
              <a:spcAft>
                <a:spcPts val="0"/>
              </a:spcAft>
              <a:buSzPts val="1800"/>
              <a:buChar char="•"/>
              <a:defRPr b="0" i="0">
                <a:latin typeface="Helvetica Neue Light"/>
                <a:ea typeface="Helvetica Neue Light"/>
                <a:cs typeface="Helvetica Neue Light"/>
                <a:sym typeface="Helvetica Neue Light"/>
              </a:defRPr>
            </a:lvl1pPr>
            <a:lvl2pPr indent="-330200" lvl="1" marL="914400" rtl="0" algn="l">
              <a:lnSpc>
                <a:spcPct val="100000"/>
              </a:lnSpc>
              <a:spcBef>
                <a:spcPts val="320"/>
              </a:spcBef>
              <a:spcAft>
                <a:spcPts val="0"/>
              </a:spcAft>
              <a:buSzPts val="1600"/>
              <a:buChar char="•"/>
              <a:defRPr b="0" i="0">
                <a:latin typeface="Helvetica Neue Light"/>
                <a:ea typeface="Helvetica Neue Light"/>
                <a:cs typeface="Helvetica Neue Light"/>
                <a:sym typeface="Helvetica Neue Light"/>
              </a:defRPr>
            </a:lvl2pPr>
            <a:lvl3pPr indent="-317500" lvl="2" marL="1371600" rtl="0" algn="l">
              <a:lnSpc>
                <a:spcPct val="100000"/>
              </a:lnSpc>
              <a:spcBef>
                <a:spcPts val="280"/>
              </a:spcBef>
              <a:spcAft>
                <a:spcPts val="0"/>
              </a:spcAft>
              <a:buSzPts val="1400"/>
              <a:buChar char="•"/>
              <a:defRPr b="0" i="0">
                <a:latin typeface="Helvetica Neue Light"/>
                <a:ea typeface="Helvetica Neue Light"/>
                <a:cs typeface="Helvetica Neue Light"/>
                <a:sym typeface="Helvetica Neue Light"/>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Normal slide">
  <p:cSld name="2_Normal slide">
    <p:spTree>
      <p:nvGrpSpPr>
        <p:cNvPr id="106" name="Shape 106"/>
        <p:cNvGrpSpPr/>
        <p:nvPr/>
      </p:nvGrpSpPr>
      <p:grpSpPr>
        <a:xfrm>
          <a:off x="0" y="0"/>
          <a:ext cx="0" cy="0"/>
          <a:chOff x="0" y="0"/>
          <a:chExt cx="0" cy="0"/>
        </a:xfrm>
      </p:grpSpPr>
      <p:sp>
        <p:nvSpPr>
          <p:cNvPr id="107" name="Google Shape;107;p27"/>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2"/>
              </a:buClr>
              <a:buSzPts val="2000"/>
              <a:buFont typeface="Helvetica Neue"/>
              <a:buNone/>
              <a:defRPr b="1" i="0">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27"/>
          <p:cNvSpPr txBox="1"/>
          <p:nvPr>
            <p:ph idx="1" type="body"/>
          </p:nvPr>
        </p:nvSpPr>
        <p:spPr>
          <a:xfrm>
            <a:off x="317501" y="742950"/>
            <a:ext cx="2654400" cy="38472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600"/>
              </a:spcBef>
              <a:spcAft>
                <a:spcPts val="0"/>
              </a:spcAft>
              <a:buSzPts val="1800"/>
              <a:buChar char="•"/>
              <a:defRPr b="0" i="0">
                <a:latin typeface="Helvetica Neue Light"/>
                <a:ea typeface="Helvetica Neue Light"/>
                <a:cs typeface="Helvetica Neue Light"/>
                <a:sym typeface="Helvetica Neue Light"/>
              </a:defRPr>
            </a:lvl1pPr>
            <a:lvl2pPr indent="-330200" lvl="1" marL="914400" rtl="0" algn="l">
              <a:lnSpc>
                <a:spcPct val="100000"/>
              </a:lnSpc>
              <a:spcBef>
                <a:spcPts val="320"/>
              </a:spcBef>
              <a:spcAft>
                <a:spcPts val="0"/>
              </a:spcAft>
              <a:buSzPts val="1600"/>
              <a:buChar char="•"/>
              <a:defRPr b="0" i="0">
                <a:latin typeface="Helvetica Neue Light"/>
                <a:ea typeface="Helvetica Neue Light"/>
                <a:cs typeface="Helvetica Neue Light"/>
                <a:sym typeface="Helvetica Neue Light"/>
              </a:defRPr>
            </a:lvl2pPr>
            <a:lvl3pPr indent="-317500" lvl="2" marL="1371600" rtl="0" algn="l">
              <a:lnSpc>
                <a:spcPct val="100000"/>
              </a:lnSpc>
              <a:spcBef>
                <a:spcPts val="280"/>
              </a:spcBef>
              <a:spcAft>
                <a:spcPts val="0"/>
              </a:spcAft>
              <a:buSzPts val="1400"/>
              <a:buChar char="•"/>
              <a:defRPr b="0" i="0">
                <a:latin typeface="Helvetica Neue Light"/>
                <a:ea typeface="Helvetica Neue Light"/>
                <a:cs typeface="Helvetica Neue Light"/>
                <a:sym typeface="Helvetica Neue Light"/>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09" name="Google Shape;109;p27"/>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
        <p:nvSpPr>
          <p:cNvPr id="110" name="Google Shape;110;p27"/>
          <p:cNvSpPr txBox="1"/>
          <p:nvPr>
            <p:ph idx="2" type="body"/>
          </p:nvPr>
        </p:nvSpPr>
        <p:spPr>
          <a:xfrm>
            <a:off x="3226102" y="742950"/>
            <a:ext cx="2654400" cy="38472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600"/>
              </a:spcBef>
              <a:spcAft>
                <a:spcPts val="0"/>
              </a:spcAft>
              <a:buSzPts val="1800"/>
              <a:buChar char="•"/>
              <a:defRPr b="0" i="0">
                <a:latin typeface="Helvetica Neue Light"/>
                <a:ea typeface="Helvetica Neue Light"/>
                <a:cs typeface="Helvetica Neue Light"/>
                <a:sym typeface="Helvetica Neue Light"/>
              </a:defRPr>
            </a:lvl1pPr>
            <a:lvl2pPr indent="-330200" lvl="1" marL="914400" rtl="0" algn="l">
              <a:lnSpc>
                <a:spcPct val="100000"/>
              </a:lnSpc>
              <a:spcBef>
                <a:spcPts val="320"/>
              </a:spcBef>
              <a:spcAft>
                <a:spcPts val="0"/>
              </a:spcAft>
              <a:buSzPts val="1600"/>
              <a:buChar char="•"/>
              <a:defRPr b="0" i="0">
                <a:latin typeface="Helvetica Neue Light"/>
                <a:ea typeface="Helvetica Neue Light"/>
                <a:cs typeface="Helvetica Neue Light"/>
                <a:sym typeface="Helvetica Neue Light"/>
              </a:defRPr>
            </a:lvl2pPr>
            <a:lvl3pPr indent="-317500" lvl="2" marL="1371600" rtl="0" algn="l">
              <a:lnSpc>
                <a:spcPct val="100000"/>
              </a:lnSpc>
              <a:spcBef>
                <a:spcPts val="280"/>
              </a:spcBef>
              <a:spcAft>
                <a:spcPts val="0"/>
              </a:spcAft>
              <a:buSzPts val="1400"/>
              <a:buChar char="•"/>
              <a:defRPr b="0" i="0">
                <a:latin typeface="Helvetica Neue Light"/>
                <a:ea typeface="Helvetica Neue Light"/>
                <a:cs typeface="Helvetica Neue Light"/>
                <a:sym typeface="Helvetica Neue Light"/>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11" name="Google Shape;111;p27"/>
          <p:cNvSpPr txBox="1"/>
          <p:nvPr>
            <p:ph idx="3" type="body"/>
          </p:nvPr>
        </p:nvSpPr>
        <p:spPr>
          <a:xfrm>
            <a:off x="6134703" y="742950"/>
            <a:ext cx="2654400" cy="38472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1600"/>
              </a:spcBef>
              <a:spcAft>
                <a:spcPts val="0"/>
              </a:spcAft>
              <a:buSzPts val="1800"/>
              <a:buChar char="•"/>
              <a:defRPr b="0" i="0">
                <a:latin typeface="Helvetica Neue Light"/>
                <a:ea typeface="Helvetica Neue Light"/>
                <a:cs typeface="Helvetica Neue Light"/>
                <a:sym typeface="Helvetica Neue Light"/>
              </a:defRPr>
            </a:lvl1pPr>
            <a:lvl2pPr indent="-330200" lvl="1" marL="914400" rtl="0" algn="l">
              <a:lnSpc>
                <a:spcPct val="100000"/>
              </a:lnSpc>
              <a:spcBef>
                <a:spcPts val="320"/>
              </a:spcBef>
              <a:spcAft>
                <a:spcPts val="0"/>
              </a:spcAft>
              <a:buSzPts val="1600"/>
              <a:buChar char="•"/>
              <a:defRPr b="0" i="0">
                <a:latin typeface="Helvetica Neue Light"/>
                <a:ea typeface="Helvetica Neue Light"/>
                <a:cs typeface="Helvetica Neue Light"/>
                <a:sym typeface="Helvetica Neue Light"/>
              </a:defRPr>
            </a:lvl2pPr>
            <a:lvl3pPr indent="-317500" lvl="2" marL="1371600" rtl="0" algn="l">
              <a:lnSpc>
                <a:spcPct val="100000"/>
              </a:lnSpc>
              <a:spcBef>
                <a:spcPts val="280"/>
              </a:spcBef>
              <a:spcAft>
                <a:spcPts val="0"/>
              </a:spcAft>
              <a:buSzPts val="1400"/>
              <a:buChar char="•"/>
              <a:defRPr b="0" i="0">
                <a:latin typeface="Helvetica Neue Light"/>
                <a:ea typeface="Helvetica Neue Light"/>
                <a:cs typeface="Helvetica Neue Light"/>
                <a:sym typeface="Helvetica Neue Light"/>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slide">
  <p:cSld name="1_Blank slide">
    <p:spTree>
      <p:nvGrpSpPr>
        <p:cNvPr id="112" name="Shape 112"/>
        <p:cNvGrpSpPr/>
        <p:nvPr/>
      </p:nvGrpSpPr>
      <p:grpSpPr>
        <a:xfrm>
          <a:off x="0" y="0"/>
          <a:ext cx="0" cy="0"/>
          <a:chOff x="0" y="0"/>
          <a:chExt cx="0" cy="0"/>
        </a:xfrm>
      </p:grpSpPr>
      <p:sp>
        <p:nvSpPr>
          <p:cNvPr id="113" name="Google Shape;113;p28"/>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
        <p:nvSpPr>
          <p:cNvPr id="114" name="Google Shape;114;p28"/>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chemeClr val="accent2"/>
              </a:buClr>
              <a:buSzPts val="2000"/>
              <a:buFont typeface="Helvetica Neue"/>
              <a:buNone/>
              <a:defRPr b="1" i="0">
                <a:latin typeface="Helvetica Neue"/>
                <a:ea typeface="Helvetica Neue"/>
                <a:cs typeface="Helvetica Neue"/>
                <a:sym typeface="Helvetica Neu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115" name="Google Shape;115;p28"/>
          <p:cNvPicPr preferRelativeResize="0"/>
          <p:nvPr/>
        </p:nvPicPr>
        <p:blipFill rotWithShape="1">
          <a:blip r:embed="rId2">
            <a:alphaModFix/>
          </a:blip>
          <a:srcRect b="0" l="0" r="0" t="0"/>
          <a:stretch/>
        </p:blipFill>
        <p:spPr>
          <a:xfrm rot="5400000">
            <a:off x="3290341" y="624467"/>
            <a:ext cx="2563316" cy="401351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Title slide">
  <p:cSld name="6_Title slide">
    <p:spTree>
      <p:nvGrpSpPr>
        <p:cNvPr id="116" name="Shape 116"/>
        <p:cNvGrpSpPr/>
        <p:nvPr/>
      </p:nvGrpSpPr>
      <p:grpSpPr>
        <a:xfrm>
          <a:off x="0" y="0"/>
          <a:ext cx="0" cy="0"/>
          <a:chOff x="0" y="0"/>
          <a:chExt cx="0" cy="0"/>
        </a:xfrm>
      </p:grpSpPr>
      <p:sp>
        <p:nvSpPr>
          <p:cNvPr id="117" name="Google Shape;117;p29"/>
          <p:cNvSpPr/>
          <p:nvPr/>
        </p:nvSpPr>
        <p:spPr>
          <a:xfrm>
            <a:off x="0" y="19"/>
            <a:ext cx="9144000" cy="5143500"/>
          </a:xfrm>
          <a:prstGeom prst="rect">
            <a:avLst/>
          </a:prstGeom>
          <a:gradFill>
            <a:gsLst>
              <a:gs pos="0">
                <a:srgbClr val="E46802"/>
              </a:gs>
              <a:gs pos="20000">
                <a:srgbClr val="E46802"/>
              </a:gs>
              <a:gs pos="100000">
                <a:srgbClr val="FFC418"/>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baseline="-25000" i="0" sz="18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8" name="Shape 118"/>
        <p:cNvGrpSpPr/>
        <p:nvPr/>
      </p:nvGrpSpPr>
      <p:grpSpPr>
        <a:xfrm>
          <a:off x="0" y="0"/>
          <a:ext cx="0" cy="0"/>
          <a:chOff x="0" y="0"/>
          <a:chExt cx="0" cy="0"/>
        </a:xfrm>
      </p:grpSpPr>
      <p:sp>
        <p:nvSpPr>
          <p:cNvPr id="119" name="Google Shape;119;p30"/>
          <p:cNvSpPr/>
          <p:nvPr/>
        </p:nvSpPr>
        <p:spPr>
          <a:xfrm>
            <a:off x="0" y="19"/>
            <a:ext cx="9144000" cy="5143500"/>
          </a:xfrm>
          <a:prstGeom prst="rect">
            <a:avLst/>
          </a:prstGeom>
          <a:gradFill>
            <a:gsLst>
              <a:gs pos="0">
                <a:srgbClr val="0A94C4"/>
              </a:gs>
              <a:gs pos="39000">
                <a:srgbClr val="0A94C4"/>
              </a:gs>
              <a:gs pos="100000">
                <a:srgbClr val="7DCFD6"/>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baseline="-25000" i="0" sz="1800" u="none" cap="none" strike="noStrike">
              <a:solidFill>
                <a:schemeClr val="lt1"/>
              </a:solidFill>
              <a:latin typeface="Arial"/>
              <a:ea typeface="Arial"/>
              <a:cs typeface="Arial"/>
              <a:sym typeface="Arial"/>
            </a:endParaRPr>
          </a:p>
        </p:txBody>
      </p:sp>
      <p:sp>
        <p:nvSpPr>
          <p:cNvPr id="120" name="Google Shape;120;p30"/>
          <p:cNvSpPr txBox="1"/>
          <p:nvPr>
            <p:ph idx="1" type="body"/>
          </p:nvPr>
        </p:nvSpPr>
        <p:spPr>
          <a:xfrm>
            <a:off x="237799" y="1391957"/>
            <a:ext cx="8780400" cy="914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0"/>
              </a:spcBef>
              <a:spcAft>
                <a:spcPts val="0"/>
              </a:spcAft>
              <a:buSzPts val="4000"/>
              <a:buNone/>
              <a:defRPr b="0" i="0" sz="4000" cap="none">
                <a:solidFill>
                  <a:schemeClr val="lt1"/>
                </a:solidFill>
                <a:latin typeface="Arial"/>
                <a:ea typeface="Arial"/>
                <a:cs typeface="Arial"/>
                <a:sym typeface="Arial"/>
              </a:defRPr>
            </a:lvl1pPr>
            <a:lvl2pPr indent="-228600" lvl="1" marL="914400" rtl="0" algn="l">
              <a:lnSpc>
                <a:spcPct val="100000"/>
              </a:lnSpc>
              <a:spcBef>
                <a:spcPts val="320"/>
              </a:spcBef>
              <a:spcAft>
                <a:spcPts val="0"/>
              </a:spcAft>
              <a:buSzPts val="1600"/>
              <a:buNone/>
              <a:defRPr/>
            </a:lvl2pPr>
            <a:lvl3pPr indent="-228600" lvl="2" marL="1371600" rtl="0" algn="l">
              <a:lnSpc>
                <a:spcPct val="100000"/>
              </a:lnSpc>
              <a:spcBef>
                <a:spcPts val="280"/>
              </a:spcBef>
              <a:spcAft>
                <a:spcPts val="0"/>
              </a:spcAft>
              <a:buSzPts val="1400"/>
              <a:buNone/>
              <a:defRPr/>
            </a:lvl3pPr>
            <a:lvl4pPr indent="-228600" lvl="3" marL="1828800" rtl="0" algn="l">
              <a:lnSpc>
                <a:spcPct val="100000"/>
              </a:lnSpc>
              <a:spcBef>
                <a:spcPts val="360"/>
              </a:spcBef>
              <a:spcAft>
                <a:spcPts val="0"/>
              </a:spcAft>
              <a:buSzPts val="1800"/>
              <a:buNone/>
              <a:defRPr/>
            </a:lvl4pPr>
            <a:lvl5pPr indent="-228600" lvl="4" marL="2286000" rtl="0" algn="l">
              <a:lnSpc>
                <a:spcPct val="100000"/>
              </a:lnSpc>
              <a:spcBef>
                <a:spcPts val="360"/>
              </a:spcBef>
              <a:spcAft>
                <a:spcPts val="0"/>
              </a:spcAft>
              <a:buSzPts val="1800"/>
              <a:buNone/>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pic>
        <p:nvPicPr>
          <p:cNvPr id="121" name="Google Shape;121;p30"/>
          <p:cNvPicPr preferRelativeResize="0"/>
          <p:nvPr/>
        </p:nvPicPr>
        <p:blipFill rotWithShape="1">
          <a:blip r:embed="rId2">
            <a:alphaModFix/>
          </a:blip>
          <a:srcRect b="0" l="0" r="0" t="0"/>
          <a:stretch/>
        </p:blipFill>
        <p:spPr>
          <a:xfrm>
            <a:off x="7707079" y="4292981"/>
            <a:ext cx="1093160" cy="584344"/>
          </a:xfrm>
          <a:prstGeom prst="rect">
            <a:avLst/>
          </a:prstGeom>
          <a:noFill/>
          <a:ln>
            <a:noFill/>
          </a:ln>
        </p:spPr>
      </p:pic>
      <p:sp>
        <p:nvSpPr>
          <p:cNvPr id="122" name="Google Shape;122;p30"/>
          <p:cNvSpPr/>
          <p:nvPr/>
        </p:nvSpPr>
        <p:spPr>
          <a:xfrm>
            <a:off x="1386309" y="-613928"/>
            <a:ext cx="6371400" cy="6371400"/>
          </a:xfrm>
          <a:prstGeom prst="ellipse">
            <a:avLst/>
          </a:prstGeom>
          <a:noFill/>
          <a:ln cap="flat" cmpd="sng" w="9525">
            <a:solidFill>
              <a:schemeClr val="lt1">
                <a:alpha val="6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123" name="Shape 123"/>
        <p:cNvGrpSpPr/>
        <p:nvPr/>
      </p:nvGrpSpPr>
      <p:grpSpPr>
        <a:xfrm>
          <a:off x="0" y="0"/>
          <a:ext cx="0" cy="0"/>
          <a:chOff x="0" y="0"/>
          <a:chExt cx="0" cy="0"/>
        </a:xfrm>
      </p:grpSpPr>
      <p:sp>
        <p:nvSpPr>
          <p:cNvPr id="124" name="Google Shape;124;p31"/>
          <p:cNvSpPr txBox="1"/>
          <p:nvPr>
            <p:ph type="title"/>
          </p:nvPr>
        </p:nvSpPr>
        <p:spPr>
          <a:xfrm>
            <a:off x="317502" y="206001"/>
            <a:ext cx="8518500" cy="453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Clr>
                <a:srgbClr val="0E95C4"/>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5" name="Google Shape;125;p31"/>
          <p:cNvSpPr txBox="1"/>
          <p:nvPr>
            <p:ph idx="12" type="sldNum"/>
          </p:nvPr>
        </p:nvSpPr>
        <p:spPr>
          <a:xfrm>
            <a:off x="317501" y="4905604"/>
            <a:ext cx="3436800" cy="2187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chemeClr val="lt1"/>
              </a:buClr>
              <a:buSzPts val="500"/>
              <a:buFont typeface="Arial"/>
              <a:buNone/>
              <a:defRPr b="1" i="0" sz="5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500"/>
              <a:buFont typeface="Arial"/>
              <a:buNone/>
              <a:defRPr b="1" i="0" sz="5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SzPts val="500"/>
              <a:buFont typeface="Arial"/>
              <a:buNone/>
              <a:defRPr b="1" i="0" sz="5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SzPts val="500"/>
              <a:buFont typeface="Arial"/>
              <a:buNone/>
              <a:defRPr b="1" i="0" sz="5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SzPts val="500"/>
              <a:buFont typeface="Arial"/>
              <a:buNone/>
              <a:defRPr b="1" i="0" sz="5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SzPts val="500"/>
              <a:buFont typeface="Arial"/>
              <a:buNone/>
              <a:defRPr b="1" i="0" sz="5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SzPts val="500"/>
              <a:buFont typeface="Arial"/>
              <a:buNone/>
              <a:defRPr b="1" i="0" sz="5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SzPts val="500"/>
              <a:buFont typeface="Arial"/>
              <a:buNone/>
              <a:defRPr b="1" i="0" sz="5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SzPts val="500"/>
              <a:buFont typeface="Arial"/>
              <a:buNone/>
              <a:defRPr b="1" i="0" sz="5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2015, Palo Alto Networks. Confidential and Proprietary. </a:t>
            </a:r>
            <a:endParaRPr>
              <a:solidFill>
                <a:srgbClr val="7F7F7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showMasterSp="0">
  <p:cSld name="TITLE_AND_BODY_1">
    <p:bg>
      <p:bgPr>
        <a:solidFill>
          <a:schemeClr val="accent1"/>
        </a:solidFill>
      </p:bgPr>
    </p:bg>
    <p:spTree>
      <p:nvGrpSpPr>
        <p:cNvPr id="126" name="Shape 1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Diagram">
  <p:cSld name="Two Content_1">
    <p:bg>
      <p:bgPr>
        <a:solidFill>
          <a:srgbClr val="1D252D"/>
        </a:solidFill>
      </p:bgPr>
    </p:bg>
    <p:spTree>
      <p:nvGrpSpPr>
        <p:cNvPr id="127" name="Shape 127"/>
        <p:cNvGrpSpPr/>
        <p:nvPr/>
      </p:nvGrpSpPr>
      <p:grpSpPr>
        <a:xfrm>
          <a:off x="0" y="0"/>
          <a:ext cx="0" cy="0"/>
          <a:chOff x="0" y="0"/>
          <a:chExt cx="0" cy="0"/>
        </a:xfrm>
      </p:grpSpPr>
      <p:sp>
        <p:nvSpPr>
          <p:cNvPr id="128" name="Google Shape;128;p33"/>
          <p:cNvSpPr txBox="1"/>
          <p:nvPr>
            <p:ph type="title"/>
          </p:nvPr>
        </p:nvSpPr>
        <p:spPr>
          <a:xfrm>
            <a:off x="412743" y="425196"/>
            <a:ext cx="7886700" cy="421800"/>
          </a:xfrm>
          <a:prstGeom prst="rect">
            <a:avLst/>
          </a:prstGeom>
          <a:noFill/>
          <a:ln>
            <a:noFill/>
          </a:ln>
        </p:spPr>
        <p:txBody>
          <a:bodyPr anchorCtr="0" anchor="t" bIns="34275" lIns="34275" spcFirstLastPara="1" rIns="34275" wrap="square" tIns="34275">
            <a:noAutofit/>
          </a:bodyPr>
          <a:lstStyle>
            <a:lvl1pPr lvl="0" rtl="0" algn="ctr">
              <a:lnSpc>
                <a:spcPct val="90000"/>
              </a:lnSpc>
              <a:spcBef>
                <a:spcPts val="0"/>
              </a:spcBef>
              <a:spcAft>
                <a:spcPts val="0"/>
              </a:spcAft>
              <a:buClr>
                <a:srgbClr val="FFFFFF"/>
              </a:buClr>
              <a:buSzPts val="2700"/>
              <a:buNone/>
              <a:defRPr sz="2700">
                <a:solidFill>
                  <a:srgbClr val="FFFFFF"/>
                </a:solidFill>
              </a:defRPr>
            </a:lvl1pPr>
            <a:lvl2pPr lvl="1" rtl="0" algn="l">
              <a:lnSpc>
                <a:spcPct val="90000"/>
              </a:lnSpc>
              <a:spcBef>
                <a:spcPts val="0"/>
              </a:spcBef>
              <a:spcAft>
                <a:spcPts val="0"/>
              </a:spcAft>
              <a:buClr>
                <a:srgbClr val="000000"/>
              </a:buClr>
              <a:buSzPts val="1400"/>
              <a:buNone/>
              <a:defRPr sz="1100"/>
            </a:lvl2pPr>
            <a:lvl3pPr lvl="2" rtl="0" algn="l">
              <a:lnSpc>
                <a:spcPct val="90000"/>
              </a:lnSpc>
              <a:spcBef>
                <a:spcPts val="0"/>
              </a:spcBef>
              <a:spcAft>
                <a:spcPts val="0"/>
              </a:spcAft>
              <a:buClr>
                <a:srgbClr val="000000"/>
              </a:buClr>
              <a:buSzPts val="1400"/>
              <a:buNone/>
              <a:defRPr sz="1100"/>
            </a:lvl3pPr>
            <a:lvl4pPr lvl="3" rtl="0" algn="l">
              <a:lnSpc>
                <a:spcPct val="90000"/>
              </a:lnSpc>
              <a:spcBef>
                <a:spcPts val="0"/>
              </a:spcBef>
              <a:spcAft>
                <a:spcPts val="0"/>
              </a:spcAft>
              <a:buClr>
                <a:srgbClr val="000000"/>
              </a:buClr>
              <a:buSzPts val="1400"/>
              <a:buNone/>
              <a:defRPr sz="1100"/>
            </a:lvl4pPr>
            <a:lvl5pPr lvl="4" rtl="0" algn="l">
              <a:lnSpc>
                <a:spcPct val="90000"/>
              </a:lnSpc>
              <a:spcBef>
                <a:spcPts val="0"/>
              </a:spcBef>
              <a:spcAft>
                <a:spcPts val="0"/>
              </a:spcAft>
              <a:buClr>
                <a:srgbClr val="000000"/>
              </a:buClr>
              <a:buSzPts val="1400"/>
              <a:buNone/>
              <a:defRPr sz="1100"/>
            </a:lvl5pPr>
            <a:lvl6pPr lvl="5" rtl="0" algn="l">
              <a:lnSpc>
                <a:spcPct val="90000"/>
              </a:lnSpc>
              <a:spcBef>
                <a:spcPts val="0"/>
              </a:spcBef>
              <a:spcAft>
                <a:spcPts val="0"/>
              </a:spcAft>
              <a:buClr>
                <a:srgbClr val="000000"/>
              </a:buClr>
              <a:buSzPts val="1400"/>
              <a:buNone/>
              <a:defRPr sz="1100"/>
            </a:lvl6pPr>
            <a:lvl7pPr lvl="6" rtl="0" algn="l">
              <a:lnSpc>
                <a:spcPct val="90000"/>
              </a:lnSpc>
              <a:spcBef>
                <a:spcPts val="0"/>
              </a:spcBef>
              <a:spcAft>
                <a:spcPts val="0"/>
              </a:spcAft>
              <a:buClr>
                <a:srgbClr val="000000"/>
              </a:buClr>
              <a:buSzPts val="1400"/>
              <a:buNone/>
              <a:defRPr sz="1100"/>
            </a:lvl7pPr>
            <a:lvl8pPr lvl="7" rtl="0" algn="l">
              <a:lnSpc>
                <a:spcPct val="90000"/>
              </a:lnSpc>
              <a:spcBef>
                <a:spcPts val="0"/>
              </a:spcBef>
              <a:spcAft>
                <a:spcPts val="0"/>
              </a:spcAft>
              <a:buClr>
                <a:srgbClr val="000000"/>
              </a:buClr>
              <a:buSzPts val="1400"/>
              <a:buNone/>
              <a:defRPr sz="1100"/>
            </a:lvl8pPr>
            <a:lvl9pPr lvl="8" rtl="0" algn="l">
              <a:lnSpc>
                <a:spcPct val="90000"/>
              </a:lnSpc>
              <a:spcBef>
                <a:spcPts val="0"/>
              </a:spcBef>
              <a:spcAft>
                <a:spcPts val="0"/>
              </a:spcAft>
              <a:buClr>
                <a:srgbClr val="000000"/>
              </a:buClr>
              <a:buSzPts val="1400"/>
              <a:buNone/>
              <a:defRPr sz="1100"/>
            </a:lvl9pPr>
          </a:lstStyle>
          <a:p/>
        </p:txBody>
      </p:sp>
      <p:pic>
        <p:nvPicPr>
          <p:cNvPr id="129" name="Google Shape;129;p33"/>
          <p:cNvPicPr preferRelativeResize="0"/>
          <p:nvPr/>
        </p:nvPicPr>
        <p:blipFill rotWithShape="1">
          <a:blip r:embed="rId2">
            <a:alphaModFix/>
          </a:blip>
          <a:srcRect b="0" l="0" r="0" t="0"/>
          <a:stretch/>
        </p:blipFill>
        <p:spPr>
          <a:xfrm>
            <a:off x="8559047" y="4584040"/>
            <a:ext cx="297873" cy="3429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and Content">
  <p:cSld name="4_Title and Content">
    <p:spTree>
      <p:nvGrpSpPr>
        <p:cNvPr id="130" name="Shape 130"/>
        <p:cNvGrpSpPr/>
        <p:nvPr/>
      </p:nvGrpSpPr>
      <p:grpSpPr>
        <a:xfrm>
          <a:off x="0" y="0"/>
          <a:ext cx="0" cy="0"/>
          <a:chOff x="0" y="0"/>
          <a:chExt cx="0" cy="0"/>
        </a:xfrm>
      </p:grpSpPr>
      <p:sp>
        <p:nvSpPr>
          <p:cNvPr id="131" name="Google Shape;131;p34"/>
          <p:cNvSpPr txBox="1"/>
          <p:nvPr>
            <p:ph idx="1" type="body"/>
          </p:nvPr>
        </p:nvSpPr>
        <p:spPr>
          <a:xfrm>
            <a:off x="412744" y="1402894"/>
            <a:ext cx="8326800" cy="3044700"/>
          </a:xfrm>
          <a:prstGeom prst="rect">
            <a:avLst/>
          </a:prstGeom>
          <a:noFill/>
          <a:ln>
            <a:noFill/>
          </a:ln>
        </p:spPr>
        <p:txBody>
          <a:bodyPr anchorCtr="0" anchor="t" bIns="34275" lIns="34275" spcFirstLastPara="1" rIns="34275" wrap="square" tIns="34275">
            <a:noAutofit/>
          </a:bodyPr>
          <a:lstStyle>
            <a:lvl1pPr indent="-317500" lvl="0" marL="457200" rtl="0" algn="l">
              <a:lnSpc>
                <a:spcPct val="120000"/>
              </a:lnSpc>
              <a:spcBef>
                <a:spcPts val="900"/>
              </a:spcBef>
              <a:spcAft>
                <a:spcPts val="0"/>
              </a:spcAft>
              <a:buClr>
                <a:srgbClr val="000000"/>
              </a:buClr>
              <a:buSzPts val="1400"/>
              <a:buChar char="●"/>
              <a:defRPr sz="1100"/>
            </a:lvl1pPr>
            <a:lvl2pPr indent="-317500" lvl="1" marL="914400" rtl="0" algn="l">
              <a:lnSpc>
                <a:spcPct val="120000"/>
              </a:lnSpc>
              <a:spcBef>
                <a:spcPts val="900"/>
              </a:spcBef>
              <a:spcAft>
                <a:spcPts val="0"/>
              </a:spcAft>
              <a:buClr>
                <a:srgbClr val="000000"/>
              </a:buClr>
              <a:buSzPts val="1400"/>
              <a:buChar char="○"/>
              <a:defRPr sz="1100"/>
            </a:lvl2pPr>
            <a:lvl3pPr indent="-317500" lvl="2" marL="1371600" rtl="0" algn="l">
              <a:lnSpc>
                <a:spcPct val="120000"/>
              </a:lnSpc>
              <a:spcBef>
                <a:spcPts val="900"/>
              </a:spcBef>
              <a:spcAft>
                <a:spcPts val="0"/>
              </a:spcAft>
              <a:buClr>
                <a:srgbClr val="000000"/>
              </a:buClr>
              <a:buSzPts val="1400"/>
              <a:buChar char="○"/>
              <a:defRPr sz="1100"/>
            </a:lvl3pPr>
            <a:lvl4pPr indent="-317500" lvl="3" marL="1828800" rtl="0" algn="l">
              <a:lnSpc>
                <a:spcPct val="120000"/>
              </a:lnSpc>
              <a:spcBef>
                <a:spcPts val="900"/>
              </a:spcBef>
              <a:spcAft>
                <a:spcPts val="0"/>
              </a:spcAft>
              <a:buClr>
                <a:srgbClr val="000000"/>
              </a:buClr>
              <a:buSzPts val="1400"/>
              <a:buChar char="○"/>
              <a:defRPr sz="1100"/>
            </a:lvl4pPr>
            <a:lvl5pPr indent="-317500" lvl="4" marL="2286000" rtl="0" algn="l">
              <a:lnSpc>
                <a:spcPct val="120000"/>
              </a:lnSpc>
              <a:spcBef>
                <a:spcPts val="900"/>
              </a:spcBef>
              <a:spcAft>
                <a:spcPts val="0"/>
              </a:spcAft>
              <a:buClr>
                <a:srgbClr val="000000"/>
              </a:buClr>
              <a:buSzPts val="1400"/>
              <a:buChar char="○"/>
              <a:defRPr sz="1100"/>
            </a:lvl5pPr>
            <a:lvl6pPr indent="-317500" lvl="5" marL="2743200" rtl="0" algn="l">
              <a:lnSpc>
                <a:spcPct val="120000"/>
              </a:lnSpc>
              <a:spcBef>
                <a:spcPts val="900"/>
              </a:spcBef>
              <a:spcAft>
                <a:spcPts val="0"/>
              </a:spcAft>
              <a:buClr>
                <a:srgbClr val="000000"/>
              </a:buClr>
              <a:buSzPts val="1400"/>
              <a:buChar char="○"/>
              <a:defRPr sz="1100"/>
            </a:lvl6pPr>
            <a:lvl7pPr indent="-317500" lvl="6" marL="3200400" rtl="0" algn="l">
              <a:lnSpc>
                <a:spcPct val="120000"/>
              </a:lnSpc>
              <a:spcBef>
                <a:spcPts val="900"/>
              </a:spcBef>
              <a:spcAft>
                <a:spcPts val="0"/>
              </a:spcAft>
              <a:buClr>
                <a:srgbClr val="000000"/>
              </a:buClr>
              <a:buSzPts val="1400"/>
              <a:buChar char="○"/>
              <a:defRPr sz="1100"/>
            </a:lvl7pPr>
            <a:lvl8pPr indent="-317500" lvl="7" marL="3657600" rtl="0" algn="l">
              <a:lnSpc>
                <a:spcPct val="120000"/>
              </a:lnSpc>
              <a:spcBef>
                <a:spcPts val="900"/>
              </a:spcBef>
              <a:spcAft>
                <a:spcPts val="0"/>
              </a:spcAft>
              <a:buClr>
                <a:srgbClr val="000000"/>
              </a:buClr>
              <a:buSzPts val="1400"/>
              <a:buChar char="○"/>
              <a:defRPr sz="1100"/>
            </a:lvl8pPr>
            <a:lvl9pPr indent="-317500" lvl="8" marL="4114800" rtl="0" algn="l">
              <a:lnSpc>
                <a:spcPct val="120000"/>
              </a:lnSpc>
              <a:spcBef>
                <a:spcPts val="900"/>
              </a:spcBef>
              <a:spcAft>
                <a:spcPts val="0"/>
              </a:spcAft>
              <a:buClr>
                <a:srgbClr val="000000"/>
              </a:buClr>
              <a:buSzPts val="1400"/>
              <a:buChar char="○"/>
              <a:defRPr sz="1100"/>
            </a:lvl9pPr>
          </a:lstStyle>
          <a:p/>
        </p:txBody>
      </p:sp>
      <p:sp>
        <p:nvSpPr>
          <p:cNvPr id="132" name="Google Shape;132;p34"/>
          <p:cNvSpPr txBox="1"/>
          <p:nvPr>
            <p:ph type="title"/>
          </p:nvPr>
        </p:nvSpPr>
        <p:spPr>
          <a:xfrm>
            <a:off x="412743" y="424912"/>
            <a:ext cx="7886700" cy="400200"/>
          </a:xfrm>
          <a:prstGeom prst="rect">
            <a:avLst/>
          </a:prstGeom>
          <a:noFill/>
          <a:ln>
            <a:noFill/>
          </a:ln>
        </p:spPr>
        <p:txBody>
          <a:bodyPr anchorCtr="0" anchor="t" bIns="34275" lIns="34275" spcFirstLastPara="1" rIns="34275" wrap="square" tIns="34275">
            <a:noAutofit/>
          </a:bodyPr>
          <a:lstStyle>
            <a:lvl1pPr lvl="0" rtl="0" algn="ctr">
              <a:lnSpc>
                <a:spcPct val="90000"/>
              </a:lnSpc>
              <a:spcBef>
                <a:spcPts val="0"/>
              </a:spcBef>
              <a:spcAft>
                <a:spcPts val="0"/>
              </a:spcAft>
              <a:buClr>
                <a:srgbClr val="000000"/>
              </a:buClr>
              <a:buSzPts val="2700"/>
              <a:buNone/>
              <a:defRPr sz="2700"/>
            </a:lvl1pPr>
            <a:lvl2pPr lvl="1" rtl="0" algn="l">
              <a:lnSpc>
                <a:spcPct val="90000"/>
              </a:lnSpc>
              <a:spcBef>
                <a:spcPts val="0"/>
              </a:spcBef>
              <a:spcAft>
                <a:spcPts val="0"/>
              </a:spcAft>
              <a:buClr>
                <a:srgbClr val="000000"/>
              </a:buClr>
              <a:buSzPts val="1400"/>
              <a:buNone/>
              <a:defRPr sz="1100"/>
            </a:lvl2pPr>
            <a:lvl3pPr lvl="2" rtl="0" algn="l">
              <a:lnSpc>
                <a:spcPct val="90000"/>
              </a:lnSpc>
              <a:spcBef>
                <a:spcPts val="0"/>
              </a:spcBef>
              <a:spcAft>
                <a:spcPts val="0"/>
              </a:spcAft>
              <a:buClr>
                <a:srgbClr val="000000"/>
              </a:buClr>
              <a:buSzPts val="1400"/>
              <a:buNone/>
              <a:defRPr sz="1100"/>
            </a:lvl3pPr>
            <a:lvl4pPr lvl="3" rtl="0" algn="l">
              <a:lnSpc>
                <a:spcPct val="90000"/>
              </a:lnSpc>
              <a:spcBef>
                <a:spcPts val="0"/>
              </a:spcBef>
              <a:spcAft>
                <a:spcPts val="0"/>
              </a:spcAft>
              <a:buClr>
                <a:srgbClr val="000000"/>
              </a:buClr>
              <a:buSzPts val="1400"/>
              <a:buNone/>
              <a:defRPr sz="1100"/>
            </a:lvl4pPr>
            <a:lvl5pPr lvl="4" rtl="0" algn="l">
              <a:lnSpc>
                <a:spcPct val="90000"/>
              </a:lnSpc>
              <a:spcBef>
                <a:spcPts val="0"/>
              </a:spcBef>
              <a:spcAft>
                <a:spcPts val="0"/>
              </a:spcAft>
              <a:buClr>
                <a:srgbClr val="000000"/>
              </a:buClr>
              <a:buSzPts val="1400"/>
              <a:buNone/>
              <a:defRPr sz="1100"/>
            </a:lvl5pPr>
            <a:lvl6pPr lvl="5" rtl="0" algn="l">
              <a:lnSpc>
                <a:spcPct val="90000"/>
              </a:lnSpc>
              <a:spcBef>
                <a:spcPts val="0"/>
              </a:spcBef>
              <a:spcAft>
                <a:spcPts val="0"/>
              </a:spcAft>
              <a:buClr>
                <a:srgbClr val="000000"/>
              </a:buClr>
              <a:buSzPts val="1400"/>
              <a:buNone/>
              <a:defRPr sz="1100"/>
            </a:lvl6pPr>
            <a:lvl7pPr lvl="6" rtl="0" algn="l">
              <a:lnSpc>
                <a:spcPct val="90000"/>
              </a:lnSpc>
              <a:spcBef>
                <a:spcPts val="0"/>
              </a:spcBef>
              <a:spcAft>
                <a:spcPts val="0"/>
              </a:spcAft>
              <a:buClr>
                <a:srgbClr val="000000"/>
              </a:buClr>
              <a:buSzPts val="1400"/>
              <a:buNone/>
              <a:defRPr sz="1100"/>
            </a:lvl7pPr>
            <a:lvl8pPr lvl="7" rtl="0" algn="l">
              <a:lnSpc>
                <a:spcPct val="90000"/>
              </a:lnSpc>
              <a:spcBef>
                <a:spcPts val="0"/>
              </a:spcBef>
              <a:spcAft>
                <a:spcPts val="0"/>
              </a:spcAft>
              <a:buClr>
                <a:srgbClr val="000000"/>
              </a:buClr>
              <a:buSzPts val="1400"/>
              <a:buNone/>
              <a:defRPr sz="1100"/>
            </a:lvl8pPr>
            <a:lvl9pPr lvl="8" rtl="0" algn="l">
              <a:lnSpc>
                <a:spcPct val="90000"/>
              </a:lnSpc>
              <a:spcBef>
                <a:spcPts val="0"/>
              </a:spcBef>
              <a:spcAft>
                <a:spcPts val="0"/>
              </a:spcAft>
              <a:buClr>
                <a:srgbClr val="000000"/>
              </a:buClr>
              <a:buSzPts val="1400"/>
              <a:buNone/>
              <a:defRPr sz="1100"/>
            </a:lvl9pPr>
          </a:lstStyle>
          <a:p/>
        </p:txBody>
      </p:sp>
      <p:sp>
        <p:nvSpPr>
          <p:cNvPr id="133" name="Google Shape;133;p34"/>
          <p:cNvSpPr txBox="1"/>
          <p:nvPr>
            <p:ph idx="2" type="title"/>
          </p:nvPr>
        </p:nvSpPr>
        <p:spPr>
          <a:xfrm>
            <a:off x="412743" y="875643"/>
            <a:ext cx="7886700" cy="400200"/>
          </a:xfrm>
          <a:prstGeom prst="rect">
            <a:avLst/>
          </a:prstGeom>
          <a:noFill/>
          <a:ln>
            <a:noFill/>
          </a:ln>
        </p:spPr>
        <p:txBody>
          <a:bodyPr anchorCtr="0" anchor="t" bIns="34275" lIns="34275" spcFirstLastPara="1" rIns="34275" wrap="square" tIns="34275">
            <a:noAutofit/>
          </a:bodyPr>
          <a:lstStyle>
            <a:lvl1pPr lvl="0" rtl="0" algn="ctr">
              <a:lnSpc>
                <a:spcPct val="90000"/>
              </a:lnSpc>
              <a:spcBef>
                <a:spcPts val="0"/>
              </a:spcBef>
              <a:spcAft>
                <a:spcPts val="0"/>
              </a:spcAft>
              <a:buClr>
                <a:srgbClr val="000000"/>
              </a:buClr>
              <a:buSzPts val="2100"/>
              <a:buNone/>
              <a:defRPr b="0" sz="2100"/>
            </a:lvl1pPr>
            <a:lvl2pPr lvl="1" rtl="0" algn="l">
              <a:lnSpc>
                <a:spcPct val="90000"/>
              </a:lnSpc>
              <a:spcBef>
                <a:spcPts val="0"/>
              </a:spcBef>
              <a:spcAft>
                <a:spcPts val="0"/>
              </a:spcAft>
              <a:buClr>
                <a:srgbClr val="000000"/>
              </a:buClr>
              <a:buSzPts val="1400"/>
              <a:buNone/>
              <a:defRPr sz="1100"/>
            </a:lvl2pPr>
            <a:lvl3pPr lvl="2" rtl="0" algn="l">
              <a:lnSpc>
                <a:spcPct val="90000"/>
              </a:lnSpc>
              <a:spcBef>
                <a:spcPts val="0"/>
              </a:spcBef>
              <a:spcAft>
                <a:spcPts val="0"/>
              </a:spcAft>
              <a:buClr>
                <a:srgbClr val="000000"/>
              </a:buClr>
              <a:buSzPts val="1400"/>
              <a:buNone/>
              <a:defRPr sz="1100"/>
            </a:lvl3pPr>
            <a:lvl4pPr lvl="3" rtl="0" algn="l">
              <a:lnSpc>
                <a:spcPct val="90000"/>
              </a:lnSpc>
              <a:spcBef>
                <a:spcPts val="0"/>
              </a:spcBef>
              <a:spcAft>
                <a:spcPts val="0"/>
              </a:spcAft>
              <a:buClr>
                <a:srgbClr val="000000"/>
              </a:buClr>
              <a:buSzPts val="1400"/>
              <a:buNone/>
              <a:defRPr sz="1100"/>
            </a:lvl4pPr>
            <a:lvl5pPr lvl="4" rtl="0" algn="l">
              <a:lnSpc>
                <a:spcPct val="90000"/>
              </a:lnSpc>
              <a:spcBef>
                <a:spcPts val="0"/>
              </a:spcBef>
              <a:spcAft>
                <a:spcPts val="0"/>
              </a:spcAft>
              <a:buClr>
                <a:srgbClr val="000000"/>
              </a:buClr>
              <a:buSzPts val="1400"/>
              <a:buNone/>
              <a:defRPr sz="1100"/>
            </a:lvl5pPr>
            <a:lvl6pPr lvl="5" rtl="0" algn="l">
              <a:lnSpc>
                <a:spcPct val="90000"/>
              </a:lnSpc>
              <a:spcBef>
                <a:spcPts val="0"/>
              </a:spcBef>
              <a:spcAft>
                <a:spcPts val="0"/>
              </a:spcAft>
              <a:buClr>
                <a:srgbClr val="000000"/>
              </a:buClr>
              <a:buSzPts val="1400"/>
              <a:buNone/>
              <a:defRPr sz="1100"/>
            </a:lvl6pPr>
            <a:lvl7pPr lvl="6" rtl="0" algn="l">
              <a:lnSpc>
                <a:spcPct val="90000"/>
              </a:lnSpc>
              <a:spcBef>
                <a:spcPts val="0"/>
              </a:spcBef>
              <a:spcAft>
                <a:spcPts val="0"/>
              </a:spcAft>
              <a:buClr>
                <a:srgbClr val="000000"/>
              </a:buClr>
              <a:buSzPts val="1400"/>
              <a:buNone/>
              <a:defRPr sz="1100"/>
            </a:lvl7pPr>
            <a:lvl8pPr lvl="7" rtl="0" algn="l">
              <a:lnSpc>
                <a:spcPct val="90000"/>
              </a:lnSpc>
              <a:spcBef>
                <a:spcPts val="0"/>
              </a:spcBef>
              <a:spcAft>
                <a:spcPts val="0"/>
              </a:spcAft>
              <a:buClr>
                <a:srgbClr val="000000"/>
              </a:buClr>
              <a:buSzPts val="1400"/>
              <a:buNone/>
              <a:defRPr sz="1100"/>
            </a:lvl8pPr>
            <a:lvl9pPr lvl="8" rtl="0" algn="l">
              <a:lnSpc>
                <a:spcPct val="90000"/>
              </a:lnSpc>
              <a:spcBef>
                <a:spcPts val="0"/>
              </a:spcBef>
              <a:spcAft>
                <a:spcPts val="0"/>
              </a:spcAft>
              <a:buClr>
                <a:srgbClr val="000000"/>
              </a:buClr>
              <a:buSzPts val="1400"/>
              <a:buNone/>
              <a:defRPr sz="11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134" name="Shape 134"/>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1" showMasterSp="0">
  <p:cSld name="1_Custom Layout_1">
    <p:bg>
      <p:bgPr>
        <a:solidFill>
          <a:srgbClr val="1D252D"/>
        </a:solidFill>
      </p:bgPr>
    </p:bg>
    <p:spTree>
      <p:nvGrpSpPr>
        <p:cNvPr id="135" name="Shape 135"/>
        <p:cNvGrpSpPr/>
        <p:nvPr/>
      </p:nvGrpSpPr>
      <p:grpSpPr>
        <a:xfrm>
          <a:off x="0" y="0"/>
          <a:ext cx="0" cy="0"/>
          <a:chOff x="0" y="0"/>
          <a:chExt cx="0" cy="0"/>
        </a:xfrm>
      </p:grpSpPr>
      <p:sp>
        <p:nvSpPr>
          <p:cNvPr id="136" name="Google Shape;136;p36"/>
          <p:cNvSpPr txBox="1"/>
          <p:nvPr>
            <p:ph type="title"/>
          </p:nvPr>
        </p:nvSpPr>
        <p:spPr>
          <a:xfrm>
            <a:off x="526594" y="1012030"/>
            <a:ext cx="3988800" cy="717600"/>
          </a:xfrm>
          <a:prstGeom prst="rect">
            <a:avLst/>
          </a:prstGeom>
          <a:noFill/>
          <a:ln>
            <a:noFill/>
          </a:ln>
        </p:spPr>
        <p:txBody>
          <a:bodyPr anchorCtr="0" anchor="ctr" bIns="34275" lIns="34275" spcFirstLastPara="1" rIns="34275" wrap="square" tIns="34275">
            <a:noAutofit/>
          </a:bodyPr>
          <a:lstStyle>
            <a:lvl1pPr lvl="0" rtl="0" algn="l">
              <a:lnSpc>
                <a:spcPct val="90000"/>
              </a:lnSpc>
              <a:spcBef>
                <a:spcPts val="0"/>
              </a:spcBef>
              <a:spcAft>
                <a:spcPts val="0"/>
              </a:spcAft>
              <a:buClr>
                <a:srgbClr val="FFFFFF"/>
              </a:buClr>
              <a:buSzPts val="2100"/>
              <a:buFont typeface="Arial"/>
              <a:buNone/>
              <a:defRPr sz="2100">
                <a:solidFill>
                  <a:srgbClr val="FFFFFF"/>
                </a:solidFill>
              </a:defRPr>
            </a:lvl1pPr>
            <a:lvl2pPr lvl="1" rtl="0" algn="l">
              <a:lnSpc>
                <a:spcPct val="90000"/>
              </a:lnSpc>
              <a:spcBef>
                <a:spcPts val="0"/>
              </a:spcBef>
              <a:spcAft>
                <a:spcPts val="0"/>
              </a:spcAft>
              <a:buClr>
                <a:srgbClr val="FFFFFF"/>
              </a:buClr>
              <a:buSzPts val="2100"/>
              <a:buNone/>
              <a:defRPr sz="2100">
                <a:solidFill>
                  <a:srgbClr val="FFFFFF"/>
                </a:solidFill>
              </a:defRPr>
            </a:lvl2pPr>
            <a:lvl3pPr lvl="2" rtl="0" algn="l">
              <a:lnSpc>
                <a:spcPct val="90000"/>
              </a:lnSpc>
              <a:spcBef>
                <a:spcPts val="0"/>
              </a:spcBef>
              <a:spcAft>
                <a:spcPts val="0"/>
              </a:spcAft>
              <a:buClr>
                <a:srgbClr val="FFFFFF"/>
              </a:buClr>
              <a:buSzPts val="2100"/>
              <a:buNone/>
              <a:defRPr sz="2100">
                <a:solidFill>
                  <a:srgbClr val="FFFFFF"/>
                </a:solidFill>
              </a:defRPr>
            </a:lvl3pPr>
            <a:lvl4pPr lvl="3" rtl="0" algn="l">
              <a:lnSpc>
                <a:spcPct val="90000"/>
              </a:lnSpc>
              <a:spcBef>
                <a:spcPts val="0"/>
              </a:spcBef>
              <a:spcAft>
                <a:spcPts val="0"/>
              </a:spcAft>
              <a:buClr>
                <a:srgbClr val="FFFFFF"/>
              </a:buClr>
              <a:buSzPts val="2100"/>
              <a:buNone/>
              <a:defRPr sz="2100">
                <a:solidFill>
                  <a:srgbClr val="FFFFFF"/>
                </a:solidFill>
              </a:defRPr>
            </a:lvl4pPr>
            <a:lvl5pPr lvl="4" rtl="0" algn="l">
              <a:lnSpc>
                <a:spcPct val="90000"/>
              </a:lnSpc>
              <a:spcBef>
                <a:spcPts val="0"/>
              </a:spcBef>
              <a:spcAft>
                <a:spcPts val="0"/>
              </a:spcAft>
              <a:buClr>
                <a:srgbClr val="FFFFFF"/>
              </a:buClr>
              <a:buSzPts val="2100"/>
              <a:buNone/>
              <a:defRPr sz="2100">
                <a:solidFill>
                  <a:srgbClr val="FFFFFF"/>
                </a:solidFill>
              </a:defRPr>
            </a:lvl5pPr>
            <a:lvl6pPr lvl="5" rtl="0" algn="l">
              <a:lnSpc>
                <a:spcPct val="90000"/>
              </a:lnSpc>
              <a:spcBef>
                <a:spcPts val="0"/>
              </a:spcBef>
              <a:spcAft>
                <a:spcPts val="0"/>
              </a:spcAft>
              <a:buClr>
                <a:srgbClr val="FFFFFF"/>
              </a:buClr>
              <a:buSzPts val="2100"/>
              <a:buNone/>
              <a:defRPr sz="2100">
                <a:solidFill>
                  <a:srgbClr val="FFFFFF"/>
                </a:solidFill>
              </a:defRPr>
            </a:lvl6pPr>
            <a:lvl7pPr lvl="6" rtl="0" algn="l">
              <a:lnSpc>
                <a:spcPct val="90000"/>
              </a:lnSpc>
              <a:spcBef>
                <a:spcPts val="0"/>
              </a:spcBef>
              <a:spcAft>
                <a:spcPts val="0"/>
              </a:spcAft>
              <a:buClr>
                <a:srgbClr val="FFFFFF"/>
              </a:buClr>
              <a:buSzPts val="2100"/>
              <a:buNone/>
              <a:defRPr sz="2100">
                <a:solidFill>
                  <a:srgbClr val="FFFFFF"/>
                </a:solidFill>
              </a:defRPr>
            </a:lvl7pPr>
            <a:lvl8pPr lvl="7" rtl="0" algn="l">
              <a:lnSpc>
                <a:spcPct val="90000"/>
              </a:lnSpc>
              <a:spcBef>
                <a:spcPts val="0"/>
              </a:spcBef>
              <a:spcAft>
                <a:spcPts val="0"/>
              </a:spcAft>
              <a:buClr>
                <a:srgbClr val="FFFFFF"/>
              </a:buClr>
              <a:buSzPts val="2100"/>
              <a:buNone/>
              <a:defRPr sz="2100">
                <a:solidFill>
                  <a:srgbClr val="FFFFFF"/>
                </a:solidFill>
              </a:defRPr>
            </a:lvl8pPr>
            <a:lvl9pPr lvl="8" rtl="0" algn="l">
              <a:lnSpc>
                <a:spcPct val="90000"/>
              </a:lnSpc>
              <a:spcBef>
                <a:spcPts val="0"/>
              </a:spcBef>
              <a:spcAft>
                <a:spcPts val="0"/>
              </a:spcAft>
              <a:buClr>
                <a:srgbClr val="FFFFFF"/>
              </a:buClr>
              <a:buSzPts val="2100"/>
              <a:buNone/>
              <a:defRPr sz="2100">
                <a:solidFill>
                  <a:srgbClr val="FFFFFF"/>
                </a:solidFill>
              </a:defRPr>
            </a:lvl9pPr>
          </a:lstStyle>
          <a:p/>
        </p:txBody>
      </p:sp>
      <p:sp>
        <p:nvSpPr>
          <p:cNvPr id="137" name="Google Shape;137;p36"/>
          <p:cNvSpPr txBox="1"/>
          <p:nvPr>
            <p:ph idx="1" type="body"/>
          </p:nvPr>
        </p:nvSpPr>
        <p:spPr>
          <a:xfrm>
            <a:off x="526800" y="1729556"/>
            <a:ext cx="3988500" cy="2405100"/>
          </a:xfrm>
          <a:prstGeom prst="rect">
            <a:avLst/>
          </a:prstGeom>
          <a:noFill/>
          <a:ln>
            <a:noFill/>
          </a:ln>
        </p:spPr>
        <p:txBody>
          <a:bodyPr anchorCtr="0" anchor="t" bIns="34275" lIns="34275" spcFirstLastPara="1" rIns="34275" wrap="square" tIns="34275">
            <a:noAutofit/>
          </a:bodyPr>
          <a:lstStyle>
            <a:lvl1pPr indent="-323850" lvl="0" marL="457200" rtl="0" algn="l">
              <a:lnSpc>
                <a:spcPct val="100000"/>
              </a:lnSpc>
              <a:spcBef>
                <a:spcPts val="1800"/>
              </a:spcBef>
              <a:spcAft>
                <a:spcPts val="0"/>
              </a:spcAft>
              <a:buClr>
                <a:srgbClr val="FFFFFF"/>
              </a:buClr>
              <a:buSzPts val="1500"/>
              <a:buFont typeface="Arial"/>
              <a:buChar char="•"/>
              <a:defRPr sz="1500">
                <a:solidFill>
                  <a:srgbClr val="FFFFFF"/>
                </a:solidFill>
              </a:defRPr>
            </a:lvl1pPr>
            <a:lvl2pPr indent="-323850" lvl="1" marL="914400" rtl="0" algn="l">
              <a:lnSpc>
                <a:spcPct val="100000"/>
              </a:lnSpc>
              <a:spcBef>
                <a:spcPts val="1800"/>
              </a:spcBef>
              <a:spcAft>
                <a:spcPts val="0"/>
              </a:spcAft>
              <a:buClr>
                <a:srgbClr val="FFFFFF"/>
              </a:buClr>
              <a:buSzPts val="1500"/>
              <a:buFont typeface="Arial"/>
              <a:buChar char="•"/>
              <a:defRPr sz="1500">
                <a:solidFill>
                  <a:srgbClr val="FFFFFF"/>
                </a:solidFill>
              </a:defRPr>
            </a:lvl2pPr>
            <a:lvl3pPr indent="-323850" lvl="2" marL="1371600" rtl="0" algn="l">
              <a:lnSpc>
                <a:spcPct val="100000"/>
              </a:lnSpc>
              <a:spcBef>
                <a:spcPts val="1800"/>
              </a:spcBef>
              <a:spcAft>
                <a:spcPts val="0"/>
              </a:spcAft>
              <a:buClr>
                <a:srgbClr val="FFFFFF"/>
              </a:buClr>
              <a:buSzPts val="1500"/>
              <a:buFont typeface="Arial"/>
              <a:buChar char="•"/>
              <a:defRPr sz="1500">
                <a:solidFill>
                  <a:srgbClr val="FFFFFF"/>
                </a:solidFill>
              </a:defRPr>
            </a:lvl3pPr>
            <a:lvl4pPr indent="-323850" lvl="3" marL="1828800" rtl="0" algn="l">
              <a:lnSpc>
                <a:spcPct val="100000"/>
              </a:lnSpc>
              <a:spcBef>
                <a:spcPts val="1800"/>
              </a:spcBef>
              <a:spcAft>
                <a:spcPts val="0"/>
              </a:spcAft>
              <a:buClr>
                <a:srgbClr val="FFFFFF"/>
              </a:buClr>
              <a:buSzPts val="1500"/>
              <a:buFont typeface="Arial"/>
              <a:buChar char="•"/>
              <a:defRPr sz="1500">
                <a:solidFill>
                  <a:srgbClr val="FFFFFF"/>
                </a:solidFill>
              </a:defRPr>
            </a:lvl4pPr>
            <a:lvl5pPr indent="-323850" lvl="4" marL="2286000" rtl="0" algn="l">
              <a:lnSpc>
                <a:spcPct val="100000"/>
              </a:lnSpc>
              <a:spcBef>
                <a:spcPts val="1800"/>
              </a:spcBef>
              <a:spcAft>
                <a:spcPts val="0"/>
              </a:spcAft>
              <a:buClr>
                <a:srgbClr val="FFFFFF"/>
              </a:buClr>
              <a:buSzPts val="1500"/>
              <a:buFont typeface="Arial"/>
              <a:buChar char="•"/>
              <a:defRPr sz="1500">
                <a:solidFill>
                  <a:srgbClr val="FFFFFF"/>
                </a:solidFill>
              </a:defRPr>
            </a:lvl5pPr>
            <a:lvl6pPr indent="-317500" lvl="5" marL="2743200" rtl="0" algn="l">
              <a:lnSpc>
                <a:spcPct val="120000"/>
              </a:lnSpc>
              <a:spcBef>
                <a:spcPts val="900"/>
              </a:spcBef>
              <a:spcAft>
                <a:spcPts val="0"/>
              </a:spcAft>
              <a:buClr>
                <a:srgbClr val="FFFFFF"/>
              </a:buClr>
              <a:buSzPts val="1400"/>
              <a:buChar char="○"/>
              <a:defRPr sz="1100">
                <a:solidFill>
                  <a:srgbClr val="FFFFFF"/>
                </a:solidFill>
              </a:defRPr>
            </a:lvl6pPr>
            <a:lvl7pPr indent="-317500" lvl="6" marL="3200400" rtl="0" algn="l">
              <a:lnSpc>
                <a:spcPct val="120000"/>
              </a:lnSpc>
              <a:spcBef>
                <a:spcPts val="900"/>
              </a:spcBef>
              <a:spcAft>
                <a:spcPts val="0"/>
              </a:spcAft>
              <a:buClr>
                <a:srgbClr val="FFFFFF"/>
              </a:buClr>
              <a:buSzPts val="1400"/>
              <a:buChar char="○"/>
              <a:defRPr sz="1100">
                <a:solidFill>
                  <a:srgbClr val="FFFFFF"/>
                </a:solidFill>
              </a:defRPr>
            </a:lvl7pPr>
            <a:lvl8pPr indent="-317500" lvl="7" marL="3657600" rtl="0" algn="l">
              <a:lnSpc>
                <a:spcPct val="120000"/>
              </a:lnSpc>
              <a:spcBef>
                <a:spcPts val="900"/>
              </a:spcBef>
              <a:spcAft>
                <a:spcPts val="0"/>
              </a:spcAft>
              <a:buClr>
                <a:srgbClr val="FFFFFF"/>
              </a:buClr>
              <a:buSzPts val="1400"/>
              <a:buChar char="○"/>
              <a:defRPr sz="1100">
                <a:solidFill>
                  <a:srgbClr val="FFFFFF"/>
                </a:solidFill>
              </a:defRPr>
            </a:lvl8pPr>
            <a:lvl9pPr indent="-317500" lvl="8" marL="4114800" rtl="0" algn="l">
              <a:lnSpc>
                <a:spcPct val="120000"/>
              </a:lnSpc>
              <a:spcBef>
                <a:spcPts val="900"/>
              </a:spcBef>
              <a:spcAft>
                <a:spcPts val="0"/>
              </a:spcAft>
              <a:buClr>
                <a:srgbClr val="FFFFFF"/>
              </a:buClr>
              <a:buSzPts val="1400"/>
              <a:buChar char="○"/>
              <a:defRPr sz="1100">
                <a:solidFill>
                  <a:srgbClr val="FFFFFF"/>
                </a:solidFill>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Only 1" showMasterSp="0">
  <p:cSld name="2_Title Only_1">
    <p:bg>
      <p:bgPr>
        <a:solidFill>
          <a:srgbClr val="001746"/>
        </a:solidFill>
      </p:bgPr>
    </p:bg>
    <p:spTree>
      <p:nvGrpSpPr>
        <p:cNvPr id="138" name="Shape 138"/>
        <p:cNvGrpSpPr/>
        <p:nvPr/>
      </p:nvGrpSpPr>
      <p:grpSpPr>
        <a:xfrm>
          <a:off x="0" y="0"/>
          <a:ext cx="0" cy="0"/>
          <a:chOff x="0" y="0"/>
          <a:chExt cx="0" cy="0"/>
        </a:xfrm>
      </p:grpSpPr>
      <p:sp>
        <p:nvSpPr>
          <p:cNvPr id="139" name="Google Shape;139;p37"/>
          <p:cNvSpPr txBox="1"/>
          <p:nvPr>
            <p:ph type="title"/>
          </p:nvPr>
        </p:nvSpPr>
        <p:spPr>
          <a:xfrm>
            <a:off x="412743" y="381131"/>
            <a:ext cx="7886700" cy="405600"/>
          </a:xfrm>
          <a:prstGeom prst="rect">
            <a:avLst/>
          </a:prstGeom>
          <a:noFill/>
          <a:ln>
            <a:noFill/>
          </a:ln>
        </p:spPr>
        <p:txBody>
          <a:bodyPr anchorCtr="0" anchor="t" bIns="34275" lIns="34275" spcFirstLastPara="1" rIns="34275" wrap="square" tIns="34275">
            <a:noAutofit/>
          </a:bodyPr>
          <a:lstStyle>
            <a:lvl1pPr lvl="0" rtl="0" algn="l">
              <a:lnSpc>
                <a:spcPct val="90000"/>
              </a:lnSpc>
              <a:spcBef>
                <a:spcPts val="0"/>
              </a:spcBef>
              <a:spcAft>
                <a:spcPts val="0"/>
              </a:spcAft>
              <a:buClr>
                <a:srgbClr val="FEFEFE"/>
              </a:buClr>
              <a:buSzPts val="2400"/>
              <a:buFont typeface="Arial"/>
              <a:buNone/>
              <a:defRPr sz="1100">
                <a:solidFill>
                  <a:srgbClr val="FEFEFE"/>
                </a:solidFill>
              </a:defRPr>
            </a:lvl1pPr>
            <a:lvl2pPr lvl="1" rtl="0" algn="l">
              <a:lnSpc>
                <a:spcPct val="90000"/>
              </a:lnSpc>
              <a:spcBef>
                <a:spcPts val="0"/>
              </a:spcBef>
              <a:spcAft>
                <a:spcPts val="0"/>
              </a:spcAft>
              <a:buClr>
                <a:srgbClr val="000000"/>
              </a:buClr>
              <a:buSzPts val="1400"/>
              <a:buNone/>
              <a:defRPr sz="1100"/>
            </a:lvl2pPr>
            <a:lvl3pPr lvl="2" rtl="0" algn="l">
              <a:lnSpc>
                <a:spcPct val="90000"/>
              </a:lnSpc>
              <a:spcBef>
                <a:spcPts val="0"/>
              </a:spcBef>
              <a:spcAft>
                <a:spcPts val="0"/>
              </a:spcAft>
              <a:buClr>
                <a:srgbClr val="000000"/>
              </a:buClr>
              <a:buSzPts val="1400"/>
              <a:buNone/>
              <a:defRPr sz="1100"/>
            </a:lvl3pPr>
            <a:lvl4pPr lvl="3" rtl="0" algn="l">
              <a:lnSpc>
                <a:spcPct val="90000"/>
              </a:lnSpc>
              <a:spcBef>
                <a:spcPts val="0"/>
              </a:spcBef>
              <a:spcAft>
                <a:spcPts val="0"/>
              </a:spcAft>
              <a:buClr>
                <a:srgbClr val="000000"/>
              </a:buClr>
              <a:buSzPts val="1400"/>
              <a:buNone/>
              <a:defRPr sz="1100"/>
            </a:lvl4pPr>
            <a:lvl5pPr lvl="4" rtl="0" algn="l">
              <a:lnSpc>
                <a:spcPct val="90000"/>
              </a:lnSpc>
              <a:spcBef>
                <a:spcPts val="0"/>
              </a:spcBef>
              <a:spcAft>
                <a:spcPts val="0"/>
              </a:spcAft>
              <a:buClr>
                <a:srgbClr val="000000"/>
              </a:buClr>
              <a:buSzPts val="1400"/>
              <a:buNone/>
              <a:defRPr sz="1100"/>
            </a:lvl5pPr>
            <a:lvl6pPr lvl="5" rtl="0" algn="l">
              <a:lnSpc>
                <a:spcPct val="90000"/>
              </a:lnSpc>
              <a:spcBef>
                <a:spcPts val="0"/>
              </a:spcBef>
              <a:spcAft>
                <a:spcPts val="0"/>
              </a:spcAft>
              <a:buClr>
                <a:srgbClr val="000000"/>
              </a:buClr>
              <a:buSzPts val="1400"/>
              <a:buNone/>
              <a:defRPr sz="1100"/>
            </a:lvl6pPr>
            <a:lvl7pPr lvl="6" rtl="0" algn="l">
              <a:lnSpc>
                <a:spcPct val="90000"/>
              </a:lnSpc>
              <a:spcBef>
                <a:spcPts val="0"/>
              </a:spcBef>
              <a:spcAft>
                <a:spcPts val="0"/>
              </a:spcAft>
              <a:buClr>
                <a:srgbClr val="000000"/>
              </a:buClr>
              <a:buSzPts val="1400"/>
              <a:buNone/>
              <a:defRPr sz="1100"/>
            </a:lvl7pPr>
            <a:lvl8pPr lvl="7" rtl="0" algn="l">
              <a:lnSpc>
                <a:spcPct val="90000"/>
              </a:lnSpc>
              <a:spcBef>
                <a:spcPts val="0"/>
              </a:spcBef>
              <a:spcAft>
                <a:spcPts val="0"/>
              </a:spcAft>
              <a:buClr>
                <a:srgbClr val="000000"/>
              </a:buClr>
              <a:buSzPts val="1400"/>
              <a:buNone/>
              <a:defRPr sz="1100"/>
            </a:lvl8pPr>
            <a:lvl9pPr lvl="8" rtl="0" algn="l">
              <a:lnSpc>
                <a:spcPct val="90000"/>
              </a:lnSpc>
              <a:spcBef>
                <a:spcPts val="0"/>
              </a:spcBef>
              <a:spcAft>
                <a:spcPts val="0"/>
              </a:spcAft>
              <a:buClr>
                <a:srgbClr val="000000"/>
              </a:buClr>
              <a:buSzPts val="1400"/>
              <a:buNone/>
              <a:defRPr sz="1100"/>
            </a:lvl9pPr>
          </a:lstStyle>
          <a:p/>
        </p:txBody>
      </p:sp>
      <p:grpSp>
        <p:nvGrpSpPr>
          <p:cNvPr id="140" name="Google Shape;140;p37"/>
          <p:cNvGrpSpPr/>
          <p:nvPr/>
        </p:nvGrpSpPr>
        <p:grpSpPr>
          <a:xfrm>
            <a:off x="2937018" y="-551377"/>
            <a:ext cx="8113940" cy="7578119"/>
            <a:chOff x="0" y="-1"/>
            <a:chExt cx="10818586" cy="10104159"/>
          </a:xfrm>
        </p:grpSpPr>
        <p:pic>
          <p:nvPicPr>
            <p:cNvPr descr="Picture 13" id="141" name="Google Shape;141;p37"/>
            <p:cNvPicPr preferRelativeResize="0"/>
            <p:nvPr/>
          </p:nvPicPr>
          <p:blipFill rotWithShape="1">
            <a:blip r:embed="rId2">
              <a:alphaModFix amt="4000"/>
            </a:blip>
            <a:srcRect b="0" l="0" r="0" t="0"/>
            <a:stretch/>
          </p:blipFill>
          <p:spPr>
            <a:xfrm>
              <a:off x="1351565" y="4703805"/>
              <a:ext cx="2670179" cy="3044003"/>
            </a:xfrm>
            <a:prstGeom prst="rect">
              <a:avLst/>
            </a:prstGeom>
            <a:noFill/>
            <a:ln>
              <a:noFill/>
            </a:ln>
          </p:spPr>
        </p:pic>
        <p:pic>
          <p:nvPicPr>
            <p:cNvPr descr="Picture 14" id="142" name="Google Shape;142;p37"/>
            <p:cNvPicPr preferRelativeResize="0"/>
            <p:nvPr/>
          </p:nvPicPr>
          <p:blipFill rotWithShape="1">
            <a:blip r:embed="rId2">
              <a:alphaModFix amt="4000"/>
            </a:blip>
            <a:srcRect b="0" l="0" r="0" t="0"/>
            <a:stretch/>
          </p:blipFill>
          <p:spPr>
            <a:xfrm>
              <a:off x="0" y="7060155"/>
              <a:ext cx="2670179" cy="3044003"/>
            </a:xfrm>
            <a:prstGeom prst="rect">
              <a:avLst/>
            </a:prstGeom>
            <a:noFill/>
            <a:ln>
              <a:noFill/>
            </a:ln>
          </p:spPr>
        </p:pic>
        <p:pic>
          <p:nvPicPr>
            <p:cNvPr descr="Picture 15" id="143" name="Google Shape;143;p37"/>
            <p:cNvPicPr preferRelativeResize="0"/>
            <p:nvPr/>
          </p:nvPicPr>
          <p:blipFill rotWithShape="1">
            <a:blip r:embed="rId2">
              <a:alphaModFix amt="4000"/>
            </a:blip>
            <a:srcRect b="0" l="0" r="0" t="0"/>
            <a:stretch/>
          </p:blipFill>
          <p:spPr>
            <a:xfrm>
              <a:off x="2716405" y="7051916"/>
              <a:ext cx="2670179" cy="3044003"/>
            </a:xfrm>
            <a:prstGeom prst="rect">
              <a:avLst/>
            </a:prstGeom>
            <a:noFill/>
            <a:ln>
              <a:noFill/>
            </a:ln>
          </p:spPr>
        </p:pic>
        <p:pic>
          <p:nvPicPr>
            <p:cNvPr descr="Picture 19" id="144" name="Google Shape;144;p37"/>
            <p:cNvPicPr preferRelativeResize="0"/>
            <p:nvPr/>
          </p:nvPicPr>
          <p:blipFill rotWithShape="1">
            <a:blip r:embed="rId2">
              <a:alphaModFix amt="4000"/>
            </a:blip>
            <a:srcRect b="0" l="0" r="0" t="0"/>
            <a:stretch/>
          </p:blipFill>
          <p:spPr>
            <a:xfrm>
              <a:off x="5424168" y="2347454"/>
              <a:ext cx="2670179" cy="3044003"/>
            </a:xfrm>
            <a:prstGeom prst="rect">
              <a:avLst/>
            </a:prstGeom>
            <a:noFill/>
            <a:ln>
              <a:noFill/>
            </a:ln>
          </p:spPr>
        </p:pic>
        <p:pic>
          <p:nvPicPr>
            <p:cNvPr descr="Picture 20" id="145" name="Google Shape;145;p37"/>
            <p:cNvPicPr preferRelativeResize="0"/>
            <p:nvPr/>
          </p:nvPicPr>
          <p:blipFill rotWithShape="1">
            <a:blip r:embed="rId2">
              <a:alphaModFix amt="4000"/>
            </a:blip>
            <a:srcRect b="0" l="0" r="0" t="0"/>
            <a:stretch/>
          </p:blipFill>
          <p:spPr>
            <a:xfrm>
              <a:off x="4072602" y="4703805"/>
              <a:ext cx="2670180" cy="3044003"/>
            </a:xfrm>
            <a:prstGeom prst="rect">
              <a:avLst/>
            </a:prstGeom>
            <a:noFill/>
            <a:ln>
              <a:noFill/>
            </a:ln>
          </p:spPr>
        </p:pic>
        <p:pic>
          <p:nvPicPr>
            <p:cNvPr descr="Picture 21" id="146" name="Google Shape;146;p37"/>
            <p:cNvPicPr preferRelativeResize="0"/>
            <p:nvPr/>
          </p:nvPicPr>
          <p:blipFill rotWithShape="1">
            <a:blip r:embed="rId2">
              <a:alphaModFix amt="4000"/>
            </a:blip>
            <a:srcRect b="0" l="0" r="0" t="0"/>
            <a:stretch/>
          </p:blipFill>
          <p:spPr>
            <a:xfrm>
              <a:off x="6789008" y="4695566"/>
              <a:ext cx="2670179" cy="3044003"/>
            </a:xfrm>
            <a:prstGeom prst="rect">
              <a:avLst/>
            </a:prstGeom>
            <a:noFill/>
            <a:ln>
              <a:noFill/>
            </a:ln>
          </p:spPr>
        </p:pic>
        <p:pic>
          <p:nvPicPr>
            <p:cNvPr descr="Picture 22" id="147" name="Google Shape;147;p37"/>
            <p:cNvPicPr preferRelativeResize="0"/>
            <p:nvPr/>
          </p:nvPicPr>
          <p:blipFill rotWithShape="1">
            <a:blip r:embed="rId2">
              <a:alphaModFix amt="4000"/>
            </a:blip>
            <a:srcRect b="0" l="0" r="0" t="0"/>
            <a:stretch/>
          </p:blipFill>
          <p:spPr>
            <a:xfrm>
              <a:off x="5440644" y="7051261"/>
              <a:ext cx="2670179" cy="3044003"/>
            </a:xfrm>
            <a:prstGeom prst="rect">
              <a:avLst/>
            </a:prstGeom>
            <a:noFill/>
            <a:ln>
              <a:noFill/>
            </a:ln>
          </p:spPr>
        </p:pic>
        <p:pic>
          <p:nvPicPr>
            <p:cNvPr descr="Picture 23" id="148" name="Google Shape;148;p37"/>
            <p:cNvPicPr preferRelativeResize="0"/>
            <p:nvPr/>
          </p:nvPicPr>
          <p:blipFill rotWithShape="1">
            <a:blip r:embed="rId2">
              <a:alphaModFix amt="4000"/>
            </a:blip>
            <a:srcRect b="0" l="0" r="0" t="0"/>
            <a:stretch/>
          </p:blipFill>
          <p:spPr>
            <a:xfrm>
              <a:off x="2708167" y="2356349"/>
              <a:ext cx="2670179" cy="3044002"/>
            </a:xfrm>
            <a:prstGeom prst="rect">
              <a:avLst/>
            </a:prstGeom>
            <a:noFill/>
            <a:ln>
              <a:noFill/>
            </a:ln>
          </p:spPr>
        </p:pic>
        <p:pic>
          <p:nvPicPr>
            <p:cNvPr descr="Picture 24" id="149" name="Google Shape;149;p37"/>
            <p:cNvPicPr preferRelativeResize="0"/>
            <p:nvPr/>
          </p:nvPicPr>
          <p:blipFill rotWithShape="1">
            <a:blip r:embed="rId2">
              <a:alphaModFix amt="4000"/>
            </a:blip>
            <a:srcRect b="0" l="0" r="0" t="0"/>
            <a:stretch/>
          </p:blipFill>
          <p:spPr>
            <a:xfrm>
              <a:off x="4064365" y="8237"/>
              <a:ext cx="2670179" cy="3044003"/>
            </a:xfrm>
            <a:prstGeom prst="rect">
              <a:avLst/>
            </a:prstGeom>
            <a:noFill/>
            <a:ln>
              <a:noFill/>
            </a:ln>
          </p:spPr>
        </p:pic>
        <p:pic>
          <p:nvPicPr>
            <p:cNvPr descr="Picture 25" id="150" name="Google Shape;150;p37"/>
            <p:cNvPicPr preferRelativeResize="0"/>
            <p:nvPr/>
          </p:nvPicPr>
          <p:blipFill rotWithShape="1">
            <a:blip r:embed="rId2">
              <a:alphaModFix amt="4000"/>
            </a:blip>
            <a:srcRect b="0" l="0" r="0" t="0"/>
            <a:stretch/>
          </p:blipFill>
          <p:spPr>
            <a:xfrm>
              <a:off x="8148407" y="2347454"/>
              <a:ext cx="2670179" cy="3044003"/>
            </a:xfrm>
            <a:prstGeom prst="rect">
              <a:avLst/>
            </a:prstGeom>
            <a:noFill/>
            <a:ln>
              <a:noFill/>
            </a:ln>
          </p:spPr>
        </p:pic>
        <p:pic>
          <p:nvPicPr>
            <p:cNvPr descr="Picture 26" id="151" name="Google Shape;151;p37"/>
            <p:cNvPicPr preferRelativeResize="0"/>
            <p:nvPr/>
          </p:nvPicPr>
          <p:blipFill rotWithShape="1">
            <a:blip r:embed="rId2">
              <a:alphaModFix amt="4000"/>
            </a:blip>
            <a:srcRect b="0" l="0" r="0" t="0"/>
            <a:stretch/>
          </p:blipFill>
          <p:spPr>
            <a:xfrm>
              <a:off x="6780365" y="-1"/>
              <a:ext cx="2670180" cy="3044003"/>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showMasterSp="0">
  <p:cSld name="4_Custom Layout">
    <p:bg>
      <p:bgPr>
        <a:solidFill>
          <a:schemeClr val="accent1"/>
        </a:solidFill>
      </p:bgPr>
    </p:bg>
    <p:spTree>
      <p:nvGrpSpPr>
        <p:cNvPr id="152" name="Shape 152"/>
        <p:cNvGrpSpPr/>
        <p:nvPr/>
      </p:nvGrpSpPr>
      <p:grpSpPr>
        <a:xfrm>
          <a:off x="0" y="0"/>
          <a:ext cx="0" cy="0"/>
          <a:chOff x="0" y="0"/>
          <a:chExt cx="0" cy="0"/>
        </a:xfrm>
      </p:grpSpPr>
      <p:grpSp>
        <p:nvGrpSpPr>
          <p:cNvPr id="153" name="Google Shape;153;p38"/>
          <p:cNvGrpSpPr/>
          <p:nvPr/>
        </p:nvGrpSpPr>
        <p:grpSpPr>
          <a:xfrm>
            <a:off x="2463192" y="-551377"/>
            <a:ext cx="8113940" cy="7578119"/>
            <a:chOff x="0" y="-1"/>
            <a:chExt cx="10818586" cy="10104159"/>
          </a:xfrm>
        </p:grpSpPr>
        <p:pic>
          <p:nvPicPr>
            <p:cNvPr descr="Picture 2" id="154" name="Google Shape;154;p38"/>
            <p:cNvPicPr preferRelativeResize="0"/>
            <p:nvPr/>
          </p:nvPicPr>
          <p:blipFill rotWithShape="1">
            <a:blip r:embed="rId2">
              <a:alphaModFix amt="4000"/>
            </a:blip>
            <a:srcRect b="0" l="0" r="0" t="0"/>
            <a:stretch/>
          </p:blipFill>
          <p:spPr>
            <a:xfrm>
              <a:off x="1351565" y="4703805"/>
              <a:ext cx="2670179" cy="3044003"/>
            </a:xfrm>
            <a:prstGeom prst="rect">
              <a:avLst/>
            </a:prstGeom>
            <a:noFill/>
            <a:ln>
              <a:noFill/>
            </a:ln>
          </p:spPr>
        </p:pic>
        <p:pic>
          <p:nvPicPr>
            <p:cNvPr descr="Picture 3" id="155" name="Google Shape;155;p38"/>
            <p:cNvPicPr preferRelativeResize="0"/>
            <p:nvPr/>
          </p:nvPicPr>
          <p:blipFill rotWithShape="1">
            <a:blip r:embed="rId2">
              <a:alphaModFix amt="4000"/>
            </a:blip>
            <a:srcRect b="0" l="0" r="0" t="0"/>
            <a:stretch/>
          </p:blipFill>
          <p:spPr>
            <a:xfrm>
              <a:off x="0" y="7060155"/>
              <a:ext cx="2670179" cy="3044003"/>
            </a:xfrm>
            <a:prstGeom prst="rect">
              <a:avLst/>
            </a:prstGeom>
            <a:noFill/>
            <a:ln>
              <a:noFill/>
            </a:ln>
          </p:spPr>
        </p:pic>
        <p:pic>
          <p:nvPicPr>
            <p:cNvPr descr="Picture 4" id="156" name="Google Shape;156;p38"/>
            <p:cNvPicPr preferRelativeResize="0"/>
            <p:nvPr/>
          </p:nvPicPr>
          <p:blipFill rotWithShape="1">
            <a:blip r:embed="rId2">
              <a:alphaModFix amt="4000"/>
            </a:blip>
            <a:srcRect b="0" l="0" r="0" t="0"/>
            <a:stretch/>
          </p:blipFill>
          <p:spPr>
            <a:xfrm>
              <a:off x="2716405" y="7051916"/>
              <a:ext cx="2670179" cy="3044003"/>
            </a:xfrm>
            <a:prstGeom prst="rect">
              <a:avLst/>
            </a:prstGeom>
            <a:noFill/>
            <a:ln>
              <a:noFill/>
            </a:ln>
          </p:spPr>
        </p:pic>
        <p:pic>
          <p:nvPicPr>
            <p:cNvPr descr="Picture 6" id="157" name="Google Shape;157;p38"/>
            <p:cNvPicPr preferRelativeResize="0"/>
            <p:nvPr/>
          </p:nvPicPr>
          <p:blipFill rotWithShape="1">
            <a:blip r:embed="rId2">
              <a:alphaModFix amt="4000"/>
            </a:blip>
            <a:srcRect b="0" l="0" r="0" t="0"/>
            <a:stretch/>
          </p:blipFill>
          <p:spPr>
            <a:xfrm>
              <a:off x="5424168" y="2347454"/>
              <a:ext cx="2670179" cy="3044003"/>
            </a:xfrm>
            <a:prstGeom prst="rect">
              <a:avLst/>
            </a:prstGeom>
            <a:noFill/>
            <a:ln>
              <a:noFill/>
            </a:ln>
          </p:spPr>
        </p:pic>
        <p:pic>
          <p:nvPicPr>
            <p:cNvPr descr="Picture 7" id="158" name="Google Shape;158;p38"/>
            <p:cNvPicPr preferRelativeResize="0"/>
            <p:nvPr/>
          </p:nvPicPr>
          <p:blipFill rotWithShape="1">
            <a:blip r:embed="rId2">
              <a:alphaModFix amt="4000"/>
            </a:blip>
            <a:srcRect b="0" l="0" r="0" t="0"/>
            <a:stretch/>
          </p:blipFill>
          <p:spPr>
            <a:xfrm>
              <a:off x="4072602" y="4703805"/>
              <a:ext cx="2670180" cy="3044003"/>
            </a:xfrm>
            <a:prstGeom prst="rect">
              <a:avLst/>
            </a:prstGeom>
            <a:noFill/>
            <a:ln>
              <a:noFill/>
            </a:ln>
          </p:spPr>
        </p:pic>
        <p:pic>
          <p:nvPicPr>
            <p:cNvPr descr="Picture 8" id="159" name="Google Shape;159;p38"/>
            <p:cNvPicPr preferRelativeResize="0"/>
            <p:nvPr/>
          </p:nvPicPr>
          <p:blipFill rotWithShape="1">
            <a:blip r:embed="rId2">
              <a:alphaModFix amt="4000"/>
            </a:blip>
            <a:srcRect b="0" l="0" r="0" t="0"/>
            <a:stretch/>
          </p:blipFill>
          <p:spPr>
            <a:xfrm>
              <a:off x="6789008" y="4695566"/>
              <a:ext cx="2670179" cy="3044003"/>
            </a:xfrm>
            <a:prstGeom prst="rect">
              <a:avLst/>
            </a:prstGeom>
            <a:noFill/>
            <a:ln>
              <a:noFill/>
            </a:ln>
          </p:spPr>
        </p:pic>
        <p:pic>
          <p:nvPicPr>
            <p:cNvPr descr="Picture 10" id="160" name="Google Shape;160;p38"/>
            <p:cNvPicPr preferRelativeResize="0"/>
            <p:nvPr/>
          </p:nvPicPr>
          <p:blipFill rotWithShape="1">
            <a:blip r:embed="rId2">
              <a:alphaModFix amt="4000"/>
            </a:blip>
            <a:srcRect b="0" l="0" r="0" t="0"/>
            <a:stretch/>
          </p:blipFill>
          <p:spPr>
            <a:xfrm>
              <a:off x="5440644" y="7051261"/>
              <a:ext cx="2670179" cy="3044003"/>
            </a:xfrm>
            <a:prstGeom prst="rect">
              <a:avLst/>
            </a:prstGeom>
            <a:noFill/>
            <a:ln>
              <a:noFill/>
            </a:ln>
          </p:spPr>
        </p:pic>
        <p:pic>
          <p:nvPicPr>
            <p:cNvPr descr="Picture 11" id="161" name="Google Shape;161;p38"/>
            <p:cNvPicPr preferRelativeResize="0"/>
            <p:nvPr/>
          </p:nvPicPr>
          <p:blipFill rotWithShape="1">
            <a:blip r:embed="rId2">
              <a:alphaModFix amt="4000"/>
            </a:blip>
            <a:srcRect b="0" l="0" r="0" t="0"/>
            <a:stretch/>
          </p:blipFill>
          <p:spPr>
            <a:xfrm>
              <a:off x="2708167" y="2356349"/>
              <a:ext cx="2670179" cy="3044002"/>
            </a:xfrm>
            <a:prstGeom prst="rect">
              <a:avLst/>
            </a:prstGeom>
            <a:noFill/>
            <a:ln>
              <a:noFill/>
            </a:ln>
          </p:spPr>
        </p:pic>
        <p:pic>
          <p:nvPicPr>
            <p:cNvPr descr="Picture 12" id="162" name="Google Shape;162;p38"/>
            <p:cNvPicPr preferRelativeResize="0"/>
            <p:nvPr/>
          </p:nvPicPr>
          <p:blipFill rotWithShape="1">
            <a:blip r:embed="rId2">
              <a:alphaModFix amt="4000"/>
            </a:blip>
            <a:srcRect b="0" l="0" r="0" t="0"/>
            <a:stretch/>
          </p:blipFill>
          <p:spPr>
            <a:xfrm>
              <a:off x="4064365" y="8237"/>
              <a:ext cx="2670179" cy="3044003"/>
            </a:xfrm>
            <a:prstGeom prst="rect">
              <a:avLst/>
            </a:prstGeom>
            <a:noFill/>
            <a:ln>
              <a:noFill/>
            </a:ln>
          </p:spPr>
        </p:pic>
        <p:pic>
          <p:nvPicPr>
            <p:cNvPr descr="Picture 13" id="163" name="Google Shape;163;p38"/>
            <p:cNvPicPr preferRelativeResize="0"/>
            <p:nvPr/>
          </p:nvPicPr>
          <p:blipFill rotWithShape="1">
            <a:blip r:embed="rId2">
              <a:alphaModFix amt="4000"/>
            </a:blip>
            <a:srcRect b="0" l="0" r="0" t="0"/>
            <a:stretch/>
          </p:blipFill>
          <p:spPr>
            <a:xfrm>
              <a:off x="8148407" y="2347454"/>
              <a:ext cx="2670179" cy="3044003"/>
            </a:xfrm>
            <a:prstGeom prst="rect">
              <a:avLst/>
            </a:prstGeom>
            <a:noFill/>
            <a:ln>
              <a:noFill/>
            </a:ln>
          </p:spPr>
        </p:pic>
        <p:pic>
          <p:nvPicPr>
            <p:cNvPr descr="Picture 14" id="164" name="Google Shape;164;p38"/>
            <p:cNvPicPr preferRelativeResize="0"/>
            <p:nvPr/>
          </p:nvPicPr>
          <p:blipFill rotWithShape="1">
            <a:blip r:embed="rId2">
              <a:alphaModFix amt="4000"/>
            </a:blip>
            <a:srcRect b="0" l="0" r="0" t="0"/>
            <a:stretch/>
          </p:blipFill>
          <p:spPr>
            <a:xfrm>
              <a:off x="6780365" y="-1"/>
              <a:ext cx="2670180" cy="3044003"/>
            </a:xfrm>
            <a:prstGeom prst="rect">
              <a:avLst/>
            </a:prstGeom>
            <a:noFill/>
            <a:ln>
              <a:noFill/>
            </a:ln>
          </p:spPr>
        </p:pic>
      </p:grpSp>
      <p:sp>
        <p:nvSpPr>
          <p:cNvPr id="165" name="Google Shape;165;p38"/>
          <p:cNvSpPr/>
          <p:nvPr/>
        </p:nvSpPr>
        <p:spPr>
          <a:xfrm>
            <a:off x="-34543" y="-29303"/>
            <a:ext cx="6639030" cy="5259492"/>
          </a:xfrm>
          <a:custGeom>
            <a:rect b="b" l="l" r="r" t="t"/>
            <a:pathLst>
              <a:path extrusionOk="0" h="21600" w="21600">
                <a:moveTo>
                  <a:pt x="0" y="0"/>
                </a:moveTo>
                <a:lnTo>
                  <a:pt x="21600" y="0"/>
                </a:lnTo>
                <a:lnTo>
                  <a:pt x="19208" y="21600"/>
                </a:lnTo>
                <a:lnTo>
                  <a:pt x="0" y="21575"/>
                </a:lnTo>
                <a:lnTo>
                  <a:pt x="0" y="0"/>
                </a:lnTo>
                <a:close/>
              </a:path>
            </a:pathLst>
          </a:custGeom>
          <a:solidFill>
            <a:srgbClr val="1D252D"/>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166" name="Google Shape;166;p38"/>
          <p:cNvSpPr txBox="1"/>
          <p:nvPr>
            <p:ph type="title"/>
          </p:nvPr>
        </p:nvSpPr>
        <p:spPr>
          <a:xfrm>
            <a:off x="412744" y="381131"/>
            <a:ext cx="5129400" cy="450600"/>
          </a:xfrm>
          <a:prstGeom prst="rect">
            <a:avLst/>
          </a:prstGeom>
          <a:noFill/>
          <a:ln>
            <a:noFill/>
          </a:ln>
        </p:spPr>
        <p:txBody>
          <a:bodyPr anchorCtr="0" anchor="t" bIns="34275" lIns="34275" spcFirstLastPara="1" rIns="34275" wrap="square" tIns="34275">
            <a:noAutofit/>
          </a:bodyPr>
          <a:lstStyle>
            <a:lvl1pPr lvl="0" rtl="0" algn="l">
              <a:lnSpc>
                <a:spcPct val="90000"/>
              </a:lnSpc>
              <a:spcBef>
                <a:spcPts val="0"/>
              </a:spcBef>
              <a:spcAft>
                <a:spcPts val="0"/>
              </a:spcAft>
              <a:buClr>
                <a:srgbClr val="000000"/>
              </a:buClr>
              <a:buSzPts val="1400"/>
              <a:buNone/>
              <a:defRPr sz="1100"/>
            </a:lvl1pPr>
            <a:lvl2pPr lvl="1" rtl="0" algn="l">
              <a:lnSpc>
                <a:spcPct val="90000"/>
              </a:lnSpc>
              <a:spcBef>
                <a:spcPts val="0"/>
              </a:spcBef>
              <a:spcAft>
                <a:spcPts val="0"/>
              </a:spcAft>
              <a:buClr>
                <a:srgbClr val="000000"/>
              </a:buClr>
              <a:buSzPts val="1400"/>
              <a:buNone/>
              <a:defRPr sz="1100"/>
            </a:lvl2pPr>
            <a:lvl3pPr lvl="2" rtl="0" algn="l">
              <a:lnSpc>
                <a:spcPct val="90000"/>
              </a:lnSpc>
              <a:spcBef>
                <a:spcPts val="0"/>
              </a:spcBef>
              <a:spcAft>
                <a:spcPts val="0"/>
              </a:spcAft>
              <a:buClr>
                <a:srgbClr val="000000"/>
              </a:buClr>
              <a:buSzPts val="1400"/>
              <a:buNone/>
              <a:defRPr sz="1100"/>
            </a:lvl3pPr>
            <a:lvl4pPr lvl="3" rtl="0" algn="l">
              <a:lnSpc>
                <a:spcPct val="90000"/>
              </a:lnSpc>
              <a:spcBef>
                <a:spcPts val="0"/>
              </a:spcBef>
              <a:spcAft>
                <a:spcPts val="0"/>
              </a:spcAft>
              <a:buClr>
                <a:srgbClr val="000000"/>
              </a:buClr>
              <a:buSzPts val="1400"/>
              <a:buNone/>
              <a:defRPr sz="1100"/>
            </a:lvl4pPr>
            <a:lvl5pPr lvl="4" rtl="0" algn="l">
              <a:lnSpc>
                <a:spcPct val="90000"/>
              </a:lnSpc>
              <a:spcBef>
                <a:spcPts val="0"/>
              </a:spcBef>
              <a:spcAft>
                <a:spcPts val="0"/>
              </a:spcAft>
              <a:buClr>
                <a:srgbClr val="000000"/>
              </a:buClr>
              <a:buSzPts val="1400"/>
              <a:buNone/>
              <a:defRPr sz="1100"/>
            </a:lvl5pPr>
            <a:lvl6pPr lvl="5" rtl="0" algn="l">
              <a:lnSpc>
                <a:spcPct val="90000"/>
              </a:lnSpc>
              <a:spcBef>
                <a:spcPts val="0"/>
              </a:spcBef>
              <a:spcAft>
                <a:spcPts val="0"/>
              </a:spcAft>
              <a:buClr>
                <a:srgbClr val="000000"/>
              </a:buClr>
              <a:buSzPts val="1400"/>
              <a:buNone/>
              <a:defRPr sz="1100"/>
            </a:lvl6pPr>
            <a:lvl7pPr lvl="6" rtl="0" algn="l">
              <a:lnSpc>
                <a:spcPct val="90000"/>
              </a:lnSpc>
              <a:spcBef>
                <a:spcPts val="0"/>
              </a:spcBef>
              <a:spcAft>
                <a:spcPts val="0"/>
              </a:spcAft>
              <a:buClr>
                <a:srgbClr val="000000"/>
              </a:buClr>
              <a:buSzPts val="1400"/>
              <a:buNone/>
              <a:defRPr sz="1100"/>
            </a:lvl7pPr>
            <a:lvl8pPr lvl="7" rtl="0" algn="l">
              <a:lnSpc>
                <a:spcPct val="90000"/>
              </a:lnSpc>
              <a:spcBef>
                <a:spcPts val="0"/>
              </a:spcBef>
              <a:spcAft>
                <a:spcPts val="0"/>
              </a:spcAft>
              <a:buClr>
                <a:srgbClr val="000000"/>
              </a:buClr>
              <a:buSzPts val="1400"/>
              <a:buNone/>
              <a:defRPr sz="1100"/>
            </a:lvl8pPr>
            <a:lvl9pPr lvl="8" rtl="0" algn="l">
              <a:lnSpc>
                <a:spcPct val="90000"/>
              </a:lnSpc>
              <a:spcBef>
                <a:spcPts val="0"/>
              </a:spcBef>
              <a:spcAft>
                <a:spcPts val="0"/>
              </a:spcAft>
              <a:buClr>
                <a:srgbClr val="000000"/>
              </a:buClr>
              <a:buSzPts val="1400"/>
              <a:buNone/>
              <a:defRPr sz="1100"/>
            </a:lvl9pPr>
          </a:lstStyle>
          <a:p/>
        </p:txBody>
      </p:sp>
      <p:sp>
        <p:nvSpPr>
          <p:cNvPr id="167" name="Google Shape;167;p38"/>
          <p:cNvSpPr txBox="1"/>
          <p:nvPr>
            <p:ph idx="1" type="body"/>
          </p:nvPr>
        </p:nvSpPr>
        <p:spPr>
          <a:xfrm>
            <a:off x="426242" y="1293424"/>
            <a:ext cx="4785900" cy="3008400"/>
          </a:xfrm>
          <a:prstGeom prst="rect">
            <a:avLst/>
          </a:prstGeom>
          <a:noFill/>
          <a:ln>
            <a:noFill/>
          </a:ln>
        </p:spPr>
        <p:txBody>
          <a:bodyPr anchorCtr="0" anchor="t" bIns="34275" lIns="34275" spcFirstLastPara="1" rIns="34275" wrap="square" tIns="34275">
            <a:noAutofit/>
          </a:bodyPr>
          <a:lstStyle>
            <a:lvl1pPr indent="-336550" lvl="0" marL="457200" rtl="0" algn="l">
              <a:lnSpc>
                <a:spcPct val="90000"/>
              </a:lnSpc>
              <a:spcBef>
                <a:spcPts val="800"/>
              </a:spcBef>
              <a:spcAft>
                <a:spcPts val="0"/>
              </a:spcAft>
              <a:buClr>
                <a:srgbClr val="000000"/>
              </a:buClr>
              <a:buSzPts val="1700"/>
              <a:buFont typeface="Arial"/>
              <a:buChar char="●"/>
              <a:defRPr sz="1700"/>
            </a:lvl1pPr>
            <a:lvl2pPr indent="-336550" lvl="1" marL="914400" rtl="0" algn="l">
              <a:lnSpc>
                <a:spcPct val="90000"/>
              </a:lnSpc>
              <a:spcBef>
                <a:spcPts val="800"/>
              </a:spcBef>
              <a:spcAft>
                <a:spcPts val="0"/>
              </a:spcAft>
              <a:buClr>
                <a:srgbClr val="000000"/>
              </a:buClr>
              <a:buSzPts val="1700"/>
              <a:buFont typeface="Arial"/>
              <a:buChar char="•"/>
              <a:defRPr sz="1700"/>
            </a:lvl2pPr>
            <a:lvl3pPr indent="-336550" lvl="2" marL="1371600" rtl="0" algn="l">
              <a:lnSpc>
                <a:spcPct val="90000"/>
              </a:lnSpc>
              <a:spcBef>
                <a:spcPts val="800"/>
              </a:spcBef>
              <a:spcAft>
                <a:spcPts val="0"/>
              </a:spcAft>
              <a:buClr>
                <a:srgbClr val="000000"/>
              </a:buClr>
              <a:buSzPts val="1700"/>
              <a:buFont typeface="Arial"/>
              <a:buChar char="•"/>
              <a:defRPr sz="1700"/>
            </a:lvl3pPr>
            <a:lvl4pPr indent="-336550" lvl="3" marL="1828800" rtl="0" algn="l">
              <a:lnSpc>
                <a:spcPct val="90000"/>
              </a:lnSpc>
              <a:spcBef>
                <a:spcPts val="800"/>
              </a:spcBef>
              <a:spcAft>
                <a:spcPts val="0"/>
              </a:spcAft>
              <a:buClr>
                <a:srgbClr val="000000"/>
              </a:buClr>
              <a:buSzPts val="1700"/>
              <a:buFont typeface="Arial"/>
              <a:buChar char="•"/>
              <a:defRPr sz="1700"/>
            </a:lvl4pPr>
            <a:lvl5pPr indent="-336550" lvl="4" marL="2286000" rtl="0" algn="l">
              <a:lnSpc>
                <a:spcPct val="90000"/>
              </a:lnSpc>
              <a:spcBef>
                <a:spcPts val="800"/>
              </a:spcBef>
              <a:spcAft>
                <a:spcPts val="0"/>
              </a:spcAft>
              <a:buClr>
                <a:srgbClr val="000000"/>
              </a:buClr>
              <a:buSzPts val="1700"/>
              <a:buFont typeface="Arial"/>
              <a:buChar char="•"/>
              <a:defRPr sz="1700"/>
            </a:lvl5pPr>
            <a:lvl6pPr indent="-317500" lvl="5" marL="2743200" rtl="0" algn="l">
              <a:lnSpc>
                <a:spcPct val="120000"/>
              </a:lnSpc>
              <a:spcBef>
                <a:spcPts val="900"/>
              </a:spcBef>
              <a:spcAft>
                <a:spcPts val="0"/>
              </a:spcAft>
              <a:buClr>
                <a:srgbClr val="000000"/>
              </a:buClr>
              <a:buSzPts val="1400"/>
              <a:buChar char="○"/>
              <a:defRPr sz="1100"/>
            </a:lvl6pPr>
            <a:lvl7pPr indent="-317500" lvl="6" marL="3200400" rtl="0" algn="l">
              <a:lnSpc>
                <a:spcPct val="120000"/>
              </a:lnSpc>
              <a:spcBef>
                <a:spcPts val="900"/>
              </a:spcBef>
              <a:spcAft>
                <a:spcPts val="0"/>
              </a:spcAft>
              <a:buClr>
                <a:srgbClr val="000000"/>
              </a:buClr>
              <a:buSzPts val="1400"/>
              <a:buChar char="○"/>
              <a:defRPr sz="1100"/>
            </a:lvl7pPr>
            <a:lvl8pPr indent="-317500" lvl="7" marL="3657600" rtl="0" algn="l">
              <a:lnSpc>
                <a:spcPct val="120000"/>
              </a:lnSpc>
              <a:spcBef>
                <a:spcPts val="900"/>
              </a:spcBef>
              <a:spcAft>
                <a:spcPts val="0"/>
              </a:spcAft>
              <a:buClr>
                <a:srgbClr val="000000"/>
              </a:buClr>
              <a:buSzPts val="1400"/>
              <a:buChar char="○"/>
              <a:defRPr sz="1100"/>
            </a:lvl8pPr>
            <a:lvl9pPr indent="-317500" lvl="8" marL="4114800" rtl="0" algn="l">
              <a:lnSpc>
                <a:spcPct val="120000"/>
              </a:lnSpc>
              <a:spcBef>
                <a:spcPts val="900"/>
              </a:spcBef>
              <a:spcAft>
                <a:spcPts val="0"/>
              </a:spcAft>
              <a:buClr>
                <a:srgbClr val="000000"/>
              </a:buClr>
              <a:buSzPts val="1400"/>
              <a:buChar char="○"/>
              <a:defRPr sz="11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showMasterSp="0">
  <p:cSld name="3_Custom Layout">
    <p:bg>
      <p:bgPr>
        <a:solidFill>
          <a:schemeClr val="accent1"/>
        </a:solidFill>
      </p:bgPr>
    </p:bg>
    <p:spTree>
      <p:nvGrpSpPr>
        <p:cNvPr id="168" name="Shape 168"/>
        <p:cNvGrpSpPr/>
        <p:nvPr/>
      </p:nvGrpSpPr>
      <p:grpSpPr>
        <a:xfrm>
          <a:off x="0" y="0"/>
          <a:ext cx="0" cy="0"/>
          <a:chOff x="0" y="0"/>
          <a:chExt cx="0" cy="0"/>
        </a:xfrm>
      </p:grpSpPr>
      <p:pic>
        <p:nvPicPr>
          <p:cNvPr descr="Picture 5" id="169" name="Google Shape;169;p39"/>
          <p:cNvPicPr preferRelativeResize="0"/>
          <p:nvPr/>
        </p:nvPicPr>
        <p:blipFill rotWithShape="1">
          <a:blip r:embed="rId2">
            <a:alphaModFix/>
          </a:blip>
          <a:srcRect b="0" l="0" r="0" t="0"/>
          <a:stretch/>
        </p:blipFill>
        <p:spPr>
          <a:xfrm>
            <a:off x="2255551" y="1867800"/>
            <a:ext cx="4632900" cy="114797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Custom Layout" showMasterSp="0">
  <p:cSld name="11_Custom Layout">
    <p:bg>
      <p:bgPr>
        <a:solidFill>
          <a:schemeClr val="accent1"/>
        </a:solidFill>
      </p:bgPr>
    </p:bg>
    <p:spTree>
      <p:nvGrpSpPr>
        <p:cNvPr id="170" name="Shape 170"/>
        <p:cNvGrpSpPr/>
        <p:nvPr/>
      </p:nvGrpSpPr>
      <p:grpSpPr>
        <a:xfrm>
          <a:off x="0" y="0"/>
          <a:ext cx="0" cy="0"/>
          <a:chOff x="0" y="0"/>
          <a:chExt cx="0" cy="0"/>
        </a:xfrm>
      </p:grpSpPr>
      <p:sp>
        <p:nvSpPr>
          <p:cNvPr id="171" name="Google Shape;171;p40"/>
          <p:cNvSpPr txBox="1"/>
          <p:nvPr>
            <p:ph type="title"/>
          </p:nvPr>
        </p:nvSpPr>
        <p:spPr>
          <a:xfrm>
            <a:off x="0" y="2251875"/>
            <a:ext cx="9144000" cy="432600"/>
          </a:xfrm>
          <a:prstGeom prst="rect">
            <a:avLst/>
          </a:prstGeom>
          <a:noFill/>
          <a:ln>
            <a:noFill/>
          </a:ln>
        </p:spPr>
        <p:txBody>
          <a:bodyPr anchorCtr="0" anchor="t" bIns="34275" lIns="34275" spcFirstLastPara="1" rIns="34275" wrap="square" tIns="34275">
            <a:noAutofit/>
          </a:bodyPr>
          <a:lstStyle>
            <a:lvl1pPr lvl="0" rtl="0" algn="ctr">
              <a:lnSpc>
                <a:spcPct val="90000"/>
              </a:lnSpc>
              <a:spcBef>
                <a:spcPts val="0"/>
              </a:spcBef>
              <a:spcAft>
                <a:spcPts val="0"/>
              </a:spcAft>
              <a:buClr>
                <a:srgbClr val="FEFEFE"/>
              </a:buClr>
              <a:buSzPts val="2700"/>
              <a:buFont typeface="Arial"/>
              <a:buNone/>
              <a:defRPr sz="2700">
                <a:solidFill>
                  <a:srgbClr val="FEFEFE"/>
                </a:solidFill>
              </a:defRPr>
            </a:lvl1pPr>
            <a:lvl2pPr lvl="1" rtl="0" algn="l">
              <a:lnSpc>
                <a:spcPct val="90000"/>
              </a:lnSpc>
              <a:spcBef>
                <a:spcPts val="0"/>
              </a:spcBef>
              <a:spcAft>
                <a:spcPts val="0"/>
              </a:spcAft>
              <a:buClr>
                <a:srgbClr val="000000"/>
              </a:buClr>
              <a:buSzPts val="1400"/>
              <a:buNone/>
              <a:defRPr sz="1100"/>
            </a:lvl2pPr>
            <a:lvl3pPr lvl="2" rtl="0" algn="l">
              <a:lnSpc>
                <a:spcPct val="90000"/>
              </a:lnSpc>
              <a:spcBef>
                <a:spcPts val="0"/>
              </a:spcBef>
              <a:spcAft>
                <a:spcPts val="0"/>
              </a:spcAft>
              <a:buClr>
                <a:srgbClr val="000000"/>
              </a:buClr>
              <a:buSzPts val="1400"/>
              <a:buNone/>
              <a:defRPr sz="1100"/>
            </a:lvl3pPr>
            <a:lvl4pPr lvl="3" rtl="0" algn="l">
              <a:lnSpc>
                <a:spcPct val="90000"/>
              </a:lnSpc>
              <a:spcBef>
                <a:spcPts val="0"/>
              </a:spcBef>
              <a:spcAft>
                <a:spcPts val="0"/>
              </a:spcAft>
              <a:buClr>
                <a:srgbClr val="000000"/>
              </a:buClr>
              <a:buSzPts val="1400"/>
              <a:buNone/>
              <a:defRPr sz="1100"/>
            </a:lvl4pPr>
            <a:lvl5pPr lvl="4" rtl="0" algn="l">
              <a:lnSpc>
                <a:spcPct val="90000"/>
              </a:lnSpc>
              <a:spcBef>
                <a:spcPts val="0"/>
              </a:spcBef>
              <a:spcAft>
                <a:spcPts val="0"/>
              </a:spcAft>
              <a:buClr>
                <a:srgbClr val="000000"/>
              </a:buClr>
              <a:buSzPts val="1400"/>
              <a:buNone/>
              <a:defRPr sz="1100"/>
            </a:lvl5pPr>
            <a:lvl6pPr lvl="5" rtl="0" algn="l">
              <a:lnSpc>
                <a:spcPct val="90000"/>
              </a:lnSpc>
              <a:spcBef>
                <a:spcPts val="0"/>
              </a:spcBef>
              <a:spcAft>
                <a:spcPts val="0"/>
              </a:spcAft>
              <a:buClr>
                <a:srgbClr val="000000"/>
              </a:buClr>
              <a:buSzPts val="1400"/>
              <a:buNone/>
              <a:defRPr sz="1100"/>
            </a:lvl6pPr>
            <a:lvl7pPr lvl="6" rtl="0" algn="l">
              <a:lnSpc>
                <a:spcPct val="90000"/>
              </a:lnSpc>
              <a:spcBef>
                <a:spcPts val="0"/>
              </a:spcBef>
              <a:spcAft>
                <a:spcPts val="0"/>
              </a:spcAft>
              <a:buClr>
                <a:srgbClr val="000000"/>
              </a:buClr>
              <a:buSzPts val="1400"/>
              <a:buNone/>
              <a:defRPr sz="1100"/>
            </a:lvl7pPr>
            <a:lvl8pPr lvl="7" rtl="0" algn="l">
              <a:lnSpc>
                <a:spcPct val="90000"/>
              </a:lnSpc>
              <a:spcBef>
                <a:spcPts val="0"/>
              </a:spcBef>
              <a:spcAft>
                <a:spcPts val="0"/>
              </a:spcAft>
              <a:buClr>
                <a:srgbClr val="000000"/>
              </a:buClr>
              <a:buSzPts val="1400"/>
              <a:buNone/>
              <a:defRPr sz="1100"/>
            </a:lvl8pPr>
            <a:lvl9pPr lvl="8" rtl="0" algn="l">
              <a:lnSpc>
                <a:spcPct val="90000"/>
              </a:lnSpc>
              <a:spcBef>
                <a:spcPts val="0"/>
              </a:spcBef>
              <a:spcAft>
                <a:spcPts val="0"/>
              </a:spcAft>
              <a:buClr>
                <a:srgbClr val="000000"/>
              </a:buClr>
              <a:buSzPts val="1400"/>
              <a:buNone/>
              <a:defRPr sz="1100"/>
            </a:lvl9pPr>
          </a:lstStyle>
          <a:p/>
        </p:txBody>
      </p:sp>
      <p:pic>
        <p:nvPicPr>
          <p:cNvPr descr="Picture 4" id="172" name="Google Shape;172;p40"/>
          <p:cNvPicPr preferRelativeResize="0"/>
          <p:nvPr/>
        </p:nvPicPr>
        <p:blipFill rotWithShape="1">
          <a:blip r:embed="rId2">
            <a:alphaModFix amt="4000"/>
          </a:blip>
          <a:srcRect b="0" l="0" r="0" t="0"/>
          <a:stretch/>
        </p:blipFill>
        <p:spPr>
          <a:xfrm>
            <a:off x="-248696" y="2291285"/>
            <a:ext cx="2789264" cy="317976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wo Content 1">
  <p:cSld name="2_Two Content_1">
    <p:spTree>
      <p:nvGrpSpPr>
        <p:cNvPr id="173" name="Shape 173"/>
        <p:cNvGrpSpPr/>
        <p:nvPr/>
      </p:nvGrpSpPr>
      <p:grpSpPr>
        <a:xfrm>
          <a:off x="0" y="0"/>
          <a:ext cx="0" cy="0"/>
          <a:chOff x="0" y="0"/>
          <a:chExt cx="0" cy="0"/>
        </a:xfrm>
      </p:grpSpPr>
      <p:sp>
        <p:nvSpPr>
          <p:cNvPr id="174" name="Google Shape;174;p41"/>
          <p:cNvSpPr/>
          <p:nvPr/>
        </p:nvSpPr>
        <p:spPr>
          <a:xfrm>
            <a:off x="0" y="4512394"/>
            <a:ext cx="9144000" cy="631200"/>
          </a:xfrm>
          <a:prstGeom prst="rect">
            <a:avLst/>
          </a:prstGeom>
          <a:solidFill>
            <a:srgbClr val="001746"/>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41"/>
          <p:cNvSpPr txBox="1"/>
          <p:nvPr>
            <p:ph idx="1" type="body"/>
          </p:nvPr>
        </p:nvSpPr>
        <p:spPr>
          <a:xfrm>
            <a:off x="416981" y="968925"/>
            <a:ext cx="4177200" cy="3263400"/>
          </a:xfrm>
          <a:prstGeom prst="rect">
            <a:avLst/>
          </a:prstGeom>
          <a:noFill/>
          <a:ln>
            <a:noFill/>
          </a:ln>
        </p:spPr>
        <p:txBody>
          <a:bodyPr anchorCtr="0" anchor="t" bIns="34275" lIns="34275" spcFirstLastPara="1" rIns="34275" wrap="square" tIns="34275">
            <a:noAutofit/>
          </a:bodyPr>
          <a:lstStyle>
            <a:lvl1pPr indent="-317500" lvl="0" marL="457200" rtl="0" algn="l">
              <a:lnSpc>
                <a:spcPct val="120000"/>
              </a:lnSpc>
              <a:spcBef>
                <a:spcPts val="900"/>
              </a:spcBef>
              <a:spcAft>
                <a:spcPts val="0"/>
              </a:spcAft>
              <a:buClr>
                <a:srgbClr val="000000"/>
              </a:buClr>
              <a:buSzPts val="1400"/>
              <a:buChar char="●"/>
              <a:defRPr sz="1100"/>
            </a:lvl1pPr>
            <a:lvl2pPr indent="-317500" lvl="1" marL="914400" rtl="0" algn="l">
              <a:lnSpc>
                <a:spcPct val="120000"/>
              </a:lnSpc>
              <a:spcBef>
                <a:spcPts val="900"/>
              </a:spcBef>
              <a:spcAft>
                <a:spcPts val="0"/>
              </a:spcAft>
              <a:buClr>
                <a:srgbClr val="000000"/>
              </a:buClr>
              <a:buSzPts val="1400"/>
              <a:buChar char="•"/>
              <a:defRPr sz="1100"/>
            </a:lvl2pPr>
            <a:lvl3pPr indent="-317500" lvl="2" marL="1371600" rtl="0" algn="l">
              <a:lnSpc>
                <a:spcPct val="120000"/>
              </a:lnSpc>
              <a:spcBef>
                <a:spcPts val="900"/>
              </a:spcBef>
              <a:spcAft>
                <a:spcPts val="0"/>
              </a:spcAft>
              <a:buClr>
                <a:srgbClr val="000000"/>
              </a:buClr>
              <a:buSzPts val="1400"/>
              <a:buChar char="•"/>
              <a:defRPr sz="1100"/>
            </a:lvl3pPr>
            <a:lvl4pPr indent="-317500" lvl="3" marL="1828800" rtl="0" algn="l">
              <a:lnSpc>
                <a:spcPct val="120000"/>
              </a:lnSpc>
              <a:spcBef>
                <a:spcPts val="900"/>
              </a:spcBef>
              <a:spcAft>
                <a:spcPts val="0"/>
              </a:spcAft>
              <a:buClr>
                <a:srgbClr val="000000"/>
              </a:buClr>
              <a:buSzPts val="1400"/>
              <a:buChar char="•"/>
              <a:defRPr sz="1100"/>
            </a:lvl4pPr>
            <a:lvl5pPr indent="-317500" lvl="4" marL="2286000" rtl="0" algn="l">
              <a:lnSpc>
                <a:spcPct val="120000"/>
              </a:lnSpc>
              <a:spcBef>
                <a:spcPts val="900"/>
              </a:spcBef>
              <a:spcAft>
                <a:spcPts val="0"/>
              </a:spcAft>
              <a:buClr>
                <a:srgbClr val="000000"/>
              </a:buClr>
              <a:buSzPts val="1400"/>
              <a:buChar char="•"/>
              <a:defRPr sz="1100"/>
            </a:lvl5pPr>
            <a:lvl6pPr indent="-317500" lvl="5" marL="2743200" rtl="0" algn="l">
              <a:lnSpc>
                <a:spcPct val="120000"/>
              </a:lnSpc>
              <a:spcBef>
                <a:spcPts val="900"/>
              </a:spcBef>
              <a:spcAft>
                <a:spcPts val="0"/>
              </a:spcAft>
              <a:buClr>
                <a:srgbClr val="000000"/>
              </a:buClr>
              <a:buSzPts val="1400"/>
              <a:buChar char="○"/>
              <a:defRPr sz="1100"/>
            </a:lvl6pPr>
            <a:lvl7pPr indent="-317500" lvl="6" marL="3200400" rtl="0" algn="l">
              <a:lnSpc>
                <a:spcPct val="120000"/>
              </a:lnSpc>
              <a:spcBef>
                <a:spcPts val="900"/>
              </a:spcBef>
              <a:spcAft>
                <a:spcPts val="0"/>
              </a:spcAft>
              <a:buClr>
                <a:srgbClr val="000000"/>
              </a:buClr>
              <a:buSzPts val="1400"/>
              <a:buChar char="○"/>
              <a:defRPr sz="1100"/>
            </a:lvl7pPr>
            <a:lvl8pPr indent="-317500" lvl="7" marL="3657600" rtl="0" algn="l">
              <a:lnSpc>
                <a:spcPct val="120000"/>
              </a:lnSpc>
              <a:spcBef>
                <a:spcPts val="900"/>
              </a:spcBef>
              <a:spcAft>
                <a:spcPts val="0"/>
              </a:spcAft>
              <a:buClr>
                <a:srgbClr val="000000"/>
              </a:buClr>
              <a:buSzPts val="1400"/>
              <a:buChar char="○"/>
              <a:defRPr sz="1100"/>
            </a:lvl8pPr>
            <a:lvl9pPr indent="-317500" lvl="8" marL="4114800" rtl="0" algn="l">
              <a:lnSpc>
                <a:spcPct val="120000"/>
              </a:lnSpc>
              <a:spcBef>
                <a:spcPts val="900"/>
              </a:spcBef>
              <a:spcAft>
                <a:spcPts val="0"/>
              </a:spcAft>
              <a:buClr>
                <a:srgbClr val="000000"/>
              </a:buClr>
              <a:buSzPts val="1400"/>
              <a:buChar char="○"/>
              <a:defRPr sz="1100"/>
            </a:lvl9pPr>
          </a:lstStyle>
          <a:p/>
        </p:txBody>
      </p:sp>
      <p:sp>
        <p:nvSpPr>
          <p:cNvPr id="176" name="Google Shape;176;p41"/>
          <p:cNvSpPr txBox="1"/>
          <p:nvPr>
            <p:ph type="title"/>
          </p:nvPr>
        </p:nvSpPr>
        <p:spPr>
          <a:xfrm>
            <a:off x="412743" y="381130"/>
            <a:ext cx="7886700" cy="421800"/>
          </a:xfrm>
          <a:prstGeom prst="rect">
            <a:avLst/>
          </a:prstGeom>
          <a:noFill/>
          <a:ln>
            <a:noFill/>
          </a:ln>
        </p:spPr>
        <p:txBody>
          <a:bodyPr anchorCtr="0" anchor="t" bIns="34275" lIns="34275" spcFirstLastPara="1" rIns="34275" wrap="square" tIns="34275">
            <a:noAutofit/>
          </a:bodyPr>
          <a:lstStyle>
            <a:lvl1pPr lvl="0" rtl="0" algn="l">
              <a:lnSpc>
                <a:spcPct val="90000"/>
              </a:lnSpc>
              <a:spcBef>
                <a:spcPts val="0"/>
              </a:spcBef>
              <a:spcAft>
                <a:spcPts val="0"/>
              </a:spcAft>
              <a:buClr>
                <a:srgbClr val="000000"/>
              </a:buClr>
              <a:buSzPts val="1400"/>
              <a:buNone/>
              <a:defRPr sz="1100"/>
            </a:lvl1pPr>
            <a:lvl2pPr lvl="1" rtl="0" algn="l">
              <a:lnSpc>
                <a:spcPct val="90000"/>
              </a:lnSpc>
              <a:spcBef>
                <a:spcPts val="0"/>
              </a:spcBef>
              <a:spcAft>
                <a:spcPts val="0"/>
              </a:spcAft>
              <a:buClr>
                <a:srgbClr val="000000"/>
              </a:buClr>
              <a:buSzPts val="1400"/>
              <a:buNone/>
              <a:defRPr sz="1100"/>
            </a:lvl2pPr>
            <a:lvl3pPr lvl="2" rtl="0" algn="l">
              <a:lnSpc>
                <a:spcPct val="90000"/>
              </a:lnSpc>
              <a:spcBef>
                <a:spcPts val="0"/>
              </a:spcBef>
              <a:spcAft>
                <a:spcPts val="0"/>
              </a:spcAft>
              <a:buClr>
                <a:srgbClr val="000000"/>
              </a:buClr>
              <a:buSzPts val="1400"/>
              <a:buNone/>
              <a:defRPr sz="1100"/>
            </a:lvl3pPr>
            <a:lvl4pPr lvl="3" rtl="0" algn="l">
              <a:lnSpc>
                <a:spcPct val="90000"/>
              </a:lnSpc>
              <a:spcBef>
                <a:spcPts val="0"/>
              </a:spcBef>
              <a:spcAft>
                <a:spcPts val="0"/>
              </a:spcAft>
              <a:buClr>
                <a:srgbClr val="000000"/>
              </a:buClr>
              <a:buSzPts val="1400"/>
              <a:buNone/>
              <a:defRPr sz="1100"/>
            </a:lvl4pPr>
            <a:lvl5pPr lvl="4" rtl="0" algn="l">
              <a:lnSpc>
                <a:spcPct val="90000"/>
              </a:lnSpc>
              <a:spcBef>
                <a:spcPts val="0"/>
              </a:spcBef>
              <a:spcAft>
                <a:spcPts val="0"/>
              </a:spcAft>
              <a:buClr>
                <a:srgbClr val="000000"/>
              </a:buClr>
              <a:buSzPts val="1400"/>
              <a:buNone/>
              <a:defRPr sz="1100"/>
            </a:lvl5pPr>
            <a:lvl6pPr lvl="5" rtl="0" algn="l">
              <a:lnSpc>
                <a:spcPct val="90000"/>
              </a:lnSpc>
              <a:spcBef>
                <a:spcPts val="0"/>
              </a:spcBef>
              <a:spcAft>
                <a:spcPts val="0"/>
              </a:spcAft>
              <a:buClr>
                <a:srgbClr val="000000"/>
              </a:buClr>
              <a:buSzPts val="1400"/>
              <a:buNone/>
              <a:defRPr sz="1100"/>
            </a:lvl6pPr>
            <a:lvl7pPr lvl="6" rtl="0" algn="l">
              <a:lnSpc>
                <a:spcPct val="90000"/>
              </a:lnSpc>
              <a:spcBef>
                <a:spcPts val="0"/>
              </a:spcBef>
              <a:spcAft>
                <a:spcPts val="0"/>
              </a:spcAft>
              <a:buClr>
                <a:srgbClr val="000000"/>
              </a:buClr>
              <a:buSzPts val="1400"/>
              <a:buNone/>
              <a:defRPr sz="1100"/>
            </a:lvl7pPr>
            <a:lvl8pPr lvl="7" rtl="0" algn="l">
              <a:lnSpc>
                <a:spcPct val="90000"/>
              </a:lnSpc>
              <a:spcBef>
                <a:spcPts val="0"/>
              </a:spcBef>
              <a:spcAft>
                <a:spcPts val="0"/>
              </a:spcAft>
              <a:buClr>
                <a:srgbClr val="000000"/>
              </a:buClr>
              <a:buSzPts val="1400"/>
              <a:buNone/>
              <a:defRPr sz="1100"/>
            </a:lvl8pPr>
            <a:lvl9pPr lvl="8" rtl="0" algn="l">
              <a:lnSpc>
                <a:spcPct val="90000"/>
              </a:lnSpc>
              <a:spcBef>
                <a:spcPts val="0"/>
              </a:spcBef>
              <a:spcAft>
                <a:spcPts val="0"/>
              </a:spcAft>
              <a:buClr>
                <a:srgbClr val="000000"/>
              </a:buClr>
              <a:buSzPts val="1400"/>
              <a:buNone/>
              <a:defRPr sz="1100"/>
            </a:lvl9pPr>
          </a:lstStyle>
          <a:p/>
        </p:txBody>
      </p:sp>
      <p:sp>
        <p:nvSpPr>
          <p:cNvPr id="177" name="Google Shape;177;p41"/>
          <p:cNvSpPr txBox="1"/>
          <p:nvPr>
            <p:ph idx="2" type="subTitle"/>
          </p:nvPr>
        </p:nvSpPr>
        <p:spPr>
          <a:xfrm>
            <a:off x="4316775" y="4516669"/>
            <a:ext cx="4447500" cy="582300"/>
          </a:xfrm>
          <a:prstGeom prst="rect">
            <a:avLst/>
          </a:prstGeom>
          <a:noFill/>
          <a:ln>
            <a:noFill/>
          </a:ln>
        </p:spPr>
        <p:txBody>
          <a:bodyPr anchorCtr="0" anchor="ctr" bIns="34275" lIns="34275" spcFirstLastPara="1" rIns="34275" wrap="square" tIns="34275">
            <a:noAutofit/>
          </a:bodyPr>
          <a:lstStyle>
            <a:lvl1pPr lvl="0" rtl="0" algn="r">
              <a:lnSpc>
                <a:spcPct val="120000"/>
              </a:lnSpc>
              <a:spcBef>
                <a:spcPts val="900"/>
              </a:spcBef>
              <a:spcAft>
                <a:spcPts val="0"/>
              </a:spcAft>
              <a:buSzPts val="1400"/>
              <a:buNone/>
              <a:defRPr b="1" sz="1100">
                <a:solidFill>
                  <a:srgbClr val="FFFFFF"/>
                </a:solidFill>
              </a:defRPr>
            </a:lvl1pPr>
            <a:lvl2pPr lvl="1" rtl="0" algn="r">
              <a:lnSpc>
                <a:spcPct val="120000"/>
              </a:lnSpc>
              <a:spcBef>
                <a:spcPts val="900"/>
              </a:spcBef>
              <a:spcAft>
                <a:spcPts val="0"/>
              </a:spcAft>
              <a:buSzPts val="1400"/>
              <a:buNone/>
              <a:defRPr b="1" sz="1100">
                <a:solidFill>
                  <a:srgbClr val="FFFFFF"/>
                </a:solidFill>
              </a:defRPr>
            </a:lvl2pPr>
            <a:lvl3pPr lvl="2" rtl="0" algn="r">
              <a:lnSpc>
                <a:spcPct val="120000"/>
              </a:lnSpc>
              <a:spcBef>
                <a:spcPts val="900"/>
              </a:spcBef>
              <a:spcAft>
                <a:spcPts val="0"/>
              </a:spcAft>
              <a:buSzPts val="1400"/>
              <a:buNone/>
              <a:defRPr b="1" sz="1100">
                <a:solidFill>
                  <a:srgbClr val="FFFFFF"/>
                </a:solidFill>
              </a:defRPr>
            </a:lvl3pPr>
            <a:lvl4pPr lvl="3" rtl="0" algn="r">
              <a:lnSpc>
                <a:spcPct val="120000"/>
              </a:lnSpc>
              <a:spcBef>
                <a:spcPts val="900"/>
              </a:spcBef>
              <a:spcAft>
                <a:spcPts val="0"/>
              </a:spcAft>
              <a:buSzPts val="1400"/>
              <a:buNone/>
              <a:defRPr b="1" sz="1100">
                <a:solidFill>
                  <a:srgbClr val="FFFFFF"/>
                </a:solidFill>
              </a:defRPr>
            </a:lvl4pPr>
            <a:lvl5pPr lvl="4" rtl="0" algn="r">
              <a:lnSpc>
                <a:spcPct val="120000"/>
              </a:lnSpc>
              <a:spcBef>
                <a:spcPts val="900"/>
              </a:spcBef>
              <a:spcAft>
                <a:spcPts val="0"/>
              </a:spcAft>
              <a:buSzPts val="1400"/>
              <a:buNone/>
              <a:defRPr b="1" sz="1100">
                <a:solidFill>
                  <a:srgbClr val="FFFFFF"/>
                </a:solidFill>
              </a:defRPr>
            </a:lvl5pPr>
            <a:lvl6pPr lvl="5" rtl="0" algn="r">
              <a:lnSpc>
                <a:spcPct val="120000"/>
              </a:lnSpc>
              <a:spcBef>
                <a:spcPts val="900"/>
              </a:spcBef>
              <a:spcAft>
                <a:spcPts val="0"/>
              </a:spcAft>
              <a:buSzPts val="1400"/>
              <a:buNone/>
              <a:defRPr b="1" sz="1100">
                <a:solidFill>
                  <a:srgbClr val="FFFFFF"/>
                </a:solidFill>
              </a:defRPr>
            </a:lvl6pPr>
            <a:lvl7pPr lvl="6" rtl="0" algn="r">
              <a:lnSpc>
                <a:spcPct val="120000"/>
              </a:lnSpc>
              <a:spcBef>
                <a:spcPts val="900"/>
              </a:spcBef>
              <a:spcAft>
                <a:spcPts val="0"/>
              </a:spcAft>
              <a:buSzPts val="1400"/>
              <a:buNone/>
              <a:defRPr b="1" sz="1100">
                <a:solidFill>
                  <a:srgbClr val="FFFFFF"/>
                </a:solidFill>
              </a:defRPr>
            </a:lvl7pPr>
            <a:lvl8pPr lvl="7" rtl="0" algn="r">
              <a:lnSpc>
                <a:spcPct val="120000"/>
              </a:lnSpc>
              <a:spcBef>
                <a:spcPts val="900"/>
              </a:spcBef>
              <a:spcAft>
                <a:spcPts val="0"/>
              </a:spcAft>
              <a:buSzPts val="1400"/>
              <a:buNone/>
              <a:defRPr b="1" sz="1100">
                <a:solidFill>
                  <a:srgbClr val="FFFFFF"/>
                </a:solidFill>
              </a:defRPr>
            </a:lvl8pPr>
            <a:lvl9pPr lvl="8" rtl="0" algn="r">
              <a:lnSpc>
                <a:spcPct val="120000"/>
              </a:lnSpc>
              <a:spcBef>
                <a:spcPts val="900"/>
              </a:spcBef>
              <a:spcAft>
                <a:spcPts val="0"/>
              </a:spcAft>
              <a:buSzPts val="1400"/>
              <a:buNone/>
              <a:defRPr b="1" sz="1100">
                <a:solidFill>
                  <a:srgbClr val="FFFFFF"/>
                </a:solidFill>
              </a:defRPr>
            </a:lvl9pPr>
          </a:lstStyle>
          <a:p/>
        </p:txBody>
      </p:sp>
      <p:pic>
        <p:nvPicPr>
          <p:cNvPr id="178" name="Google Shape;178;p41"/>
          <p:cNvPicPr preferRelativeResize="0"/>
          <p:nvPr/>
        </p:nvPicPr>
        <p:blipFill rotWithShape="1">
          <a:blip r:embed="rId2">
            <a:alphaModFix/>
          </a:blip>
          <a:srcRect b="0" l="0" r="0" t="0"/>
          <a:stretch/>
        </p:blipFill>
        <p:spPr>
          <a:xfrm>
            <a:off x="188261" y="4816492"/>
            <a:ext cx="789664" cy="196200"/>
          </a:xfrm>
          <a:prstGeom prst="rect">
            <a:avLst/>
          </a:prstGeom>
          <a:noFill/>
          <a:ln>
            <a:noFill/>
          </a:ln>
        </p:spPr>
      </p:pic>
      <p:sp>
        <p:nvSpPr>
          <p:cNvPr id="179" name="Google Shape;179;p41"/>
          <p:cNvSpPr txBox="1"/>
          <p:nvPr/>
        </p:nvSpPr>
        <p:spPr>
          <a:xfrm>
            <a:off x="977925" y="4816500"/>
            <a:ext cx="1462500" cy="1962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chemeClr val="accent1"/>
              </a:buClr>
              <a:buSzPts val="800"/>
              <a:buFont typeface="Arial"/>
              <a:buNone/>
            </a:pPr>
            <a:r>
              <a:rPr b="0" i="0" lang="es" sz="800" u="none" cap="none" strike="noStrike">
                <a:solidFill>
                  <a:srgbClr val="FFFFFF"/>
                </a:solidFill>
                <a:latin typeface="Calibri"/>
                <a:ea typeface="Calibri"/>
                <a:cs typeface="Calibri"/>
                <a:sym typeface="Calibri"/>
              </a:rPr>
              <a:t> |  © 2019   |  </a:t>
            </a:r>
            <a:r>
              <a:rPr b="1" i="0" lang="es" sz="800" u="none" cap="none" strike="noStrike">
                <a:solidFill>
                  <a:srgbClr val="FFFFFF"/>
                </a:solidFill>
                <a:latin typeface="Arial"/>
                <a:ea typeface="Arial"/>
                <a:cs typeface="Arial"/>
                <a:sym typeface="Arial"/>
              </a:rPr>
              <a:t>Confidential</a:t>
            </a:r>
            <a:endParaRPr b="0" i="0" sz="11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Diagram 1">
  <p:cSld name="Two Content_1_1">
    <p:bg>
      <p:bgPr>
        <a:solidFill>
          <a:srgbClr val="FFFFFF"/>
        </a:solidFill>
      </p:bgPr>
    </p:bg>
    <p:spTree>
      <p:nvGrpSpPr>
        <p:cNvPr id="180" name="Shape 180"/>
        <p:cNvGrpSpPr/>
        <p:nvPr/>
      </p:nvGrpSpPr>
      <p:grpSpPr>
        <a:xfrm>
          <a:off x="0" y="0"/>
          <a:ext cx="0" cy="0"/>
          <a:chOff x="0" y="0"/>
          <a:chExt cx="0" cy="0"/>
        </a:xfrm>
      </p:grpSpPr>
      <p:sp>
        <p:nvSpPr>
          <p:cNvPr id="181" name="Google Shape;181;p42"/>
          <p:cNvSpPr txBox="1"/>
          <p:nvPr>
            <p:ph type="title"/>
          </p:nvPr>
        </p:nvSpPr>
        <p:spPr>
          <a:xfrm>
            <a:off x="412743" y="425196"/>
            <a:ext cx="7886700" cy="421800"/>
          </a:xfrm>
          <a:prstGeom prst="rect">
            <a:avLst/>
          </a:prstGeom>
          <a:noFill/>
          <a:ln>
            <a:noFill/>
          </a:ln>
        </p:spPr>
        <p:txBody>
          <a:bodyPr anchorCtr="0" anchor="t" bIns="34275" lIns="34275" spcFirstLastPara="1" rIns="34275" wrap="square" tIns="34275">
            <a:noAutofit/>
          </a:bodyPr>
          <a:lstStyle>
            <a:lvl1pPr lvl="0" rtl="0" algn="ctr">
              <a:lnSpc>
                <a:spcPct val="90000"/>
              </a:lnSpc>
              <a:spcBef>
                <a:spcPts val="0"/>
              </a:spcBef>
              <a:spcAft>
                <a:spcPts val="0"/>
              </a:spcAft>
              <a:buSzPts val="2700"/>
              <a:buNone/>
              <a:defRPr sz="2700"/>
            </a:lvl1pPr>
            <a:lvl2pPr lvl="1" rtl="0" algn="l">
              <a:lnSpc>
                <a:spcPct val="90000"/>
              </a:lnSpc>
              <a:spcBef>
                <a:spcPts val="0"/>
              </a:spcBef>
              <a:spcAft>
                <a:spcPts val="0"/>
              </a:spcAft>
              <a:buClr>
                <a:srgbClr val="000000"/>
              </a:buClr>
              <a:buSzPts val="1400"/>
              <a:buNone/>
              <a:defRPr sz="1100"/>
            </a:lvl2pPr>
            <a:lvl3pPr lvl="2" rtl="0" algn="l">
              <a:lnSpc>
                <a:spcPct val="90000"/>
              </a:lnSpc>
              <a:spcBef>
                <a:spcPts val="0"/>
              </a:spcBef>
              <a:spcAft>
                <a:spcPts val="0"/>
              </a:spcAft>
              <a:buClr>
                <a:srgbClr val="000000"/>
              </a:buClr>
              <a:buSzPts val="1400"/>
              <a:buNone/>
              <a:defRPr sz="1100"/>
            </a:lvl3pPr>
            <a:lvl4pPr lvl="3" rtl="0" algn="l">
              <a:lnSpc>
                <a:spcPct val="90000"/>
              </a:lnSpc>
              <a:spcBef>
                <a:spcPts val="0"/>
              </a:spcBef>
              <a:spcAft>
                <a:spcPts val="0"/>
              </a:spcAft>
              <a:buClr>
                <a:srgbClr val="000000"/>
              </a:buClr>
              <a:buSzPts val="1400"/>
              <a:buNone/>
              <a:defRPr sz="1100"/>
            </a:lvl4pPr>
            <a:lvl5pPr lvl="4" rtl="0" algn="l">
              <a:lnSpc>
                <a:spcPct val="90000"/>
              </a:lnSpc>
              <a:spcBef>
                <a:spcPts val="0"/>
              </a:spcBef>
              <a:spcAft>
                <a:spcPts val="0"/>
              </a:spcAft>
              <a:buClr>
                <a:srgbClr val="000000"/>
              </a:buClr>
              <a:buSzPts val="1400"/>
              <a:buNone/>
              <a:defRPr sz="1100"/>
            </a:lvl5pPr>
            <a:lvl6pPr lvl="5" rtl="0" algn="l">
              <a:lnSpc>
                <a:spcPct val="90000"/>
              </a:lnSpc>
              <a:spcBef>
                <a:spcPts val="0"/>
              </a:spcBef>
              <a:spcAft>
                <a:spcPts val="0"/>
              </a:spcAft>
              <a:buClr>
                <a:srgbClr val="000000"/>
              </a:buClr>
              <a:buSzPts val="1400"/>
              <a:buNone/>
              <a:defRPr sz="1100"/>
            </a:lvl6pPr>
            <a:lvl7pPr lvl="6" rtl="0" algn="l">
              <a:lnSpc>
                <a:spcPct val="90000"/>
              </a:lnSpc>
              <a:spcBef>
                <a:spcPts val="0"/>
              </a:spcBef>
              <a:spcAft>
                <a:spcPts val="0"/>
              </a:spcAft>
              <a:buClr>
                <a:srgbClr val="000000"/>
              </a:buClr>
              <a:buSzPts val="1400"/>
              <a:buNone/>
              <a:defRPr sz="1100"/>
            </a:lvl7pPr>
            <a:lvl8pPr lvl="7" rtl="0" algn="l">
              <a:lnSpc>
                <a:spcPct val="90000"/>
              </a:lnSpc>
              <a:spcBef>
                <a:spcPts val="0"/>
              </a:spcBef>
              <a:spcAft>
                <a:spcPts val="0"/>
              </a:spcAft>
              <a:buClr>
                <a:srgbClr val="000000"/>
              </a:buClr>
              <a:buSzPts val="1400"/>
              <a:buNone/>
              <a:defRPr sz="1100"/>
            </a:lvl8pPr>
            <a:lvl9pPr lvl="8" rtl="0" algn="l">
              <a:lnSpc>
                <a:spcPct val="90000"/>
              </a:lnSpc>
              <a:spcBef>
                <a:spcPts val="0"/>
              </a:spcBef>
              <a:spcAft>
                <a:spcPts val="0"/>
              </a:spcAft>
              <a:buClr>
                <a:srgbClr val="000000"/>
              </a:buClr>
              <a:buSzPts val="1400"/>
              <a:buNone/>
              <a:defRPr sz="1100"/>
            </a:lvl9pPr>
          </a:lstStyle>
          <a:p/>
        </p:txBody>
      </p:sp>
      <p:pic>
        <p:nvPicPr>
          <p:cNvPr id="182" name="Google Shape;182;p42"/>
          <p:cNvPicPr preferRelativeResize="0"/>
          <p:nvPr/>
        </p:nvPicPr>
        <p:blipFill rotWithShape="1">
          <a:blip r:embed="rId2">
            <a:alphaModFix/>
          </a:blip>
          <a:srcRect b="0" l="0" r="0" t="0"/>
          <a:stretch/>
        </p:blipFill>
        <p:spPr>
          <a:xfrm>
            <a:off x="8560538" y="4581144"/>
            <a:ext cx="294894" cy="3408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p:cSld name="1_Two Content">
    <p:spTree>
      <p:nvGrpSpPr>
        <p:cNvPr id="183" name="Shape 183"/>
        <p:cNvGrpSpPr/>
        <p:nvPr/>
      </p:nvGrpSpPr>
      <p:grpSpPr>
        <a:xfrm>
          <a:off x="0" y="0"/>
          <a:ext cx="0" cy="0"/>
          <a:chOff x="0" y="0"/>
          <a:chExt cx="0" cy="0"/>
        </a:xfrm>
      </p:grpSpPr>
      <p:sp>
        <p:nvSpPr>
          <p:cNvPr id="184" name="Google Shape;184;p43"/>
          <p:cNvSpPr txBox="1"/>
          <p:nvPr>
            <p:ph idx="1" type="body"/>
          </p:nvPr>
        </p:nvSpPr>
        <p:spPr>
          <a:xfrm>
            <a:off x="416972" y="968922"/>
            <a:ext cx="4732800" cy="3263400"/>
          </a:xfrm>
          <a:prstGeom prst="rect">
            <a:avLst/>
          </a:prstGeom>
          <a:noFill/>
          <a:ln>
            <a:noFill/>
          </a:ln>
        </p:spPr>
        <p:txBody>
          <a:bodyPr anchorCtr="0" anchor="t" bIns="34275" lIns="34275" spcFirstLastPara="1" rIns="34275" wrap="square" tIns="34275">
            <a:noAutofit/>
          </a:bodyPr>
          <a:lstStyle>
            <a:lvl1pPr indent="-228600" lvl="0" marL="457200" rtl="0" algn="l">
              <a:lnSpc>
                <a:spcPct val="120000"/>
              </a:lnSpc>
              <a:spcBef>
                <a:spcPts val="0"/>
              </a:spcBef>
              <a:spcAft>
                <a:spcPts val="0"/>
              </a:spcAft>
              <a:buClr>
                <a:schemeClr val="dk1"/>
              </a:buClr>
              <a:buSzPts val="1400"/>
              <a:buFont typeface="Arial"/>
              <a:buNone/>
              <a:defRPr sz="1400">
                <a:solidFill>
                  <a:schemeClr val="dk1"/>
                </a:solidFill>
              </a:defRPr>
            </a:lvl1pPr>
            <a:lvl2pPr indent="-317500" lvl="1" marL="914400" rtl="0" algn="l">
              <a:lnSpc>
                <a:spcPct val="120000"/>
              </a:lnSpc>
              <a:spcBef>
                <a:spcPts val="900"/>
              </a:spcBef>
              <a:spcAft>
                <a:spcPts val="0"/>
              </a:spcAft>
              <a:buClr>
                <a:srgbClr val="000000"/>
              </a:buClr>
              <a:buSzPts val="1400"/>
              <a:buFont typeface="Arial"/>
              <a:buChar char="○"/>
              <a:defRPr sz="1400"/>
            </a:lvl2pPr>
            <a:lvl3pPr indent="-317500" lvl="2" marL="1371600" rtl="0" algn="l">
              <a:lnSpc>
                <a:spcPct val="120000"/>
              </a:lnSpc>
              <a:spcBef>
                <a:spcPts val="900"/>
              </a:spcBef>
              <a:spcAft>
                <a:spcPts val="0"/>
              </a:spcAft>
              <a:buClr>
                <a:srgbClr val="000000"/>
              </a:buClr>
              <a:buSzPts val="1400"/>
              <a:buFont typeface="Arial"/>
              <a:buChar char="○"/>
              <a:defRPr sz="1400"/>
            </a:lvl3pPr>
            <a:lvl4pPr indent="-317500" lvl="3" marL="1828800" rtl="0" algn="l">
              <a:lnSpc>
                <a:spcPct val="120000"/>
              </a:lnSpc>
              <a:spcBef>
                <a:spcPts val="900"/>
              </a:spcBef>
              <a:spcAft>
                <a:spcPts val="0"/>
              </a:spcAft>
              <a:buClr>
                <a:srgbClr val="000000"/>
              </a:buClr>
              <a:buSzPts val="1400"/>
              <a:buFont typeface="Arial"/>
              <a:buChar char="○"/>
              <a:defRPr sz="1400"/>
            </a:lvl4pPr>
            <a:lvl5pPr indent="-317500" lvl="4" marL="2286000" rtl="0" algn="l">
              <a:lnSpc>
                <a:spcPct val="120000"/>
              </a:lnSpc>
              <a:spcBef>
                <a:spcPts val="900"/>
              </a:spcBef>
              <a:spcAft>
                <a:spcPts val="0"/>
              </a:spcAft>
              <a:buClr>
                <a:srgbClr val="000000"/>
              </a:buClr>
              <a:buSzPts val="1400"/>
              <a:buFont typeface="Arial"/>
              <a:buChar char="○"/>
              <a:defRPr sz="1400"/>
            </a:lvl5pPr>
            <a:lvl6pPr indent="-317500" lvl="5" marL="2743200" rtl="0" algn="l">
              <a:lnSpc>
                <a:spcPct val="120000"/>
              </a:lnSpc>
              <a:spcBef>
                <a:spcPts val="900"/>
              </a:spcBef>
              <a:spcAft>
                <a:spcPts val="0"/>
              </a:spcAft>
              <a:buClr>
                <a:srgbClr val="000000"/>
              </a:buClr>
              <a:buSzPts val="1400"/>
              <a:buChar char="○"/>
              <a:defRPr sz="1100"/>
            </a:lvl6pPr>
            <a:lvl7pPr indent="-317500" lvl="6" marL="3200400" rtl="0" algn="l">
              <a:lnSpc>
                <a:spcPct val="120000"/>
              </a:lnSpc>
              <a:spcBef>
                <a:spcPts val="900"/>
              </a:spcBef>
              <a:spcAft>
                <a:spcPts val="0"/>
              </a:spcAft>
              <a:buClr>
                <a:srgbClr val="000000"/>
              </a:buClr>
              <a:buSzPts val="1400"/>
              <a:buChar char="○"/>
              <a:defRPr sz="1100"/>
            </a:lvl7pPr>
            <a:lvl8pPr indent="-317500" lvl="7" marL="3657600" rtl="0" algn="l">
              <a:lnSpc>
                <a:spcPct val="120000"/>
              </a:lnSpc>
              <a:spcBef>
                <a:spcPts val="900"/>
              </a:spcBef>
              <a:spcAft>
                <a:spcPts val="0"/>
              </a:spcAft>
              <a:buClr>
                <a:srgbClr val="000000"/>
              </a:buClr>
              <a:buSzPts val="1400"/>
              <a:buChar char="○"/>
              <a:defRPr sz="1100"/>
            </a:lvl8pPr>
            <a:lvl9pPr indent="-317500" lvl="8" marL="4114800" rtl="0" algn="l">
              <a:lnSpc>
                <a:spcPct val="120000"/>
              </a:lnSpc>
              <a:spcBef>
                <a:spcPts val="900"/>
              </a:spcBef>
              <a:spcAft>
                <a:spcPts val="0"/>
              </a:spcAft>
              <a:buClr>
                <a:srgbClr val="000000"/>
              </a:buClr>
              <a:buSzPts val="1400"/>
              <a:buChar char="○"/>
              <a:defRPr sz="1100"/>
            </a:lvl9pPr>
          </a:lstStyle>
          <a:p/>
        </p:txBody>
      </p:sp>
      <p:sp>
        <p:nvSpPr>
          <p:cNvPr id="185" name="Google Shape;185;p43"/>
          <p:cNvSpPr txBox="1"/>
          <p:nvPr>
            <p:ph type="title"/>
          </p:nvPr>
        </p:nvSpPr>
        <p:spPr>
          <a:xfrm>
            <a:off x="412744" y="381130"/>
            <a:ext cx="7886700" cy="421500"/>
          </a:xfrm>
          <a:prstGeom prst="rect">
            <a:avLst/>
          </a:prstGeom>
          <a:noFill/>
          <a:ln>
            <a:noFill/>
          </a:ln>
        </p:spPr>
        <p:txBody>
          <a:bodyPr anchorCtr="0" anchor="t" bIns="34275" lIns="34275" spcFirstLastPara="1" rIns="34275" wrap="square" tIns="34275">
            <a:noAutofit/>
          </a:bodyPr>
          <a:lstStyle>
            <a:lvl1pPr lvl="0" rtl="0" algn="l">
              <a:lnSpc>
                <a:spcPct val="90000"/>
              </a:lnSpc>
              <a:spcBef>
                <a:spcPts val="0"/>
              </a:spcBef>
              <a:spcAft>
                <a:spcPts val="0"/>
              </a:spcAft>
              <a:buClr>
                <a:srgbClr val="000000"/>
              </a:buClr>
              <a:buSzPts val="1400"/>
              <a:buNone/>
              <a:defRPr sz="1100"/>
            </a:lvl1pPr>
            <a:lvl2pPr lvl="1" rtl="0" algn="l">
              <a:lnSpc>
                <a:spcPct val="90000"/>
              </a:lnSpc>
              <a:spcBef>
                <a:spcPts val="0"/>
              </a:spcBef>
              <a:spcAft>
                <a:spcPts val="0"/>
              </a:spcAft>
              <a:buClr>
                <a:srgbClr val="000000"/>
              </a:buClr>
              <a:buSzPts val="1400"/>
              <a:buNone/>
              <a:defRPr sz="1100"/>
            </a:lvl2pPr>
            <a:lvl3pPr lvl="2" rtl="0" algn="l">
              <a:lnSpc>
                <a:spcPct val="90000"/>
              </a:lnSpc>
              <a:spcBef>
                <a:spcPts val="0"/>
              </a:spcBef>
              <a:spcAft>
                <a:spcPts val="0"/>
              </a:spcAft>
              <a:buClr>
                <a:srgbClr val="000000"/>
              </a:buClr>
              <a:buSzPts val="1400"/>
              <a:buNone/>
              <a:defRPr sz="1100"/>
            </a:lvl3pPr>
            <a:lvl4pPr lvl="3" rtl="0" algn="l">
              <a:lnSpc>
                <a:spcPct val="90000"/>
              </a:lnSpc>
              <a:spcBef>
                <a:spcPts val="0"/>
              </a:spcBef>
              <a:spcAft>
                <a:spcPts val="0"/>
              </a:spcAft>
              <a:buClr>
                <a:srgbClr val="000000"/>
              </a:buClr>
              <a:buSzPts val="1400"/>
              <a:buNone/>
              <a:defRPr sz="1100"/>
            </a:lvl4pPr>
            <a:lvl5pPr lvl="4" rtl="0" algn="l">
              <a:lnSpc>
                <a:spcPct val="90000"/>
              </a:lnSpc>
              <a:spcBef>
                <a:spcPts val="0"/>
              </a:spcBef>
              <a:spcAft>
                <a:spcPts val="0"/>
              </a:spcAft>
              <a:buClr>
                <a:srgbClr val="000000"/>
              </a:buClr>
              <a:buSzPts val="1400"/>
              <a:buNone/>
              <a:defRPr sz="1100"/>
            </a:lvl5pPr>
            <a:lvl6pPr lvl="5" rtl="0" algn="l">
              <a:lnSpc>
                <a:spcPct val="90000"/>
              </a:lnSpc>
              <a:spcBef>
                <a:spcPts val="0"/>
              </a:spcBef>
              <a:spcAft>
                <a:spcPts val="0"/>
              </a:spcAft>
              <a:buClr>
                <a:srgbClr val="000000"/>
              </a:buClr>
              <a:buSzPts val="1400"/>
              <a:buNone/>
              <a:defRPr sz="1100"/>
            </a:lvl6pPr>
            <a:lvl7pPr lvl="6" rtl="0" algn="l">
              <a:lnSpc>
                <a:spcPct val="90000"/>
              </a:lnSpc>
              <a:spcBef>
                <a:spcPts val="0"/>
              </a:spcBef>
              <a:spcAft>
                <a:spcPts val="0"/>
              </a:spcAft>
              <a:buClr>
                <a:srgbClr val="000000"/>
              </a:buClr>
              <a:buSzPts val="1400"/>
              <a:buNone/>
              <a:defRPr sz="1100"/>
            </a:lvl7pPr>
            <a:lvl8pPr lvl="7" rtl="0" algn="l">
              <a:lnSpc>
                <a:spcPct val="90000"/>
              </a:lnSpc>
              <a:spcBef>
                <a:spcPts val="0"/>
              </a:spcBef>
              <a:spcAft>
                <a:spcPts val="0"/>
              </a:spcAft>
              <a:buClr>
                <a:srgbClr val="000000"/>
              </a:buClr>
              <a:buSzPts val="1400"/>
              <a:buNone/>
              <a:defRPr sz="1100"/>
            </a:lvl8pPr>
            <a:lvl9pPr lvl="8" rtl="0" algn="l">
              <a:lnSpc>
                <a:spcPct val="90000"/>
              </a:lnSpc>
              <a:spcBef>
                <a:spcPts val="0"/>
              </a:spcBef>
              <a:spcAft>
                <a:spcPts val="0"/>
              </a:spcAft>
              <a:buClr>
                <a:srgbClr val="000000"/>
              </a:buClr>
              <a:buSzPts val="1400"/>
              <a:buNone/>
              <a:defRPr sz="1100"/>
            </a:lvl9pPr>
          </a:lstStyle>
          <a:p/>
        </p:txBody>
      </p:sp>
      <p:sp>
        <p:nvSpPr>
          <p:cNvPr id="186" name="Google Shape;186;p43"/>
          <p:cNvSpPr/>
          <p:nvPr>
            <p:ph idx="2" type="pic"/>
          </p:nvPr>
        </p:nvSpPr>
        <p:spPr>
          <a:xfrm>
            <a:off x="5688544" y="1520188"/>
            <a:ext cx="2385300" cy="2385300"/>
          </a:xfrm>
          <a:prstGeom prst="ellipse">
            <a:avLst/>
          </a:prstGeom>
          <a:solidFill>
            <a:schemeClr val="lt1"/>
          </a:solidFill>
          <a:ln>
            <a:noFill/>
          </a:ln>
        </p:spPr>
        <p:txBody>
          <a:bodyPr anchorCtr="0" anchor="t" bIns="34275" lIns="34275" spcFirstLastPara="1" rIns="34275" wrap="square" tIns="34275">
            <a:noAutofit/>
          </a:bodyPr>
          <a:lstStyle>
            <a:lvl1pPr lvl="0" marR="0" rtl="0" algn="ctr">
              <a:lnSpc>
                <a:spcPct val="120000"/>
              </a:lnSpc>
              <a:spcBef>
                <a:spcPts val="9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20000"/>
              </a:lnSpc>
              <a:spcBef>
                <a:spcPts val="9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20000"/>
              </a:lnSpc>
              <a:spcBef>
                <a:spcPts val="9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20000"/>
              </a:lnSpc>
              <a:spcBef>
                <a:spcPts val="9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20000"/>
              </a:lnSpc>
              <a:spcBef>
                <a:spcPts val="90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20000"/>
              </a:lnSpc>
              <a:spcBef>
                <a:spcPts val="9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20000"/>
              </a:lnSpc>
              <a:spcBef>
                <a:spcPts val="9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20000"/>
              </a:lnSpc>
              <a:spcBef>
                <a:spcPts val="9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20000"/>
              </a:lnSpc>
              <a:spcBef>
                <a:spcPts val="9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6.xml"/><Relationship Id="rId22" Type="http://schemas.openxmlformats.org/officeDocument/2006/relationships/slideLayout" Target="../slideLayouts/slideLayout38.xml"/><Relationship Id="rId21" Type="http://schemas.openxmlformats.org/officeDocument/2006/relationships/slideLayout" Target="../slideLayouts/slideLayout37.xml"/><Relationship Id="rId24" Type="http://schemas.openxmlformats.org/officeDocument/2006/relationships/slideLayout" Target="../slideLayouts/slideLayout40.xml"/><Relationship Id="rId23" Type="http://schemas.openxmlformats.org/officeDocument/2006/relationships/slideLayout" Target="../slideLayouts/slideLayout39.xml"/><Relationship Id="rId1" Type="http://schemas.openxmlformats.org/officeDocument/2006/relationships/image" Target="../media/image4.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25" Type="http://schemas.openxmlformats.org/officeDocument/2006/relationships/theme" Target="../theme/theme4.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9" Type="http://schemas.openxmlformats.org/officeDocument/2006/relationships/slideLayout" Target="../slideLayouts/slideLayout35.xml"/><Relationship Id="rId1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a:blip r:embed="rId1">
            <a:alphaModFix/>
          </a:blip>
          <a:stretch>
            <a:fillRect/>
          </a:stretch>
        </p:blipFill>
        <p:spPr>
          <a:xfrm>
            <a:off x="889" y="0"/>
            <a:ext cx="9142225" cy="5143501"/>
          </a:xfrm>
          <a:prstGeom prst="rect">
            <a:avLst/>
          </a:prstGeom>
          <a:noFill/>
          <a:ln>
            <a:noFill/>
          </a:ln>
        </p:spPr>
      </p:pic>
      <p:sp>
        <p:nvSpPr>
          <p:cNvPr id="52" name="Google Shape;52;p13"/>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chemeClr val="accent2"/>
              </a:buClr>
              <a:buSzPts val="2300"/>
              <a:buFont typeface="Lato Black"/>
              <a:buNone/>
              <a:defRPr i="0" sz="2300" u="none" cap="none" strike="noStrike">
                <a:solidFill>
                  <a:schemeClr val="accent2"/>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3" name="Google Shape;53;p13"/>
          <p:cNvSpPr txBox="1"/>
          <p:nvPr>
            <p:ph idx="1" type="body"/>
          </p:nvPr>
        </p:nvSpPr>
        <p:spPr>
          <a:xfrm>
            <a:off x="317539" y="742950"/>
            <a:ext cx="8471400" cy="3851700"/>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1600"/>
              </a:spcBef>
              <a:spcAft>
                <a:spcPts val="0"/>
              </a:spcAft>
              <a:buClr>
                <a:srgbClr val="FFC418"/>
              </a:buClr>
              <a:buSzPts val="1800"/>
              <a:buFont typeface="Lato"/>
              <a:buChar char="•"/>
              <a:defRPr i="0" sz="1800" u="none" cap="none" strike="noStrike">
                <a:solidFill>
                  <a:srgbClr val="262626"/>
                </a:solidFill>
                <a:latin typeface="Lato"/>
                <a:ea typeface="Lato"/>
                <a:cs typeface="Lato"/>
                <a:sym typeface="Lato"/>
              </a:defRPr>
            </a:lvl1pPr>
            <a:lvl2pPr indent="-330200" lvl="1" marL="914400" marR="0" rtl="0" algn="l">
              <a:spcBef>
                <a:spcPts val="320"/>
              </a:spcBef>
              <a:spcAft>
                <a:spcPts val="0"/>
              </a:spcAft>
              <a:buClr>
                <a:srgbClr val="FFC418"/>
              </a:buClr>
              <a:buSzPts val="1600"/>
              <a:buFont typeface="Lato"/>
              <a:buChar char="•"/>
              <a:defRPr i="0" sz="1600" u="none" cap="none" strike="noStrike">
                <a:solidFill>
                  <a:srgbClr val="262626"/>
                </a:solidFill>
                <a:latin typeface="Lato"/>
                <a:ea typeface="Lato"/>
                <a:cs typeface="Lato"/>
                <a:sym typeface="Lato"/>
              </a:defRPr>
            </a:lvl2pPr>
            <a:lvl3pPr indent="-317500" lvl="2" marL="1371600" marR="0" rtl="0" algn="l">
              <a:spcBef>
                <a:spcPts val="280"/>
              </a:spcBef>
              <a:spcAft>
                <a:spcPts val="0"/>
              </a:spcAft>
              <a:buClr>
                <a:srgbClr val="FFC418"/>
              </a:buClr>
              <a:buSzPts val="1400"/>
              <a:buFont typeface="Lato"/>
              <a:buChar char="•"/>
              <a:defRPr i="0" sz="1400" u="none" cap="none" strike="noStrike">
                <a:solidFill>
                  <a:srgbClr val="262626"/>
                </a:solidFill>
                <a:latin typeface="Lato"/>
                <a:ea typeface="Lato"/>
                <a:cs typeface="Lato"/>
                <a:sym typeface="Lato"/>
              </a:defRPr>
            </a:lvl3pPr>
            <a:lvl4pPr indent="-342900" lvl="3" marL="1828800" marR="0" rtl="0" algn="l">
              <a:spcBef>
                <a:spcPts val="360"/>
              </a:spcBef>
              <a:spcAft>
                <a:spcPts val="0"/>
              </a:spcAft>
              <a:buClr>
                <a:srgbClr val="316989"/>
              </a:buClr>
              <a:buSzPts val="1800"/>
              <a:buFont typeface="Lato"/>
              <a:buChar char="▪"/>
              <a:defRPr i="0" sz="1800" u="none" cap="none" strike="noStrike">
                <a:solidFill>
                  <a:srgbClr val="595959"/>
                </a:solidFill>
                <a:latin typeface="Lato"/>
                <a:ea typeface="Lato"/>
                <a:cs typeface="Lato"/>
                <a:sym typeface="Lato"/>
              </a:defRPr>
            </a:lvl4pPr>
            <a:lvl5pPr indent="-342900" lvl="4" marL="2286000" marR="0" rtl="0" algn="l">
              <a:spcBef>
                <a:spcPts val="360"/>
              </a:spcBef>
              <a:spcAft>
                <a:spcPts val="0"/>
              </a:spcAft>
              <a:buClr>
                <a:srgbClr val="316989"/>
              </a:buClr>
              <a:buSzPts val="1800"/>
              <a:buFont typeface="Lato"/>
              <a:buChar char="▪"/>
              <a:defRPr i="0" sz="1800" u="none" cap="none" strike="noStrike">
                <a:solidFill>
                  <a:srgbClr val="595959"/>
                </a:solidFill>
                <a:latin typeface="Lato"/>
                <a:ea typeface="Lato"/>
                <a:cs typeface="Lato"/>
                <a:sym typeface="Lato"/>
              </a:defRPr>
            </a:lvl5pPr>
            <a:lvl6pPr indent="-355600" lvl="5" marL="2743200" marR="0" rtl="0" algn="l">
              <a:spcBef>
                <a:spcPts val="400"/>
              </a:spcBef>
              <a:spcAft>
                <a:spcPts val="0"/>
              </a:spcAft>
              <a:buClr>
                <a:schemeClr val="dk1"/>
              </a:buClr>
              <a:buSzPts val="2000"/>
              <a:buFont typeface="Lato"/>
              <a:buChar char="•"/>
              <a:defRPr i="0" sz="2000" u="none" cap="none" strike="noStrike">
                <a:solidFill>
                  <a:schemeClr val="dk1"/>
                </a:solidFill>
                <a:latin typeface="Lato"/>
                <a:ea typeface="Lato"/>
                <a:cs typeface="Lato"/>
                <a:sym typeface="Lato"/>
              </a:defRPr>
            </a:lvl6pPr>
            <a:lvl7pPr indent="-355600" lvl="6" marL="3200400" marR="0" rtl="0" algn="l">
              <a:spcBef>
                <a:spcPts val="400"/>
              </a:spcBef>
              <a:spcAft>
                <a:spcPts val="0"/>
              </a:spcAft>
              <a:buClr>
                <a:schemeClr val="dk1"/>
              </a:buClr>
              <a:buSzPts val="2000"/>
              <a:buFont typeface="Lato"/>
              <a:buChar char="•"/>
              <a:defRPr i="0" sz="2000" u="none" cap="none" strike="noStrike">
                <a:solidFill>
                  <a:schemeClr val="dk1"/>
                </a:solidFill>
                <a:latin typeface="Lato"/>
                <a:ea typeface="Lato"/>
                <a:cs typeface="Lato"/>
                <a:sym typeface="Lato"/>
              </a:defRPr>
            </a:lvl7pPr>
            <a:lvl8pPr indent="-355600" lvl="7" marL="3657600" marR="0" rtl="0" algn="l">
              <a:spcBef>
                <a:spcPts val="400"/>
              </a:spcBef>
              <a:spcAft>
                <a:spcPts val="0"/>
              </a:spcAft>
              <a:buClr>
                <a:schemeClr val="dk1"/>
              </a:buClr>
              <a:buSzPts val="2000"/>
              <a:buFont typeface="Lato"/>
              <a:buChar char="•"/>
              <a:defRPr i="0" sz="2000" u="none" cap="none" strike="noStrike">
                <a:solidFill>
                  <a:schemeClr val="dk1"/>
                </a:solidFill>
                <a:latin typeface="Lato"/>
                <a:ea typeface="Lato"/>
                <a:cs typeface="Lato"/>
                <a:sym typeface="Lato"/>
              </a:defRPr>
            </a:lvl8pPr>
            <a:lvl9pPr indent="-355600" lvl="8" marL="4114800" marR="0" rtl="0" algn="l">
              <a:spcBef>
                <a:spcPts val="400"/>
              </a:spcBef>
              <a:spcAft>
                <a:spcPts val="0"/>
              </a:spcAft>
              <a:buClr>
                <a:schemeClr val="dk1"/>
              </a:buClr>
              <a:buSzPts val="2000"/>
              <a:buFont typeface="Lato"/>
              <a:buChar char="•"/>
              <a:defRPr i="0" sz="2000" u="none" cap="none" strike="noStrike">
                <a:solidFill>
                  <a:schemeClr val="dk1"/>
                </a:solidFill>
                <a:latin typeface="Lato"/>
                <a:ea typeface="Lato"/>
                <a:cs typeface="Lato"/>
                <a:sym typeface="Lato"/>
              </a:defRPr>
            </a:lvl9pPr>
          </a:lstStyle>
          <a:p/>
        </p:txBody>
      </p:sp>
      <p:sp>
        <p:nvSpPr>
          <p:cNvPr id="54" name="Google Shape;54;p13"/>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None/>
              <a:defRPr b="1" i="0" sz="500" u="none" cap="none" strike="noStrike">
                <a:solidFill>
                  <a:srgbClr val="7F7F7F"/>
                </a:solidFill>
                <a:latin typeface="Lato"/>
                <a:ea typeface="Lato"/>
                <a:cs typeface="Lato"/>
                <a:sym typeface="Lato"/>
              </a:defRPr>
            </a:lvl1pPr>
            <a:lvl2pPr indent="0" lvl="1" marL="0" marR="0" rtl="0" algn="l">
              <a:spcBef>
                <a:spcPts val="0"/>
              </a:spcBef>
              <a:spcAft>
                <a:spcPts val="0"/>
              </a:spcAft>
              <a:buNone/>
              <a:defRPr b="1" i="0" sz="500" u="none" cap="none" strike="noStrike">
                <a:solidFill>
                  <a:srgbClr val="7F7F7F"/>
                </a:solidFill>
                <a:latin typeface="Lato"/>
                <a:ea typeface="Lato"/>
                <a:cs typeface="Lato"/>
                <a:sym typeface="Lato"/>
              </a:defRPr>
            </a:lvl2pPr>
            <a:lvl3pPr indent="0" lvl="2" marL="0" marR="0" rtl="0" algn="l">
              <a:spcBef>
                <a:spcPts val="0"/>
              </a:spcBef>
              <a:spcAft>
                <a:spcPts val="0"/>
              </a:spcAft>
              <a:buNone/>
              <a:defRPr b="1" i="0" sz="500" u="none" cap="none" strike="noStrike">
                <a:solidFill>
                  <a:srgbClr val="7F7F7F"/>
                </a:solidFill>
                <a:latin typeface="Lato"/>
                <a:ea typeface="Lato"/>
                <a:cs typeface="Lato"/>
                <a:sym typeface="Lato"/>
              </a:defRPr>
            </a:lvl3pPr>
            <a:lvl4pPr indent="0" lvl="3" marL="0" marR="0" rtl="0" algn="l">
              <a:spcBef>
                <a:spcPts val="0"/>
              </a:spcBef>
              <a:spcAft>
                <a:spcPts val="0"/>
              </a:spcAft>
              <a:buNone/>
              <a:defRPr b="1" i="0" sz="500" u="none" cap="none" strike="noStrike">
                <a:solidFill>
                  <a:srgbClr val="7F7F7F"/>
                </a:solidFill>
                <a:latin typeface="Lato"/>
                <a:ea typeface="Lato"/>
                <a:cs typeface="Lato"/>
                <a:sym typeface="Lato"/>
              </a:defRPr>
            </a:lvl4pPr>
            <a:lvl5pPr indent="0" lvl="4" marL="0" marR="0" rtl="0" algn="l">
              <a:spcBef>
                <a:spcPts val="0"/>
              </a:spcBef>
              <a:spcAft>
                <a:spcPts val="0"/>
              </a:spcAft>
              <a:buNone/>
              <a:defRPr b="1" i="0" sz="500" u="none" cap="none" strike="noStrike">
                <a:solidFill>
                  <a:srgbClr val="7F7F7F"/>
                </a:solidFill>
                <a:latin typeface="Lato"/>
                <a:ea typeface="Lato"/>
                <a:cs typeface="Lato"/>
                <a:sym typeface="Lato"/>
              </a:defRPr>
            </a:lvl5pPr>
            <a:lvl6pPr indent="0" lvl="5" marL="0" marR="0" rtl="0" algn="l">
              <a:spcBef>
                <a:spcPts val="0"/>
              </a:spcBef>
              <a:spcAft>
                <a:spcPts val="0"/>
              </a:spcAft>
              <a:buNone/>
              <a:defRPr b="1" i="0" sz="500" u="none" cap="none" strike="noStrike">
                <a:solidFill>
                  <a:srgbClr val="7F7F7F"/>
                </a:solidFill>
                <a:latin typeface="Lato"/>
                <a:ea typeface="Lato"/>
                <a:cs typeface="Lato"/>
                <a:sym typeface="Lato"/>
              </a:defRPr>
            </a:lvl6pPr>
            <a:lvl7pPr indent="0" lvl="6" marL="0" marR="0" rtl="0" algn="l">
              <a:spcBef>
                <a:spcPts val="0"/>
              </a:spcBef>
              <a:spcAft>
                <a:spcPts val="0"/>
              </a:spcAft>
              <a:buNone/>
              <a:defRPr b="1" i="0" sz="500" u="none" cap="none" strike="noStrike">
                <a:solidFill>
                  <a:srgbClr val="7F7F7F"/>
                </a:solidFill>
                <a:latin typeface="Lato"/>
                <a:ea typeface="Lato"/>
                <a:cs typeface="Lato"/>
                <a:sym typeface="Lato"/>
              </a:defRPr>
            </a:lvl7pPr>
            <a:lvl8pPr indent="0" lvl="7" marL="0" marR="0" rtl="0" algn="l">
              <a:spcBef>
                <a:spcPts val="0"/>
              </a:spcBef>
              <a:spcAft>
                <a:spcPts val="0"/>
              </a:spcAft>
              <a:buNone/>
              <a:defRPr b="1" i="0" sz="500" u="none" cap="none" strike="noStrike">
                <a:solidFill>
                  <a:srgbClr val="7F7F7F"/>
                </a:solidFill>
                <a:latin typeface="Lato"/>
                <a:ea typeface="Lato"/>
                <a:cs typeface="Lato"/>
                <a:sym typeface="Lato"/>
              </a:defRPr>
            </a:lvl8pPr>
            <a:lvl9pPr indent="0" lvl="8" marL="0" marR="0" rtl="0" algn="l">
              <a:spcBef>
                <a:spcPts val="0"/>
              </a:spcBef>
              <a:spcAft>
                <a:spcPts val="0"/>
              </a:spcAft>
              <a:buNone/>
              <a:defRPr b="1" i="0" sz="500" u="none" cap="none" strike="noStrike">
                <a:solidFill>
                  <a:srgbClr val="7F7F7F"/>
                </a:solidFill>
                <a:latin typeface="Lato"/>
                <a:ea typeface="Lato"/>
                <a:cs typeface="Lato"/>
                <a:sym typeface="Lato"/>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0" name="Shape 80"/>
        <p:cNvGrpSpPr/>
        <p:nvPr/>
      </p:nvGrpSpPr>
      <p:grpSpPr>
        <a:xfrm>
          <a:off x="0" y="0"/>
          <a:ext cx="0" cy="0"/>
          <a:chOff x="0" y="0"/>
          <a:chExt cx="0" cy="0"/>
        </a:xfrm>
      </p:grpSpPr>
      <p:pic>
        <p:nvPicPr>
          <p:cNvPr id="81" name="Google Shape;81;p20"/>
          <p:cNvPicPr preferRelativeResize="0"/>
          <p:nvPr/>
        </p:nvPicPr>
        <p:blipFill rotWithShape="1">
          <a:blip r:embed="rId1">
            <a:alphaModFix/>
          </a:blip>
          <a:srcRect b="0" l="0" r="0" t="0"/>
          <a:stretch/>
        </p:blipFill>
        <p:spPr>
          <a:xfrm>
            <a:off x="4230" y="2379"/>
            <a:ext cx="9135538" cy="5138740"/>
          </a:xfrm>
          <a:prstGeom prst="rect">
            <a:avLst/>
          </a:prstGeom>
          <a:noFill/>
          <a:ln>
            <a:noFill/>
          </a:ln>
        </p:spPr>
      </p:pic>
      <p:sp>
        <p:nvSpPr>
          <p:cNvPr id="82" name="Google Shape;82;p20"/>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chemeClr val="accent2"/>
              </a:buClr>
              <a:buSzPts val="2000"/>
              <a:buFont typeface="Arial"/>
              <a:buNone/>
              <a:defRPr b="1" i="0" sz="20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20"/>
          <p:cNvSpPr txBox="1"/>
          <p:nvPr>
            <p:ph idx="1" type="body"/>
          </p:nvPr>
        </p:nvSpPr>
        <p:spPr>
          <a:xfrm>
            <a:off x="317539" y="742950"/>
            <a:ext cx="8471400" cy="38517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100000"/>
              </a:lnSpc>
              <a:spcBef>
                <a:spcPts val="1600"/>
              </a:spcBef>
              <a:spcAft>
                <a:spcPts val="0"/>
              </a:spcAft>
              <a:buClr>
                <a:srgbClr val="FFC418"/>
              </a:buClr>
              <a:buSzPts val="1800"/>
              <a:buFont typeface="Arial"/>
              <a:buChar char="•"/>
              <a:defRPr b="0" i="0" sz="1800" u="none" cap="none" strike="noStrike">
                <a:solidFill>
                  <a:srgbClr val="262626"/>
                </a:solidFill>
                <a:latin typeface="Arial"/>
                <a:ea typeface="Arial"/>
                <a:cs typeface="Arial"/>
                <a:sym typeface="Arial"/>
              </a:defRPr>
            </a:lvl1pPr>
            <a:lvl2pPr indent="-330200" lvl="1" marL="914400" marR="0" rtl="0" algn="l">
              <a:lnSpc>
                <a:spcPct val="100000"/>
              </a:lnSpc>
              <a:spcBef>
                <a:spcPts val="320"/>
              </a:spcBef>
              <a:spcAft>
                <a:spcPts val="0"/>
              </a:spcAft>
              <a:buClr>
                <a:srgbClr val="FFC418"/>
              </a:buClr>
              <a:buSzPts val="1600"/>
              <a:buFont typeface="Arial"/>
              <a:buChar char="•"/>
              <a:defRPr b="0" i="0" sz="1600" u="none" cap="none" strike="noStrike">
                <a:solidFill>
                  <a:srgbClr val="262626"/>
                </a:solidFill>
                <a:latin typeface="Arial"/>
                <a:ea typeface="Arial"/>
                <a:cs typeface="Arial"/>
                <a:sym typeface="Arial"/>
              </a:defRPr>
            </a:lvl2pPr>
            <a:lvl3pPr indent="-317500" lvl="2" marL="1371600" marR="0" rtl="0" algn="l">
              <a:lnSpc>
                <a:spcPct val="100000"/>
              </a:lnSpc>
              <a:spcBef>
                <a:spcPts val="280"/>
              </a:spcBef>
              <a:spcAft>
                <a:spcPts val="0"/>
              </a:spcAft>
              <a:buClr>
                <a:srgbClr val="FFC418"/>
              </a:buClr>
              <a:buSzPts val="1400"/>
              <a:buFont typeface="Arial"/>
              <a:buChar char="•"/>
              <a:defRPr b="0" i="0" sz="1400" u="none" cap="none" strike="noStrike">
                <a:solidFill>
                  <a:srgbClr val="262626"/>
                </a:solidFill>
                <a:latin typeface="Arial"/>
                <a:ea typeface="Arial"/>
                <a:cs typeface="Arial"/>
                <a:sym typeface="Arial"/>
              </a:defRPr>
            </a:lvl3pPr>
            <a:lvl4pPr indent="-342900" lvl="3" marL="1828800" marR="0" rtl="0" algn="l">
              <a:lnSpc>
                <a:spcPct val="100000"/>
              </a:lnSpc>
              <a:spcBef>
                <a:spcPts val="360"/>
              </a:spcBef>
              <a:spcAft>
                <a:spcPts val="0"/>
              </a:spcAft>
              <a:buClr>
                <a:srgbClr val="316989"/>
              </a:buClr>
              <a:buSzPts val="1800"/>
              <a:buFont typeface="Noto Sans Symbols"/>
              <a:buChar char="▪"/>
              <a:defRPr b="0" i="0" sz="1800" u="none" cap="none" strike="noStrike">
                <a:solidFill>
                  <a:srgbClr val="595959"/>
                </a:solidFill>
                <a:latin typeface="Arial"/>
                <a:ea typeface="Arial"/>
                <a:cs typeface="Arial"/>
                <a:sym typeface="Arial"/>
              </a:defRPr>
            </a:lvl4pPr>
            <a:lvl5pPr indent="-342900" lvl="4" marL="2286000" marR="0" rtl="0" algn="l">
              <a:lnSpc>
                <a:spcPct val="100000"/>
              </a:lnSpc>
              <a:spcBef>
                <a:spcPts val="360"/>
              </a:spcBef>
              <a:spcAft>
                <a:spcPts val="0"/>
              </a:spcAft>
              <a:buClr>
                <a:srgbClr val="316989"/>
              </a:buClr>
              <a:buSzPts val="180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4" name="Google Shape;84;p20"/>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1" i="0" sz="5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s"/>
              <a:t>‹#›</a:t>
            </a:fld>
            <a:r>
              <a:rPr lang="es"/>
              <a:t>  |  © 2019 Palo Alto Networks. All Rights Reserved.</a:t>
            </a:r>
            <a:endParaRPr/>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7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7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46.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20" Type="http://schemas.openxmlformats.org/officeDocument/2006/relationships/image" Target="../media/image63.png"/><Relationship Id="rId22" Type="http://schemas.openxmlformats.org/officeDocument/2006/relationships/image" Target="../media/image67.png"/><Relationship Id="rId21" Type="http://schemas.openxmlformats.org/officeDocument/2006/relationships/image" Target="../media/image70.png"/><Relationship Id="rId24" Type="http://schemas.openxmlformats.org/officeDocument/2006/relationships/image" Target="../media/image72.png"/><Relationship Id="rId23" Type="http://schemas.openxmlformats.org/officeDocument/2006/relationships/image" Target="../media/image73.png"/><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47.png"/><Relationship Id="rId4" Type="http://schemas.openxmlformats.org/officeDocument/2006/relationships/image" Target="../media/image52.png"/><Relationship Id="rId9" Type="http://schemas.openxmlformats.org/officeDocument/2006/relationships/image" Target="../media/image48.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55.png"/><Relationship Id="rId8" Type="http://schemas.openxmlformats.org/officeDocument/2006/relationships/image" Target="../media/image51.png"/><Relationship Id="rId11" Type="http://schemas.openxmlformats.org/officeDocument/2006/relationships/image" Target="../media/image49.png"/><Relationship Id="rId10" Type="http://schemas.openxmlformats.org/officeDocument/2006/relationships/image" Target="../media/image59.png"/><Relationship Id="rId13" Type="http://schemas.openxmlformats.org/officeDocument/2006/relationships/image" Target="../media/image53.png"/><Relationship Id="rId12" Type="http://schemas.openxmlformats.org/officeDocument/2006/relationships/image" Target="../media/image66.png"/><Relationship Id="rId15" Type="http://schemas.openxmlformats.org/officeDocument/2006/relationships/image" Target="../media/image64.png"/><Relationship Id="rId14" Type="http://schemas.openxmlformats.org/officeDocument/2006/relationships/image" Target="../media/image54.png"/><Relationship Id="rId17" Type="http://schemas.openxmlformats.org/officeDocument/2006/relationships/image" Target="../media/image62.png"/><Relationship Id="rId16" Type="http://schemas.openxmlformats.org/officeDocument/2006/relationships/image" Target="../media/image56.png"/><Relationship Id="rId19" Type="http://schemas.openxmlformats.org/officeDocument/2006/relationships/image" Target="../media/image57.png"/><Relationship Id="rId18" Type="http://schemas.openxmlformats.org/officeDocument/2006/relationships/image" Target="../media/image6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7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5.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19.png"/><Relationship Id="rId7" Type="http://schemas.openxmlformats.org/officeDocument/2006/relationships/image" Target="../media/image25.png"/><Relationship Id="rId8" Type="http://schemas.openxmlformats.org/officeDocument/2006/relationships/image" Target="../media/image26.png"/><Relationship Id="rId11" Type="http://schemas.openxmlformats.org/officeDocument/2006/relationships/image" Target="../media/image21.png"/><Relationship Id="rId10"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50.png"/><Relationship Id="rId4" Type="http://schemas.openxmlformats.org/officeDocument/2006/relationships/image" Target="../media/image27.png"/><Relationship Id="rId9" Type="http://schemas.openxmlformats.org/officeDocument/2006/relationships/image" Target="../media/image30.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28.png"/><Relationship Id="rId8" Type="http://schemas.openxmlformats.org/officeDocument/2006/relationships/image" Target="../media/image35.png"/><Relationship Id="rId11" Type="http://schemas.openxmlformats.org/officeDocument/2006/relationships/image" Target="../media/image29.png"/><Relationship Id="rId10" Type="http://schemas.openxmlformats.org/officeDocument/2006/relationships/image" Target="../media/image31.png"/><Relationship Id="rId12" Type="http://schemas.openxmlformats.org/officeDocument/2006/relationships/image" Target="../media/image6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6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6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58.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41.png"/><Relationship Id="rId9" Type="http://schemas.openxmlformats.org/officeDocument/2006/relationships/image" Target="../media/image43.png"/><Relationship Id="rId5" Type="http://schemas.openxmlformats.org/officeDocument/2006/relationships/image" Target="../media/image39.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11" Type="http://schemas.openxmlformats.org/officeDocument/2006/relationships/image" Target="../media/image40.png"/><Relationship Id="rId10"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44"/>
          <p:cNvSpPr txBox="1"/>
          <p:nvPr>
            <p:ph idx="1" type="body"/>
          </p:nvPr>
        </p:nvSpPr>
        <p:spPr>
          <a:xfrm>
            <a:off x="199550" y="939075"/>
            <a:ext cx="5293800" cy="2735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Font typeface="Arial"/>
              <a:buNone/>
            </a:pPr>
            <a:r>
              <a:rPr lang="es"/>
              <a:t>Ciberseguridad en el ciclo de vida de DevSecOps: VMs, Containers y Funciones serverless</a:t>
            </a:r>
            <a:endParaRPr/>
          </a:p>
          <a:p>
            <a:pPr indent="0" lvl="0" marL="0" rtl="0" algn="l">
              <a:lnSpc>
                <a:spcPct val="115000"/>
              </a:lnSpc>
              <a:spcBef>
                <a:spcPts val="100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4000"/>
              <a:buNone/>
            </a:pPr>
            <a:r>
              <a:rPr lang="es" sz="1800"/>
              <a:t>Rocio Benavente Cañada</a:t>
            </a:r>
            <a:endParaRPr sz="1800"/>
          </a:p>
          <a:p>
            <a:pPr indent="0" lvl="0" marL="0" rtl="0" algn="l">
              <a:lnSpc>
                <a:spcPct val="100000"/>
              </a:lnSpc>
              <a:spcBef>
                <a:spcPts val="0"/>
              </a:spcBef>
              <a:spcAft>
                <a:spcPts val="0"/>
              </a:spcAft>
              <a:buSzPts val="4000"/>
              <a:buNone/>
            </a:pPr>
            <a:r>
              <a:rPr lang="es" sz="1800"/>
              <a:t>Systems Engineer</a:t>
            </a:r>
            <a:endParaRPr sz="1800"/>
          </a:p>
        </p:txBody>
      </p:sp>
      <p:sp>
        <p:nvSpPr>
          <p:cNvPr id="193" name="Google Shape;193;p44"/>
          <p:cNvSpPr txBox="1"/>
          <p:nvPr/>
        </p:nvSpPr>
        <p:spPr>
          <a:xfrm>
            <a:off x="387375" y="1643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200">
                <a:solidFill>
                  <a:schemeClr val="dk1"/>
                </a:solidFill>
                <a:latin typeface="Helvetica Neue"/>
                <a:ea typeface="Helvetica Neue"/>
                <a:cs typeface="Helvetica Neue"/>
                <a:sym typeface="Helvetica Neue"/>
              </a:rPr>
              <a:t>Twistlock</a:t>
            </a:r>
            <a:endParaRPr b="1" sz="3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252D"/>
        </a:solidFill>
      </p:bgPr>
    </p:bg>
    <p:spTree>
      <p:nvGrpSpPr>
        <p:cNvPr id="429" name="Shape 429"/>
        <p:cNvGrpSpPr/>
        <p:nvPr/>
      </p:nvGrpSpPr>
      <p:grpSpPr>
        <a:xfrm>
          <a:off x="0" y="0"/>
          <a:ext cx="0" cy="0"/>
          <a:chOff x="0" y="0"/>
          <a:chExt cx="0" cy="0"/>
        </a:xfrm>
      </p:grpSpPr>
      <p:sp>
        <p:nvSpPr>
          <p:cNvPr id="430" name="Google Shape;430;p53"/>
          <p:cNvSpPr txBox="1"/>
          <p:nvPr>
            <p:ph idx="4294967295" type="body"/>
          </p:nvPr>
        </p:nvSpPr>
        <p:spPr>
          <a:xfrm>
            <a:off x="526800" y="1774556"/>
            <a:ext cx="3988500" cy="2405100"/>
          </a:xfrm>
          <a:prstGeom prst="rect">
            <a:avLst/>
          </a:prstGeom>
          <a:noFill/>
          <a:ln>
            <a:noFill/>
          </a:ln>
        </p:spPr>
        <p:txBody>
          <a:bodyPr anchorCtr="0" anchor="t" bIns="34275" lIns="34275" spcFirstLastPara="1" rIns="34275" wrap="square" tIns="34275">
            <a:noAutofit/>
          </a:bodyPr>
          <a:lstStyle/>
          <a:p>
            <a:pPr indent="0" lvl="0" marL="0" rtl="0" algn="l">
              <a:lnSpc>
                <a:spcPct val="100000"/>
              </a:lnSpc>
              <a:spcBef>
                <a:spcPts val="0"/>
              </a:spcBef>
              <a:spcAft>
                <a:spcPts val="0"/>
              </a:spcAft>
              <a:buClr>
                <a:srgbClr val="FEFEFE"/>
              </a:buClr>
              <a:buSzPts val="1500"/>
              <a:buNone/>
            </a:pPr>
            <a:r>
              <a:rPr lang="es" sz="1100">
                <a:solidFill>
                  <a:srgbClr val="000000"/>
                </a:solidFill>
              </a:rPr>
              <a:t>Enterprise-grade file integrity monitoring, </a:t>
            </a:r>
            <a:br>
              <a:rPr lang="es" sz="1100">
                <a:solidFill>
                  <a:srgbClr val="000000"/>
                </a:solidFill>
              </a:rPr>
            </a:br>
            <a:r>
              <a:rPr lang="es" sz="1100">
                <a:solidFill>
                  <a:srgbClr val="000000"/>
                </a:solidFill>
              </a:rPr>
              <a:t>host auditing, and log file inspection</a:t>
            </a:r>
            <a:endParaRPr sz="1100">
              <a:solidFill>
                <a:srgbClr val="000000"/>
              </a:solidFill>
            </a:endParaRPr>
          </a:p>
          <a:p>
            <a:pPr indent="0" lvl="0" marL="0" rtl="0" algn="l">
              <a:lnSpc>
                <a:spcPct val="100000"/>
              </a:lnSpc>
              <a:spcBef>
                <a:spcPts val="1500"/>
              </a:spcBef>
              <a:spcAft>
                <a:spcPts val="0"/>
              </a:spcAft>
              <a:buClr>
                <a:srgbClr val="FEFEFE"/>
              </a:buClr>
              <a:buSzPts val="1500"/>
              <a:buNone/>
            </a:pPr>
            <a:r>
              <a:rPr lang="es" sz="1100">
                <a:solidFill>
                  <a:srgbClr val="000000"/>
                </a:solidFill>
              </a:rPr>
              <a:t>Secrets management integrated with all popular providers</a:t>
            </a:r>
            <a:endParaRPr sz="1100">
              <a:solidFill>
                <a:srgbClr val="000000"/>
              </a:solidFill>
            </a:endParaRPr>
          </a:p>
          <a:p>
            <a:pPr indent="0" lvl="0" marL="0" rtl="0" algn="l">
              <a:lnSpc>
                <a:spcPct val="100000"/>
              </a:lnSpc>
              <a:spcBef>
                <a:spcPts val="1500"/>
              </a:spcBef>
              <a:spcAft>
                <a:spcPts val="0"/>
              </a:spcAft>
              <a:buClr>
                <a:srgbClr val="FEFEFE"/>
              </a:buClr>
              <a:buSzPts val="1500"/>
              <a:buNone/>
            </a:pPr>
            <a:r>
              <a:rPr lang="es" sz="1100">
                <a:solidFill>
                  <a:srgbClr val="000000"/>
                </a:solidFill>
              </a:rPr>
              <a:t>Central monitoring of docker, sshd, and </a:t>
            </a:r>
            <a:br>
              <a:rPr lang="es" sz="1100">
                <a:solidFill>
                  <a:srgbClr val="000000"/>
                </a:solidFill>
              </a:rPr>
            </a:br>
            <a:r>
              <a:rPr lang="es" sz="1100">
                <a:solidFill>
                  <a:srgbClr val="000000"/>
                </a:solidFill>
              </a:rPr>
              <a:t>sudo events</a:t>
            </a:r>
            <a:endParaRPr sz="1100">
              <a:solidFill>
                <a:srgbClr val="000000"/>
              </a:solidFill>
            </a:endParaRPr>
          </a:p>
          <a:p>
            <a:pPr indent="0" lvl="0" marL="0" rtl="0" algn="l">
              <a:lnSpc>
                <a:spcPct val="100000"/>
              </a:lnSpc>
              <a:spcBef>
                <a:spcPts val="1500"/>
              </a:spcBef>
              <a:spcAft>
                <a:spcPts val="1500"/>
              </a:spcAft>
              <a:buClr>
                <a:srgbClr val="FEFEFE"/>
              </a:buClr>
              <a:buSzPts val="1500"/>
              <a:buNone/>
            </a:pPr>
            <a:r>
              <a:rPr lang="es" sz="1100">
                <a:solidFill>
                  <a:srgbClr val="000000"/>
                </a:solidFill>
              </a:rPr>
              <a:t>Real time stream processing of </a:t>
            </a:r>
            <a:br>
              <a:rPr lang="es" sz="1100">
                <a:solidFill>
                  <a:srgbClr val="000000"/>
                </a:solidFill>
              </a:rPr>
            </a:br>
            <a:r>
              <a:rPr lang="es" sz="1100">
                <a:solidFill>
                  <a:srgbClr val="000000"/>
                </a:solidFill>
              </a:rPr>
              <a:t>Kubernetes AuditSink</a:t>
            </a:r>
            <a:endParaRPr sz="1100">
              <a:solidFill>
                <a:srgbClr val="000000"/>
              </a:solidFill>
            </a:endParaRPr>
          </a:p>
        </p:txBody>
      </p:sp>
      <p:pic>
        <p:nvPicPr>
          <p:cNvPr id="431" name="Google Shape;431;p53"/>
          <p:cNvPicPr preferRelativeResize="0"/>
          <p:nvPr/>
        </p:nvPicPr>
        <p:blipFill rotWithShape="1">
          <a:blip r:embed="rId3">
            <a:alphaModFix/>
          </a:blip>
          <a:srcRect b="0" l="19722" r="23343" t="0"/>
          <a:stretch/>
        </p:blipFill>
        <p:spPr>
          <a:xfrm>
            <a:off x="5067300" y="156224"/>
            <a:ext cx="4076700" cy="4475400"/>
          </a:xfrm>
          <a:prstGeom prst="roundRect">
            <a:avLst>
              <a:gd fmla="val 991" name="adj"/>
            </a:avLst>
          </a:prstGeom>
          <a:noFill/>
          <a:ln cap="flat" cmpd="sng" w="28575">
            <a:solidFill>
              <a:srgbClr val="495085"/>
            </a:solidFill>
            <a:prstDash val="solid"/>
            <a:round/>
            <a:headEnd len="sm" w="sm" type="none"/>
            <a:tailEnd len="sm" w="sm" type="none"/>
          </a:ln>
        </p:spPr>
      </p:pic>
      <p:sp>
        <p:nvSpPr>
          <p:cNvPr id="432" name="Google Shape;432;p53"/>
          <p:cNvSpPr txBox="1"/>
          <p:nvPr>
            <p:ph idx="4294967295" type="title"/>
          </p:nvPr>
        </p:nvSpPr>
        <p:spPr>
          <a:xfrm>
            <a:off x="526594" y="1114180"/>
            <a:ext cx="3988800" cy="717600"/>
          </a:xfrm>
          <a:prstGeom prst="rect">
            <a:avLst/>
          </a:prstGeom>
          <a:noFill/>
          <a:ln>
            <a:noFill/>
          </a:ln>
        </p:spPr>
        <p:txBody>
          <a:bodyPr anchorCtr="0" anchor="ctr" bIns="34275" lIns="34275" spcFirstLastPara="1" rIns="34275" wrap="square" tIns="34275">
            <a:noAutofit/>
          </a:bodyPr>
          <a:lstStyle/>
          <a:p>
            <a:pPr indent="0" lvl="0" marL="0" rtl="0" algn="l">
              <a:lnSpc>
                <a:spcPct val="90000"/>
              </a:lnSpc>
              <a:spcBef>
                <a:spcPts val="0"/>
              </a:spcBef>
              <a:spcAft>
                <a:spcPts val="0"/>
              </a:spcAft>
              <a:buSzPts val="2100"/>
              <a:buNone/>
            </a:pPr>
            <a:r>
              <a:rPr lang="es" sz="2700">
                <a:solidFill>
                  <a:srgbClr val="000000"/>
                </a:solidFill>
              </a:rPr>
              <a:t>Access Control</a:t>
            </a:r>
            <a:endParaRPr sz="2700">
              <a:solidFill>
                <a:srgbClr val="000000"/>
              </a:solidFill>
            </a:endParaRPr>
          </a:p>
        </p:txBody>
      </p:sp>
      <p:sp>
        <p:nvSpPr>
          <p:cNvPr id="433" name="Google Shape;433;p53"/>
          <p:cNvSpPr txBox="1"/>
          <p:nvPr/>
        </p:nvSpPr>
        <p:spPr>
          <a:xfrm>
            <a:off x="0" y="479419"/>
            <a:ext cx="2670600" cy="325200"/>
          </a:xfrm>
          <a:prstGeom prst="rect">
            <a:avLst/>
          </a:prstGeom>
          <a:solidFill>
            <a:schemeClr val="accent1"/>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lt1"/>
              </a:buClr>
              <a:buSzPts val="1400"/>
              <a:buFont typeface="Calibri"/>
              <a:buNone/>
            </a:pPr>
            <a:r>
              <a:t/>
            </a:r>
            <a:endParaRPr b="1" i="0" sz="1100" u="none" cap="none" strike="noStrike">
              <a:solidFill>
                <a:srgbClr val="0000CE"/>
              </a:solidFill>
              <a:latin typeface="Arial"/>
              <a:ea typeface="Arial"/>
              <a:cs typeface="Arial"/>
              <a:sym typeface="Arial"/>
            </a:endParaRPr>
          </a:p>
        </p:txBody>
      </p:sp>
      <p:sp>
        <p:nvSpPr>
          <p:cNvPr id="434" name="Google Shape;434;p53"/>
          <p:cNvSpPr txBox="1"/>
          <p:nvPr>
            <p:ph idx="4294967295" type="subTitle"/>
          </p:nvPr>
        </p:nvSpPr>
        <p:spPr>
          <a:xfrm>
            <a:off x="526594" y="482063"/>
            <a:ext cx="2144100" cy="320400"/>
          </a:xfrm>
          <a:prstGeom prst="rect">
            <a:avLst/>
          </a:prstGeom>
          <a:no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s" sz="900" u="none" cap="none" strike="noStrike">
                <a:solidFill>
                  <a:schemeClr val="accent2"/>
                </a:solidFill>
                <a:latin typeface="Arial"/>
                <a:ea typeface="Arial"/>
                <a:cs typeface="Arial"/>
                <a:sym typeface="Arial"/>
              </a:rPr>
              <a:t>Automation </a:t>
            </a:r>
            <a:r>
              <a:rPr b="1" i="0" lang="es" sz="900" u="none" cap="none" strike="noStrike">
                <a:solidFill>
                  <a:srgbClr val="FFFFFF"/>
                </a:solidFill>
                <a:latin typeface="Arial"/>
                <a:ea typeface="Arial"/>
                <a:cs typeface="Arial"/>
                <a:sym typeface="Arial"/>
              </a:rPr>
              <a:t>   Visibility    </a:t>
            </a:r>
            <a:r>
              <a:rPr b="1" i="0" lang="es" sz="900" u="none" cap="none" strike="noStrike">
                <a:solidFill>
                  <a:schemeClr val="accent2"/>
                </a:solidFill>
                <a:latin typeface="Arial"/>
                <a:ea typeface="Arial"/>
                <a:cs typeface="Arial"/>
                <a:sym typeface="Arial"/>
              </a:rPr>
              <a:t>Preven</a:t>
            </a:r>
            <a:r>
              <a:rPr b="1" i="0" lang="es" sz="900" u="none" cap="none" strike="noStrike">
                <a:solidFill>
                  <a:srgbClr val="000000"/>
                </a:solidFill>
                <a:latin typeface="Arial"/>
                <a:ea typeface="Arial"/>
                <a:cs typeface="Arial"/>
                <a:sym typeface="Arial"/>
              </a:rPr>
              <a:t>tion</a:t>
            </a:r>
            <a:endParaRPr b="1" i="0" sz="900" u="none" cap="none" strike="noStrike">
              <a:solidFill>
                <a:srgbClr val="000000"/>
              </a:solidFill>
              <a:latin typeface="Arial"/>
              <a:ea typeface="Arial"/>
              <a:cs typeface="Arial"/>
              <a:sym typeface="Arial"/>
            </a:endParaRPr>
          </a:p>
        </p:txBody>
      </p:sp>
      <p:sp>
        <p:nvSpPr>
          <p:cNvPr id="435" name="Google Shape;435;p53"/>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252D"/>
        </a:solidFill>
      </p:bgPr>
    </p:bg>
    <p:spTree>
      <p:nvGrpSpPr>
        <p:cNvPr id="439" name="Shape 439"/>
        <p:cNvGrpSpPr/>
        <p:nvPr/>
      </p:nvGrpSpPr>
      <p:grpSpPr>
        <a:xfrm>
          <a:off x="0" y="0"/>
          <a:ext cx="0" cy="0"/>
          <a:chOff x="0" y="0"/>
          <a:chExt cx="0" cy="0"/>
        </a:xfrm>
      </p:grpSpPr>
      <p:sp>
        <p:nvSpPr>
          <p:cNvPr id="440" name="Google Shape;440;p54"/>
          <p:cNvSpPr txBox="1"/>
          <p:nvPr>
            <p:ph idx="4294967295" type="body"/>
          </p:nvPr>
        </p:nvSpPr>
        <p:spPr>
          <a:xfrm>
            <a:off x="526800" y="1786706"/>
            <a:ext cx="3988500" cy="2405100"/>
          </a:xfrm>
          <a:prstGeom prst="rect">
            <a:avLst/>
          </a:prstGeom>
          <a:noFill/>
          <a:ln>
            <a:noFill/>
          </a:ln>
        </p:spPr>
        <p:txBody>
          <a:bodyPr anchorCtr="0" anchor="t" bIns="34275" lIns="34275" spcFirstLastPara="1" rIns="34275" wrap="square" tIns="34275">
            <a:noAutofit/>
          </a:bodyPr>
          <a:lstStyle/>
          <a:p>
            <a:pPr indent="0" lvl="0" marL="0" rtl="0" algn="l">
              <a:lnSpc>
                <a:spcPct val="100000"/>
              </a:lnSpc>
              <a:spcBef>
                <a:spcPts val="0"/>
              </a:spcBef>
              <a:spcAft>
                <a:spcPts val="0"/>
              </a:spcAft>
              <a:buClr>
                <a:srgbClr val="FEFEFE"/>
              </a:buClr>
              <a:buSzPts val="1500"/>
              <a:buNone/>
            </a:pPr>
            <a:r>
              <a:rPr lang="es" sz="1100">
                <a:solidFill>
                  <a:srgbClr val="000000"/>
                </a:solidFill>
              </a:rPr>
              <a:t>One-click enforcement for CIS, PCI-DSS, HIPAA, GDPR, NIST SP 800-190, and FISMA</a:t>
            </a:r>
            <a:endParaRPr sz="1100">
              <a:solidFill>
                <a:srgbClr val="000000"/>
              </a:solidFill>
            </a:endParaRPr>
          </a:p>
          <a:p>
            <a:pPr indent="0" lvl="0" marL="0" rtl="0" algn="l">
              <a:lnSpc>
                <a:spcPct val="100000"/>
              </a:lnSpc>
              <a:spcBef>
                <a:spcPts val="1500"/>
              </a:spcBef>
              <a:spcAft>
                <a:spcPts val="0"/>
              </a:spcAft>
              <a:buClr>
                <a:srgbClr val="FEFEFE"/>
              </a:buClr>
              <a:buSzPts val="1500"/>
              <a:buNone/>
            </a:pPr>
            <a:r>
              <a:rPr lang="es" sz="1100">
                <a:solidFill>
                  <a:srgbClr val="000000"/>
                </a:solidFill>
              </a:rPr>
              <a:t>Centrally discover and monitor cloud native services across all your providers, accounts, and regions</a:t>
            </a:r>
            <a:endParaRPr sz="1100">
              <a:solidFill>
                <a:srgbClr val="000000"/>
              </a:solidFill>
            </a:endParaRPr>
          </a:p>
          <a:p>
            <a:pPr indent="0" lvl="0" marL="0" rtl="0" algn="l">
              <a:lnSpc>
                <a:spcPct val="100000"/>
              </a:lnSpc>
              <a:spcBef>
                <a:spcPts val="1500"/>
              </a:spcBef>
              <a:spcAft>
                <a:spcPts val="1500"/>
              </a:spcAft>
              <a:buClr>
                <a:srgbClr val="FEFEFE"/>
              </a:buClr>
              <a:buSzPts val="1500"/>
              <a:buNone/>
            </a:pPr>
            <a:r>
              <a:rPr lang="es" sz="1100">
                <a:solidFill>
                  <a:srgbClr val="000000"/>
                </a:solidFill>
              </a:rPr>
              <a:t>Custom checks using OpenSCAP, PowerShell, and Bash scripts</a:t>
            </a:r>
            <a:endParaRPr sz="1100">
              <a:solidFill>
                <a:srgbClr val="000000"/>
              </a:solidFill>
            </a:endParaRPr>
          </a:p>
        </p:txBody>
      </p:sp>
      <p:pic>
        <p:nvPicPr>
          <p:cNvPr id="441" name="Google Shape;441;p54"/>
          <p:cNvPicPr preferRelativeResize="0"/>
          <p:nvPr/>
        </p:nvPicPr>
        <p:blipFill rotWithShape="1">
          <a:blip r:embed="rId3">
            <a:alphaModFix/>
          </a:blip>
          <a:srcRect b="0" l="13570" r="27477" t="0"/>
          <a:stretch/>
        </p:blipFill>
        <p:spPr>
          <a:xfrm>
            <a:off x="4994700" y="214375"/>
            <a:ext cx="4149300" cy="4398900"/>
          </a:xfrm>
          <a:prstGeom prst="roundRect">
            <a:avLst>
              <a:gd fmla="val 1519" name="adj"/>
            </a:avLst>
          </a:prstGeom>
          <a:noFill/>
          <a:ln cap="flat" cmpd="sng" w="28575">
            <a:solidFill>
              <a:srgbClr val="495085"/>
            </a:solidFill>
            <a:prstDash val="solid"/>
            <a:round/>
            <a:headEnd len="sm" w="sm" type="none"/>
            <a:tailEnd len="sm" w="sm" type="none"/>
          </a:ln>
        </p:spPr>
      </p:pic>
      <p:sp>
        <p:nvSpPr>
          <p:cNvPr id="442" name="Google Shape;442;p54"/>
          <p:cNvSpPr txBox="1"/>
          <p:nvPr>
            <p:ph idx="4294967295" type="title"/>
          </p:nvPr>
        </p:nvSpPr>
        <p:spPr>
          <a:xfrm>
            <a:off x="526594" y="1069180"/>
            <a:ext cx="3988800" cy="717600"/>
          </a:xfrm>
          <a:prstGeom prst="rect">
            <a:avLst/>
          </a:prstGeom>
          <a:noFill/>
          <a:ln>
            <a:noFill/>
          </a:ln>
        </p:spPr>
        <p:txBody>
          <a:bodyPr anchorCtr="0" anchor="ctr" bIns="34275" lIns="34275" spcFirstLastPara="1" rIns="34275" wrap="square" tIns="34275">
            <a:noAutofit/>
          </a:bodyPr>
          <a:lstStyle/>
          <a:p>
            <a:pPr indent="0" lvl="0" marL="0" rtl="0" algn="l">
              <a:lnSpc>
                <a:spcPct val="90000"/>
              </a:lnSpc>
              <a:spcBef>
                <a:spcPts val="0"/>
              </a:spcBef>
              <a:spcAft>
                <a:spcPts val="0"/>
              </a:spcAft>
              <a:buSzPts val="2100"/>
              <a:buNone/>
            </a:pPr>
            <a:r>
              <a:rPr lang="es" sz="2700">
                <a:solidFill>
                  <a:srgbClr val="000000"/>
                </a:solidFill>
              </a:rPr>
              <a:t>Compliance</a:t>
            </a:r>
            <a:endParaRPr sz="2700">
              <a:solidFill>
                <a:srgbClr val="000000"/>
              </a:solidFill>
            </a:endParaRPr>
          </a:p>
        </p:txBody>
      </p:sp>
      <p:sp>
        <p:nvSpPr>
          <p:cNvPr id="443" name="Google Shape;443;p54"/>
          <p:cNvSpPr txBox="1"/>
          <p:nvPr/>
        </p:nvSpPr>
        <p:spPr>
          <a:xfrm>
            <a:off x="0" y="479419"/>
            <a:ext cx="2670600" cy="325200"/>
          </a:xfrm>
          <a:prstGeom prst="rect">
            <a:avLst/>
          </a:prstGeom>
          <a:solidFill>
            <a:schemeClr val="accent1"/>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lt1"/>
              </a:buClr>
              <a:buSzPts val="1400"/>
              <a:buFont typeface="Calibri"/>
              <a:buNone/>
            </a:pPr>
            <a:r>
              <a:t/>
            </a:r>
            <a:endParaRPr b="1" i="0" sz="1100" u="none" cap="none" strike="noStrike">
              <a:solidFill>
                <a:srgbClr val="0000CE"/>
              </a:solidFill>
              <a:latin typeface="Arial"/>
              <a:ea typeface="Arial"/>
              <a:cs typeface="Arial"/>
              <a:sym typeface="Arial"/>
            </a:endParaRPr>
          </a:p>
        </p:txBody>
      </p:sp>
      <p:sp>
        <p:nvSpPr>
          <p:cNvPr id="444" name="Google Shape;444;p54"/>
          <p:cNvSpPr txBox="1"/>
          <p:nvPr>
            <p:ph idx="4294967295" type="subTitle"/>
          </p:nvPr>
        </p:nvSpPr>
        <p:spPr>
          <a:xfrm>
            <a:off x="526594" y="482063"/>
            <a:ext cx="2144100" cy="320400"/>
          </a:xfrm>
          <a:prstGeom prst="rect">
            <a:avLst/>
          </a:prstGeom>
          <a:no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s" sz="900" u="none" cap="none" strike="noStrike">
                <a:solidFill>
                  <a:schemeClr val="accent2"/>
                </a:solidFill>
                <a:latin typeface="Arial"/>
                <a:ea typeface="Arial"/>
                <a:cs typeface="Arial"/>
                <a:sym typeface="Arial"/>
              </a:rPr>
              <a:t>Automation</a:t>
            </a:r>
            <a:r>
              <a:rPr b="1" i="0" lang="es" sz="900" u="none" cap="none" strike="noStrike">
                <a:solidFill>
                  <a:srgbClr val="9978FF"/>
                </a:solidFill>
                <a:latin typeface="Arial"/>
                <a:ea typeface="Arial"/>
                <a:cs typeface="Arial"/>
                <a:sym typeface="Arial"/>
              </a:rPr>
              <a:t> </a:t>
            </a:r>
            <a:r>
              <a:rPr b="1" i="0" lang="es" sz="900" u="none" cap="none" strike="noStrike">
                <a:solidFill>
                  <a:srgbClr val="FFFFFF"/>
                </a:solidFill>
                <a:latin typeface="Arial"/>
                <a:ea typeface="Arial"/>
                <a:cs typeface="Arial"/>
                <a:sym typeface="Arial"/>
              </a:rPr>
              <a:t>   Visibility    Prevention</a:t>
            </a:r>
            <a:endParaRPr b="1" i="0" sz="900" u="none" cap="none" strike="noStrike">
              <a:solidFill>
                <a:srgbClr val="FFFFFF"/>
              </a:solidFill>
              <a:latin typeface="Arial"/>
              <a:ea typeface="Arial"/>
              <a:cs typeface="Arial"/>
              <a:sym typeface="Arial"/>
            </a:endParaRPr>
          </a:p>
        </p:txBody>
      </p:sp>
      <p:sp>
        <p:nvSpPr>
          <p:cNvPr id="445" name="Google Shape;445;p54"/>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252D"/>
        </a:solidFill>
      </p:bgPr>
    </p:bg>
    <p:spTree>
      <p:nvGrpSpPr>
        <p:cNvPr id="449" name="Shape 449"/>
        <p:cNvGrpSpPr/>
        <p:nvPr/>
      </p:nvGrpSpPr>
      <p:grpSpPr>
        <a:xfrm>
          <a:off x="0" y="0"/>
          <a:ext cx="0" cy="0"/>
          <a:chOff x="0" y="0"/>
          <a:chExt cx="0" cy="0"/>
        </a:xfrm>
      </p:grpSpPr>
      <p:sp>
        <p:nvSpPr>
          <p:cNvPr id="450" name="Google Shape;450;p55"/>
          <p:cNvSpPr txBox="1"/>
          <p:nvPr>
            <p:ph idx="4294967295" type="body"/>
          </p:nvPr>
        </p:nvSpPr>
        <p:spPr>
          <a:xfrm>
            <a:off x="526800" y="1958156"/>
            <a:ext cx="3988500" cy="2405100"/>
          </a:xfrm>
          <a:prstGeom prst="rect">
            <a:avLst/>
          </a:prstGeom>
          <a:noFill/>
          <a:ln>
            <a:noFill/>
          </a:ln>
        </p:spPr>
        <p:txBody>
          <a:bodyPr anchorCtr="0" anchor="t" bIns="34275" lIns="34275" spcFirstLastPara="1" rIns="34275" wrap="square" tIns="34275">
            <a:noAutofit/>
          </a:bodyPr>
          <a:lstStyle/>
          <a:p>
            <a:pPr indent="0" lvl="0" marL="0" rtl="0" algn="l">
              <a:lnSpc>
                <a:spcPct val="100000"/>
              </a:lnSpc>
              <a:spcBef>
                <a:spcPts val="0"/>
              </a:spcBef>
              <a:spcAft>
                <a:spcPts val="0"/>
              </a:spcAft>
              <a:buClr>
                <a:srgbClr val="FEFEFE"/>
              </a:buClr>
              <a:buSzPts val="1500"/>
              <a:buNone/>
            </a:pPr>
            <a:r>
              <a:rPr lang="es" sz="1100">
                <a:solidFill>
                  <a:srgbClr val="000000"/>
                </a:solidFill>
              </a:rPr>
              <a:t>Native plugins and standalone scanner for integration into any CI/CD workflow or tool</a:t>
            </a:r>
            <a:endParaRPr sz="1100">
              <a:solidFill>
                <a:srgbClr val="000000"/>
              </a:solidFill>
            </a:endParaRPr>
          </a:p>
          <a:p>
            <a:pPr indent="0" lvl="0" marL="0" rtl="0" algn="l">
              <a:lnSpc>
                <a:spcPct val="100000"/>
              </a:lnSpc>
              <a:spcBef>
                <a:spcPts val="1800"/>
              </a:spcBef>
              <a:spcAft>
                <a:spcPts val="0"/>
              </a:spcAft>
              <a:buClr>
                <a:srgbClr val="FEFEFE"/>
              </a:buClr>
              <a:buSzPts val="1500"/>
              <a:buNone/>
            </a:pPr>
            <a:r>
              <a:rPr lang="es" sz="1100">
                <a:solidFill>
                  <a:srgbClr val="000000"/>
                </a:solidFill>
              </a:rPr>
              <a:t>“Shift left” quality gates with compliance </a:t>
            </a:r>
            <a:br>
              <a:rPr lang="es" sz="1100">
                <a:solidFill>
                  <a:srgbClr val="000000"/>
                </a:solidFill>
              </a:rPr>
            </a:br>
            <a:r>
              <a:rPr lang="es" sz="1100">
                <a:solidFill>
                  <a:srgbClr val="000000"/>
                </a:solidFill>
              </a:rPr>
              <a:t>and vulnerability thresholds in every build</a:t>
            </a:r>
            <a:endParaRPr sz="1100">
              <a:solidFill>
                <a:srgbClr val="000000"/>
              </a:solidFill>
            </a:endParaRPr>
          </a:p>
          <a:p>
            <a:pPr indent="0" lvl="0" marL="0" rtl="0" algn="l">
              <a:lnSpc>
                <a:spcPct val="100000"/>
              </a:lnSpc>
              <a:spcBef>
                <a:spcPts val="1800"/>
              </a:spcBef>
              <a:spcAft>
                <a:spcPts val="0"/>
              </a:spcAft>
              <a:buClr>
                <a:srgbClr val="FEFEFE"/>
              </a:buClr>
              <a:buSzPts val="1500"/>
              <a:buNone/>
            </a:pPr>
            <a:r>
              <a:rPr lang="es" sz="1100">
                <a:solidFill>
                  <a:srgbClr val="000000"/>
                </a:solidFill>
              </a:rPr>
              <a:t>Scan hosts, container images, serverless functions, and PCF blob stores</a:t>
            </a:r>
            <a:endParaRPr sz="1100">
              <a:solidFill>
                <a:srgbClr val="000000"/>
              </a:solidFill>
            </a:endParaRPr>
          </a:p>
        </p:txBody>
      </p:sp>
      <p:pic>
        <p:nvPicPr>
          <p:cNvPr descr="Picture 16" id="451" name="Google Shape;451;p55"/>
          <p:cNvPicPr preferRelativeResize="0"/>
          <p:nvPr/>
        </p:nvPicPr>
        <p:blipFill rotWithShape="1">
          <a:blip r:embed="rId3">
            <a:alphaModFix/>
          </a:blip>
          <a:srcRect b="0" l="0" r="0" t="0"/>
          <a:stretch/>
        </p:blipFill>
        <p:spPr>
          <a:xfrm>
            <a:off x="5150411" y="220444"/>
            <a:ext cx="4288200" cy="2957100"/>
          </a:xfrm>
          <a:prstGeom prst="roundRect">
            <a:avLst>
              <a:gd fmla="val 3915" name="adj"/>
            </a:avLst>
          </a:prstGeom>
          <a:noFill/>
          <a:ln cap="flat" cmpd="sng" w="28575">
            <a:solidFill>
              <a:srgbClr val="495085"/>
            </a:solidFill>
            <a:prstDash val="solid"/>
            <a:round/>
            <a:headEnd len="sm" w="sm" type="none"/>
            <a:tailEnd len="sm" w="sm" type="none"/>
          </a:ln>
        </p:spPr>
      </p:pic>
      <p:pic>
        <p:nvPicPr>
          <p:cNvPr descr="Picture 17" id="452" name="Google Shape;452;p55"/>
          <p:cNvPicPr preferRelativeResize="0"/>
          <p:nvPr/>
        </p:nvPicPr>
        <p:blipFill rotWithShape="1">
          <a:blip r:embed="rId4">
            <a:alphaModFix/>
          </a:blip>
          <a:srcRect b="0" l="6164" r="0" t="8433"/>
          <a:stretch/>
        </p:blipFill>
        <p:spPr>
          <a:xfrm>
            <a:off x="4553244" y="2628906"/>
            <a:ext cx="4369800" cy="1923000"/>
          </a:xfrm>
          <a:prstGeom prst="roundRect">
            <a:avLst>
              <a:gd fmla="val 3682" name="adj"/>
            </a:avLst>
          </a:prstGeom>
          <a:noFill/>
          <a:ln cap="flat" cmpd="sng" w="28575">
            <a:solidFill>
              <a:srgbClr val="495085"/>
            </a:solidFill>
            <a:prstDash val="solid"/>
            <a:round/>
            <a:headEnd len="sm" w="sm" type="none"/>
            <a:tailEnd len="sm" w="sm" type="none"/>
          </a:ln>
        </p:spPr>
      </p:pic>
      <p:sp>
        <p:nvSpPr>
          <p:cNvPr id="453" name="Google Shape;453;p55"/>
          <p:cNvSpPr txBox="1"/>
          <p:nvPr>
            <p:ph idx="4294967295" type="title"/>
          </p:nvPr>
        </p:nvSpPr>
        <p:spPr>
          <a:xfrm>
            <a:off x="526594" y="1240630"/>
            <a:ext cx="3988800" cy="717600"/>
          </a:xfrm>
          <a:prstGeom prst="rect">
            <a:avLst/>
          </a:prstGeom>
          <a:noFill/>
          <a:ln>
            <a:noFill/>
          </a:ln>
        </p:spPr>
        <p:txBody>
          <a:bodyPr anchorCtr="0" anchor="ctr" bIns="34275" lIns="34275" spcFirstLastPara="1" rIns="34275" wrap="square" tIns="34275">
            <a:noAutofit/>
          </a:bodyPr>
          <a:lstStyle/>
          <a:p>
            <a:pPr indent="0" lvl="0" marL="0" rtl="0" algn="l">
              <a:lnSpc>
                <a:spcPct val="90000"/>
              </a:lnSpc>
              <a:spcBef>
                <a:spcPts val="0"/>
              </a:spcBef>
              <a:spcAft>
                <a:spcPts val="0"/>
              </a:spcAft>
              <a:buSzPts val="2100"/>
              <a:buNone/>
            </a:pPr>
            <a:r>
              <a:rPr lang="es" sz="2700">
                <a:solidFill>
                  <a:srgbClr val="000000"/>
                </a:solidFill>
              </a:rPr>
              <a:t>CI/CD Integration</a:t>
            </a:r>
            <a:endParaRPr sz="2700">
              <a:solidFill>
                <a:srgbClr val="000000"/>
              </a:solidFill>
            </a:endParaRPr>
          </a:p>
        </p:txBody>
      </p:sp>
      <p:sp>
        <p:nvSpPr>
          <p:cNvPr id="454" name="Google Shape;454;p55"/>
          <p:cNvSpPr txBox="1"/>
          <p:nvPr/>
        </p:nvSpPr>
        <p:spPr>
          <a:xfrm>
            <a:off x="0" y="479419"/>
            <a:ext cx="2670600" cy="325200"/>
          </a:xfrm>
          <a:prstGeom prst="rect">
            <a:avLst/>
          </a:prstGeom>
          <a:solidFill>
            <a:schemeClr val="accent1"/>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lt1"/>
              </a:buClr>
              <a:buSzPts val="1400"/>
              <a:buFont typeface="Calibri"/>
              <a:buNone/>
            </a:pPr>
            <a:r>
              <a:t/>
            </a:r>
            <a:endParaRPr b="1" i="0" sz="1100" u="none" cap="none" strike="noStrike">
              <a:solidFill>
                <a:srgbClr val="0000CE"/>
              </a:solidFill>
              <a:latin typeface="Arial"/>
              <a:ea typeface="Arial"/>
              <a:cs typeface="Arial"/>
              <a:sym typeface="Arial"/>
            </a:endParaRPr>
          </a:p>
        </p:txBody>
      </p:sp>
      <p:sp>
        <p:nvSpPr>
          <p:cNvPr id="455" name="Google Shape;455;p55"/>
          <p:cNvSpPr txBox="1"/>
          <p:nvPr>
            <p:ph idx="4294967295" type="subTitle"/>
          </p:nvPr>
        </p:nvSpPr>
        <p:spPr>
          <a:xfrm>
            <a:off x="526594" y="482063"/>
            <a:ext cx="2144100" cy="320400"/>
          </a:xfrm>
          <a:prstGeom prst="rect">
            <a:avLst/>
          </a:prstGeom>
          <a:no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s" sz="900" u="none" cap="none" strike="noStrike">
                <a:solidFill>
                  <a:srgbClr val="FFFFFF"/>
                </a:solidFill>
                <a:latin typeface="Arial"/>
                <a:ea typeface="Arial"/>
                <a:cs typeface="Arial"/>
                <a:sym typeface="Arial"/>
              </a:rPr>
              <a:t>Automation</a:t>
            </a:r>
            <a:r>
              <a:rPr b="1" i="0" lang="es" sz="900" u="none" cap="none" strike="noStrike">
                <a:solidFill>
                  <a:srgbClr val="9978FF"/>
                </a:solidFill>
                <a:latin typeface="Arial"/>
                <a:ea typeface="Arial"/>
                <a:cs typeface="Arial"/>
                <a:sym typeface="Arial"/>
              </a:rPr>
              <a:t> </a:t>
            </a:r>
            <a:r>
              <a:rPr b="1" i="0" lang="es" sz="900" u="none" cap="none" strike="noStrike">
                <a:solidFill>
                  <a:srgbClr val="FFFFFF"/>
                </a:solidFill>
                <a:latin typeface="Arial"/>
                <a:ea typeface="Arial"/>
                <a:cs typeface="Arial"/>
                <a:sym typeface="Arial"/>
              </a:rPr>
              <a:t>   </a:t>
            </a:r>
            <a:r>
              <a:rPr b="1" i="0" lang="es" sz="900" u="none" cap="none" strike="noStrike">
                <a:solidFill>
                  <a:schemeClr val="accent2"/>
                </a:solidFill>
                <a:latin typeface="Arial"/>
                <a:ea typeface="Arial"/>
                <a:cs typeface="Arial"/>
                <a:sym typeface="Arial"/>
              </a:rPr>
              <a:t>Visibility</a:t>
            </a:r>
            <a:r>
              <a:rPr b="1" i="0" lang="es" sz="900" u="none" cap="none" strike="noStrike">
                <a:solidFill>
                  <a:srgbClr val="FFFFFF"/>
                </a:solidFill>
                <a:latin typeface="Arial"/>
                <a:ea typeface="Arial"/>
                <a:cs typeface="Arial"/>
                <a:sym typeface="Arial"/>
              </a:rPr>
              <a:t>    Prevention</a:t>
            </a:r>
            <a:endParaRPr b="1" i="0" sz="900" u="none" cap="none" strike="noStrike">
              <a:solidFill>
                <a:srgbClr val="FFFFFF"/>
              </a:solidFill>
              <a:latin typeface="Arial"/>
              <a:ea typeface="Arial"/>
              <a:cs typeface="Arial"/>
              <a:sym typeface="Arial"/>
            </a:endParaRPr>
          </a:p>
        </p:txBody>
      </p:sp>
      <p:sp>
        <p:nvSpPr>
          <p:cNvPr id="456" name="Google Shape;456;p55"/>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56"/>
          <p:cNvSpPr/>
          <p:nvPr/>
        </p:nvSpPr>
        <p:spPr>
          <a:xfrm>
            <a:off x="5220863" y="1984341"/>
            <a:ext cx="1283100" cy="175500"/>
          </a:xfrm>
          <a:prstGeom prst="rightArrow">
            <a:avLst>
              <a:gd fmla="val 46982" name="adj1"/>
              <a:gd fmla="val 49894" name="adj2"/>
            </a:avLst>
          </a:prstGeom>
          <a:gradFill>
            <a:gsLst>
              <a:gs pos="0">
                <a:srgbClr val="FFFFFF">
                  <a:alpha val="0"/>
                </a:srgbClr>
              </a:gs>
              <a:gs pos="100000">
                <a:srgbClr val="00D98D"/>
              </a:gs>
            </a:gsLst>
            <a:lin ang="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2" name="Google Shape;462;p56"/>
          <p:cNvSpPr/>
          <p:nvPr/>
        </p:nvSpPr>
        <p:spPr>
          <a:xfrm>
            <a:off x="2395088" y="1992075"/>
            <a:ext cx="1283100" cy="175500"/>
          </a:xfrm>
          <a:prstGeom prst="rightArrow">
            <a:avLst>
              <a:gd fmla="val 46982" name="adj1"/>
              <a:gd fmla="val 49894" name="adj2"/>
            </a:avLst>
          </a:prstGeom>
          <a:gradFill>
            <a:gsLst>
              <a:gs pos="0">
                <a:srgbClr val="FFFFFF">
                  <a:alpha val="0"/>
                </a:srgbClr>
              </a:gs>
              <a:gs pos="100000">
                <a:srgbClr val="00D98D"/>
              </a:gs>
            </a:gsLst>
            <a:lin ang="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3" name="Google Shape;463;p56"/>
          <p:cNvSpPr/>
          <p:nvPr/>
        </p:nvSpPr>
        <p:spPr>
          <a:xfrm>
            <a:off x="3746091" y="1249880"/>
            <a:ext cx="1644000" cy="1644000"/>
          </a:xfrm>
          <a:prstGeom prst="ellipse">
            <a:avLst/>
          </a:prstGeom>
          <a:solidFill>
            <a:srgbClr val="FFFFFF"/>
          </a:solidFill>
          <a:ln cap="flat" cmpd="sng" w="28575">
            <a:solidFill>
              <a:srgbClr val="BFBFB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4" name="Google Shape;464;p56"/>
          <p:cNvSpPr/>
          <p:nvPr/>
        </p:nvSpPr>
        <p:spPr>
          <a:xfrm>
            <a:off x="897591" y="1257905"/>
            <a:ext cx="1644000" cy="1644000"/>
          </a:xfrm>
          <a:prstGeom prst="ellipse">
            <a:avLst/>
          </a:prstGeom>
          <a:solidFill>
            <a:srgbClr val="FFFFFF"/>
          </a:solidFill>
          <a:ln cap="flat" cmpd="sng" w="28575">
            <a:solidFill>
              <a:srgbClr val="BFBFB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65" name="Google Shape;465;p56"/>
          <p:cNvSpPr/>
          <p:nvPr/>
        </p:nvSpPr>
        <p:spPr>
          <a:xfrm>
            <a:off x="6594600" y="1249880"/>
            <a:ext cx="1644000" cy="1644000"/>
          </a:xfrm>
          <a:prstGeom prst="ellipse">
            <a:avLst/>
          </a:prstGeom>
          <a:noFill/>
          <a:ln cap="flat" cmpd="sng" w="28575">
            <a:solidFill>
              <a:srgbClr val="BFBFB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466" name="Google Shape;466;p56"/>
          <p:cNvGrpSpPr/>
          <p:nvPr/>
        </p:nvGrpSpPr>
        <p:grpSpPr>
          <a:xfrm>
            <a:off x="1131570" y="1476241"/>
            <a:ext cx="1192374" cy="1112930"/>
            <a:chOff x="-1" y="0"/>
            <a:chExt cx="1589832" cy="1483907"/>
          </a:xfrm>
        </p:grpSpPr>
        <p:pic>
          <p:nvPicPr>
            <p:cNvPr descr="Picture 3" id="467" name="Google Shape;467;p56"/>
            <p:cNvPicPr preferRelativeResize="0"/>
            <p:nvPr/>
          </p:nvPicPr>
          <p:blipFill rotWithShape="1">
            <a:blip r:embed="rId3">
              <a:alphaModFix/>
            </a:blip>
            <a:srcRect b="0" l="0" r="0" t="0"/>
            <a:stretch/>
          </p:blipFill>
          <p:spPr>
            <a:xfrm>
              <a:off x="-1" y="544117"/>
              <a:ext cx="318393" cy="442982"/>
            </a:xfrm>
            <a:prstGeom prst="rect">
              <a:avLst/>
            </a:prstGeom>
            <a:noFill/>
            <a:ln>
              <a:noFill/>
            </a:ln>
          </p:spPr>
        </p:pic>
        <p:pic>
          <p:nvPicPr>
            <p:cNvPr descr="Picture 8" id="468" name="Google Shape;468;p56"/>
            <p:cNvPicPr preferRelativeResize="0"/>
            <p:nvPr/>
          </p:nvPicPr>
          <p:blipFill rotWithShape="1">
            <a:blip r:embed="rId4">
              <a:alphaModFix/>
            </a:blip>
            <a:srcRect b="0" l="0" r="0" t="0"/>
            <a:stretch/>
          </p:blipFill>
          <p:spPr>
            <a:xfrm>
              <a:off x="595719" y="0"/>
              <a:ext cx="380594" cy="385215"/>
            </a:xfrm>
            <a:prstGeom prst="rect">
              <a:avLst/>
            </a:prstGeom>
            <a:noFill/>
            <a:ln>
              <a:noFill/>
            </a:ln>
          </p:spPr>
        </p:pic>
        <p:pic>
          <p:nvPicPr>
            <p:cNvPr descr="Picture 9" id="469" name="Google Shape;469;p56"/>
            <p:cNvPicPr preferRelativeResize="0"/>
            <p:nvPr/>
          </p:nvPicPr>
          <p:blipFill rotWithShape="1">
            <a:blip r:embed="rId5">
              <a:alphaModFix/>
            </a:blip>
            <a:srcRect b="0" l="0" r="0" t="0"/>
            <a:stretch/>
          </p:blipFill>
          <p:spPr>
            <a:xfrm>
              <a:off x="403635" y="601305"/>
              <a:ext cx="738417" cy="378675"/>
            </a:xfrm>
            <a:prstGeom prst="rect">
              <a:avLst/>
            </a:prstGeom>
            <a:noFill/>
            <a:ln>
              <a:noFill/>
            </a:ln>
          </p:spPr>
        </p:pic>
        <p:pic>
          <p:nvPicPr>
            <p:cNvPr descr="Picture 11" id="470" name="Google Shape;470;p56"/>
            <p:cNvPicPr preferRelativeResize="0"/>
            <p:nvPr/>
          </p:nvPicPr>
          <p:blipFill rotWithShape="1">
            <a:blip r:embed="rId6">
              <a:alphaModFix/>
            </a:blip>
            <a:srcRect b="0" l="0" r="0" t="0"/>
            <a:stretch/>
          </p:blipFill>
          <p:spPr>
            <a:xfrm>
              <a:off x="228073" y="1134725"/>
              <a:ext cx="367647" cy="334170"/>
            </a:xfrm>
            <a:prstGeom prst="rect">
              <a:avLst/>
            </a:prstGeom>
            <a:noFill/>
            <a:ln>
              <a:noFill/>
            </a:ln>
          </p:spPr>
        </p:pic>
        <p:pic>
          <p:nvPicPr>
            <p:cNvPr descr="Picture 12" id="471" name="Google Shape;471;p56"/>
            <p:cNvPicPr preferRelativeResize="0"/>
            <p:nvPr/>
          </p:nvPicPr>
          <p:blipFill rotWithShape="1">
            <a:blip r:embed="rId7">
              <a:alphaModFix/>
            </a:blip>
            <a:srcRect b="0" l="0" r="0" t="0"/>
            <a:stretch/>
          </p:blipFill>
          <p:spPr>
            <a:xfrm>
              <a:off x="1227295" y="623151"/>
              <a:ext cx="362536" cy="334983"/>
            </a:xfrm>
            <a:prstGeom prst="rect">
              <a:avLst/>
            </a:prstGeom>
            <a:noFill/>
            <a:ln>
              <a:noFill/>
            </a:ln>
          </p:spPr>
        </p:pic>
        <p:pic>
          <p:nvPicPr>
            <p:cNvPr descr="Picture 13" id="472" name="Google Shape;472;p56"/>
            <p:cNvPicPr preferRelativeResize="0"/>
            <p:nvPr/>
          </p:nvPicPr>
          <p:blipFill rotWithShape="1">
            <a:blip r:embed="rId8">
              <a:alphaModFix/>
            </a:blip>
            <a:srcRect b="0" l="0" r="0" t="0"/>
            <a:stretch/>
          </p:blipFill>
          <p:spPr>
            <a:xfrm>
              <a:off x="866027" y="1101010"/>
              <a:ext cx="400258" cy="382897"/>
            </a:xfrm>
            <a:prstGeom prst="rect">
              <a:avLst/>
            </a:prstGeom>
            <a:noFill/>
            <a:ln>
              <a:noFill/>
            </a:ln>
          </p:spPr>
        </p:pic>
      </p:grpSp>
      <p:grpSp>
        <p:nvGrpSpPr>
          <p:cNvPr id="473" name="Google Shape;473;p56"/>
          <p:cNvGrpSpPr/>
          <p:nvPr/>
        </p:nvGrpSpPr>
        <p:grpSpPr>
          <a:xfrm>
            <a:off x="4005742" y="1468154"/>
            <a:ext cx="1124562" cy="1143647"/>
            <a:chOff x="-1" y="0"/>
            <a:chExt cx="1499416" cy="1524863"/>
          </a:xfrm>
        </p:grpSpPr>
        <p:pic>
          <p:nvPicPr>
            <p:cNvPr descr="Picture 14" id="474" name="Google Shape;474;p56"/>
            <p:cNvPicPr preferRelativeResize="0"/>
            <p:nvPr/>
          </p:nvPicPr>
          <p:blipFill rotWithShape="1">
            <a:blip r:embed="rId9">
              <a:alphaModFix/>
            </a:blip>
            <a:srcRect b="0" l="0" r="0" t="0"/>
            <a:stretch/>
          </p:blipFill>
          <p:spPr>
            <a:xfrm>
              <a:off x="533936" y="33388"/>
              <a:ext cx="367415" cy="402641"/>
            </a:xfrm>
            <a:prstGeom prst="rect">
              <a:avLst/>
            </a:prstGeom>
            <a:noFill/>
            <a:ln>
              <a:noFill/>
            </a:ln>
          </p:spPr>
        </p:pic>
        <p:pic>
          <p:nvPicPr>
            <p:cNvPr descr="Picture 15" id="475" name="Google Shape;475;p56"/>
            <p:cNvPicPr preferRelativeResize="0"/>
            <p:nvPr/>
          </p:nvPicPr>
          <p:blipFill rotWithShape="1">
            <a:blip r:embed="rId10">
              <a:alphaModFix/>
            </a:blip>
            <a:srcRect b="0" l="0" r="0" t="0"/>
            <a:stretch/>
          </p:blipFill>
          <p:spPr>
            <a:xfrm>
              <a:off x="-1" y="14685"/>
              <a:ext cx="389441" cy="440046"/>
            </a:xfrm>
            <a:prstGeom prst="rect">
              <a:avLst/>
            </a:prstGeom>
            <a:noFill/>
            <a:ln>
              <a:noFill/>
            </a:ln>
          </p:spPr>
        </p:pic>
        <p:pic>
          <p:nvPicPr>
            <p:cNvPr descr="Picture 16" id="476" name="Google Shape;476;p56"/>
            <p:cNvPicPr preferRelativeResize="0"/>
            <p:nvPr/>
          </p:nvPicPr>
          <p:blipFill rotWithShape="1">
            <a:blip r:embed="rId11">
              <a:alphaModFix/>
            </a:blip>
            <a:srcRect b="0" l="0" r="0" t="0"/>
            <a:stretch/>
          </p:blipFill>
          <p:spPr>
            <a:xfrm>
              <a:off x="1080420" y="0"/>
              <a:ext cx="418995" cy="418994"/>
            </a:xfrm>
            <a:prstGeom prst="rect">
              <a:avLst/>
            </a:prstGeom>
            <a:noFill/>
            <a:ln>
              <a:noFill/>
            </a:ln>
          </p:spPr>
        </p:pic>
        <p:pic>
          <p:nvPicPr>
            <p:cNvPr descr="Picture 17" id="477" name="Google Shape;477;p56"/>
            <p:cNvPicPr preferRelativeResize="0"/>
            <p:nvPr/>
          </p:nvPicPr>
          <p:blipFill rotWithShape="1">
            <a:blip r:embed="rId12">
              <a:alphaModFix/>
            </a:blip>
            <a:srcRect b="0" l="0" r="0" t="0"/>
            <a:stretch/>
          </p:blipFill>
          <p:spPr>
            <a:xfrm>
              <a:off x="514953" y="618116"/>
              <a:ext cx="405381" cy="302706"/>
            </a:xfrm>
            <a:prstGeom prst="rect">
              <a:avLst/>
            </a:prstGeom>
            <a:noFill/>
            <a:ln>
              <a:noFill/>
            </a:ln>
          </p:spPr>
        </p:pic>
        <p:pic>
          <p:nvPicPr>
            <p:cNvPr descr="Picture 18" id="478" name="Google Shape;478;p56"/>
            <p:cNvPicPr preferRelativeResize="0"/>
            <p:nvPr/>
          </p:nvPicPr>
          <p:blipFill rotWithShape="1">
            <a:blip r:embed="rId13">
              <a:alphaModFix/>
            </a:blip>
            <a:srcRect b="0" l="0" r="0" t="0"/>
            <a:stretch/>
          </p:blipFill>
          <p:spPr>
            <a:xfrm>
              <a:off x="1090768" y="619669"/>
              <a:ext cx="362209" cy="336108"/>
            </a:xfrm>
            <a:prstGeom prst="rect">
              <a:avLst/>
            </a:prstGeom>
            <a:noFill/>
            <a:ln>
              <a:noFill/>
            </a:ln>
          </p:spPr>
        </p:pic>
        <p:pic>
          <p:nvPicPr>
            <p:cNvPr descr="Picture 19" id="479" name="Google Shape;479;p56"/>
            <p:cNvPicPr preferRelativeResize="0"/>
            <p:nvPr/>
          </p:nvPicPr>
          <p:blipFill rotWithShape="1">
            <a:blip r:embed="rId14">
              <a:alphaModFix/>
            </a:blip>
            <a:srcRect b="0" l="0" r="0" t="0"/>
            <a:stretch/>
          </p:blipFill>
          <p:spPr>
            <a:xfrm>
              <a:off x="520303" y="1130185"/>
              <a:ext cx="394678" cy="394678"/>
            </a:xfrm>
            <a:prstGeom prst="rect">
              <a:avLst/>
            </a:prstGeom>
            <a:noFill/>
            <a:ln>
              <a:noFill/>
            </a:ln>
          </p:spPr>
        </p:pic>
        <p:pic>
          <p:nvPicPr>
            <p:cNvPr descr="Picture 20" id="480" name="Google Shape;480;p56"/>
            <p:cNvPicPr preferRelativeResize="0"/>
            <p:nvPr/>
          </p:nvPicPr>
          <p:blipFill rotWithShape="1">
            <a:blip r:embed="rId15">
              <a:alphaModFix/>
            </a:blip>
            <a:srcRect b="0" l="0" r="0" t="0"/>
            <a:stretch/>
          </p:blipFill>
          <p:spPr>
            <a:xfrm>
              <a:off x="35930" y="593672"/>
              <a:ext cx="313208" cy="349547"/>
            </a:xfrm>
            <a:prstGeom prst="rect">
              <a:avLst/>
            </a:prstGeom>
            <a:noFill/>
            <a:ln>
              <a:noFill/>
            </a:ln>
          </p:spPr>
        </p:pic>
        <p:pic>
          <p:nvPicPr>
            <p:cNvPr descr="Picture 21" id="481" name="Google Shape;481;p56"/>
            <p:cNvPicPr preferRelativeResize="0"/>
            <p:nvPr/>
          </p:nvPicPr>
          <p:blipFill rotWithShape="1">
            <a:blip r:embed="rId16">
              <a:alphaModFix/>
            </a:blip>
            <a:srcRect b="0" l="0" r="0" t="0"/>
            <a:stretch/>
          </p:blipFill>
          <p:spPr>
            <a:xfrm>
              <a:off x="1126860" y="1156718"/>
              <a:ext cx="326116" cy="326116"/>
            </a:xfrm>
            <a:prstGeom prst="rect">
              <a:avLst/>
            </a:prstGeom>
            <a:noFill/>
            <a:ln>
              <a:noFill/>
            </a:ln>
          </p:spPr>
        </p:pic>
        <p:pic>
          <p:nvPicPr>
            <p:cNvPr descr="Picture 22" id="482" name="Google Shape;482;p56"/>
            <p:cNvPicPr preferRelativeResize="0"/>
            <p:nvPr/>
          </p:nvPicPr>
          <p:blipFill rotWithShape="1">
            <a:blip r:embed="rId17">
              <a:alphaModFix/>
            </a:blip>
            <a:srcRect b="0" l="0" r="0" t="0"/>
            <a:stretch/>
          </p:blipFill>
          <p:spPr>
            <a:xfrm>
              <a:off x="12547" y="1139076"/>
              <a:ext cx="376893" cy="376893"/>
            </a:xfrm>
            <a:prstGeom prst="rect">
              <a:avLst/>
            </a:prstGeom>
            <a:noFill/>
            <a:ln>
              <a:noFill/>
            </a:ln>
          </p:spPr>
        </p:pic>
      </p:grpSp>
      <p:sp>
        <p:nvSpPr>
          <p:cNvPr id="483" name="Google Shape;483;p56"/>
          <p:cNvSpPr txBox="1"/>
          <p:nvPr/>
        </p:nvSpPr>
        <p:spPr>
          <a:xfrm>
            <a:off x="448856" y="3585225"/>
            <a:ext cx="2578200" cy="12117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Arial"/>
                <a:ea typeface="Arial"/>
                <a:cs typeface="Arial"/>
                <a:sym typeface="Arial"/>
              </a:rPr>
              <a:t>Integrate Twistlock with any </a:t>
            </a:r>
            <a:br>
              <a:rPr b="0" i="0" lang="es" sz="1200" u="none" cap="none" strike="noStrike">
                <a:solidFill>
                  <a:srgbClr val="000000"/>
                </a:solidFill>
                <a:latin typeface="Arial"/>
                <a:ea typeface="Arial"/>
                <a:cs typeface="Arial"/>
                <a:sym typeface="Arial"/>
              </a:rPr>
            </a:br>
            <a:r>
              <a:rPr b="0" i="0" lang="es" sz="1200" u="none" cap="none" strike="noStrike">
                <a:solidFill>
                  <a:srgbClr val="000000"/>
                </a:solidFill>
                <a:latin typeface="Arial"/>
                <a:ea typeface="Arial"/>
                <a:cs typeface="Arial"/>
                <a:sym typeface="Arial"/>
              </a:rPr>
              <a:t>CI tool you are using to provide vulnerability and compliance scanning and enforcement for </a:t>
            </a:r>
            <a:br>
              <a:rPr b="0" i="0" lang="es" sz="1200" u="none" cap="none" strike="noStrike">
                <a:solidFill>
                  <a:srgbClr val="000000"/>
                </a:solidFill>
                <a:latin typeface="Arial"/>
                <a:ea typeface="Arial"/>
                <a:cs typeface="Arial"/>
                <a:sym typeface="Arial"/>
              </a:rPr>
            </a:br>
            <a:r>
              <a:rPr b="0" i="0" lang="es" sz="1200" u="none" cap="none" strike="noStrike">
                <a:solidFill>
                  <a:srgbClr val="000000"/>
                </a:solidFill>
                <a:latin typeface="Arial"/>
                <a:ea typeface="Arial"/>
                <a:cs typeface="Arial"/>
                <a:sym typeface="Arial"/>
              </a:rPr>
              <a:t>your container images, hosts, </a:t>
            </a:r>
            <a:br>
              <a:rPr b="0" i="0" lang="es" sz="1200" u="none" cap="none" strike="noStrike">
                <a:solidFill>
                  <a:srgbClr val="000000"/>
                </a:solidFill>
                <a:latin typeface="Arial"/>
                <a:ea typeface="Arial"/>
                <a:cs typeface="Arial"/>
                <a:sym typeface="Arial"/>
              </a:rPr>
            </a:br>
            <a:r>
              <a:rPr b="0" i="0" lang="es" sz="1200" u="none" cap="none" strike="noStrike">
                <a:solidFill>
                  <a:srgbClr val="000000"/>
                </a:solidFill>
                <a:latin typeface="Arial"/>
                <a:ea typeface="Arial"/>
                <a:cs typeface="Arial"/>
                <a:sym typeface="Arial"/>
              </a:rPr>
              <a:t>and serverless functions.</a:t>
            </a:r>
            <a:endParaRPr b="0" i="0" sz="1100" u="none" cap="none" strike="noStrike">
              <a:solidFill>
                <a:srgbClr val="000000"/>
              </a:solidFill>
              <a:latin typeface="Arial"/>
              <a:ea typeface="Arial"/>
              <a:cs typeface="Arial"/>
              <a:sym typeface="Arial"/>
            </a:endParaRPr>
          </a:p>
        </p:txBody>
      </p:sp>
      <p:sp>
        <p:nvSpPr>
          <p:cNvPr id="484" name="Google Shape;484;p56"/>
          <p:cNvSpPr txBox="1"/>
          <p:nvPr/>
        </p:nvSpPr>
        <p:spPr>
          <a:xfrm>
            <a:off x="3366072" y="3586960"/>
            <a:ext cx="2417700" cy="8304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Arial"/>
                <a:ea typeface="Arial"/>
                <a:cs typeface="Arial"/>
                <a:sym typeface="Arial"/>
              </a:rPr>
              <a:t>Continuously monitor your </a:t>
            </a:r>
            <a:br>
              <a:rPr b="0" i="0" lang="es" sz="1200" u="none" cap="none" strike="noStrike">
                <a:solidFill>
                  <a:srgbClr val="000000"/>
                </a:solidFill>
                <a:latin typeface="Arial"/>
                <a:ea typeface="Arial"/>
                <a:cs typeface="Arial"/>
                <a:sym typeface="Arial"/>
              </a:rPr>
            </a:br>
            <a:r>
              <a:rPr b="0" i="0" lang="es" sz="1200" u="none" cap="none" strike="noStrike">
                <a:solidFill>
                  <a:srgbClr val="000000"/>
                </a:solidFill>
                <a:latin typeface="Arial"/>
                <a:ea typeface="Arial"/>
                <a:cs typeface="Arial"/>
                <a:sym typeface="Arial"/>
              </a:rPr>
              <a:t>registry to ensure you are </a:t>
            </a:r>
            <a:br>
              <a:rPr b="0" i="0" lang="es" sz="1200" u="none" cap="none" strike="noStrike">
                <a:solidFill>
                  <a:srgbClr val="000000"/>
                </a:solidFill>
                <a:latin typeface="Arial"/>
                <a:ea typeface="Arial"/>
                <a:cs typeface="Arial"/>
                <a:sym typeface="Arial"/>
              </a:rPr>
            </a:br>
            <a:r>
              <a:rPr b="0" i="0" lang="es" sz="1200" u="none" cap="none" strike="noStrike">
                <a:solidFill>
                  <a:srgbClr val="000000"/>
                </a:solidFill>
                <a:latin typeface="Arial"/>
                <a:ea typeface="Arial"/>
                <a:cs typeface="Arial"/>
                <a:sym typeface="Arial"/>
              </a:rPr>
              <a:t>always shipping secure </a:t>
            </a:r>
            <a:br>
              <a:rPr b="0" i="0" lang="es" sz="1200" u="none" cap="none" strike="noStrike">
                <a:solidFill>
                  <a:srgbClr val="000000"/>
                </a:solidFill>
                <a:latin typeface="Arial"/>
                <a:ea typeface="Arial"/>
                <a:cs typeface="Arial"/>
                <a:sym typeface="Arial"/>
              </a:rPr>
            </a:br>
            <a:r>
              <a:rPr b="0" i="0" lang="es" sz="1200" u="none" cap="none" strike="noStrike">
                <a:solidFill>
                  <a:srgbClr val="000000"/>
                </a:solidFill>
                <a:latin typeface="Arial"/>
                <a:ea typeface="Arial"/>
                <a:cs typeface="Arial"/>
                <a:sym typeface="Arial"/>
              </a:rPr>
              <a:t>code into production.</a:t>
            </a:r>
            <a:endParaRPr b="0" i="0" sz="1100" u="none" cap="none" strike="noStrike">
              <a:solidFill>
                <a:srgbClr val="000000"/>
              </a:solidFill>
              <a:latin typeface="Arial"/>
              <a:ea typeface="Arial"/>
              <a:cs typeface="Arial"/>
              <a:sym typeface="Arial"/>
            </a:endParaRPr>
          </a:p>
        </p:txBody>
      </p:sp>
      <p:sp>
        <p:nvSpPr>
          <p:cNvPr id="485" name="Google Shape;485;p56"/>
          <p:cNvSpPr txBox="1"/>
          <p:nvPr/>
        </p:nvSpPr>
        <p:spPr>
          <a:xfrm>
            <a:off x="6109800" y="3585225"/>
            <a:ext cx="2578200" cy="12117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200"/>
              <a:buFont typeface="Arial"/>
              <a:buNone/>
            </a:pPr>
            <a:r>
              <a:rPr b="0" i="0" lang="es" sz="1200" u="none" cap="none" strike="noStrike">
                <a:solidFill>
                  <a:srgbClr val="000000"/>
                </a:solidFill>
                <a:latin typeface="Arial"/>
                <a:ea typeface="Arial"/>
                <a:cs typeface="Arial"/>
                <a:sym typeface="Arial"/>
              </a:rPr>
              <a:t>Protect your running applications with cloud native firewalls, powerful </a:t>
            </a:r>
            <a:br>
              <a:rPr b="0" i="0" lang="es" sz="1200" u="none" cap="none" strike="noStrike">
                <a:solidFill>
                  <a:srgbClr val="000000"/>
                </a:solidFill>
                <a:latin typeface="Arial"/>
                <a:ea typeface="Arial"/>
                <a:cs typeface="Arial"/>
                <a:sym typeface="Arial"/>
              </a:rPr>
            </a:br>
            <a:r>
              <a:rPr b="0" i="0" lang="es" sz="1200" u="none" cap="none" strike="noStrike">
                <a:solidFill>
                  <a:srgbClr val="000000"/>
                </a:solidFill>
                <a:latin typeface="Arial"/>
                <a:ea typeface="Arial"/>
                <a:cs typeface="Arial"/>
                <a:sym typeface="Arial"/>
              </a:rPr>
              <a:t>runtime defense, and access </a:t>
            </a:r>
            <a:br>
              <a:rPr b="0" i="0" lang="es" sz="1200" u="none" cap="none" strike="noStrike">
                <a:solidFill>
                  <a:srgbClr val="000000"/>
                </a:solidFill>
                <a:latin typeface="Arial"/>
                <a:ea typeface="Arial"/>
                <a:cs typeface="Arial"/>
                <a:sym typeface="Arial"/>
              </a:rPr>
            </a:br>
            <a:r>
              <a:rPr b="0" i="0" lang="es" sz="1200" u="none" cap="none" strike="noStrike">
                <a:solidFill>
                  <a:srgbClr val="000000"/>
                </a:solidFill>
                <a:latin typeface="Arial"/>
                <a:ea typeface="Arial"/>
                <a:cs typeface="Arial"/>
                <a:sym typeface="Arial"/>
              </a:rPr>
              <a:t>control — providing defense in </a:t>
            </a:r>
            <a:br>
              <a:rPr b="0" i="0" lang="es" sz="1200" u="none" cap="none" strike="noStrike">
                <a:solidFill>
                  <a:srgbClr val="000000"/>
                </a:solidFill>
                <a:latin typeface="Arial"/>
                <a:ea typeface="Arial"/>
                <a:cs typeface="Arial"/>
                <a:sym typeface="Arial"/>
              </a:rPr>
            </a:br>
            <a:r>
              <a:rPr b="0" i="0" lang="es" sz="1200" u="none" cap="none" strike="noStrike">
                <a:solidFill>
                  <a:srgbClr val="000000"/>
                </a:solidFill>
                <a:latin typeface="Arial"/>
                <a:ea typeface="Arial"/>
                <a:cs typeface="Arial"/>
                <a:sym typeface="Arial"/>
              </a:rPr>
              <a:t>depth to prevent next </a:t>
            </a:r>
            <a:br>
              <a:rPr b="0" i="0" lang="es" sz="1200" u="none" cap="none" strike="noStrike">
                <a:solidFill>
                  <a:srgbClr val="000000"/>
                </a:solidFill>
                <a:latin typeface="Arial"/>
                <a:ea typeface="Arial"/>
                <a:cs typeface="Arial"/>
                <a:sym typeface="Arial"/>
              </a:rPr>
            </a:br>
            <a:r>
              <a:rPr b="0" i="0" lang="es" sz="1200" u="none" cap="none" strike="noStrike">
                <a:solidFill>
                  <a:srgbClr val="000000"/>
                </a:solidFill>
                <a:latin typeface="Arial"/>
                <a:ea typeface="Arial"/>
                <a:cs typeface="Arial"/>
                <a:sym typeface="Arial"/>
              </a:rPr>
              <a:t>generation attacks.</a:t>
            </a:r>
            <a:endParaRPr b="0" i="0" sz="1100" u="none" cap="none" strike="noStrike">
              <a:solidFill>
                <a:srgbClr val="000000"/>
              </a:solidFill>
              <a:latin typeface="Arial"/>
              <a:ea typeface="Arial"/>
              <a:cs typeface="Arial"/>
              <a:sym typeface="Arial"/>
            </a:endParaRPr>
          </a:p>
        </p:txBody>
      </p:sp>
      <p:sp>
        <p:nvSpPr>
          <p:cNvPr id="486" name="Google Shape;486;p56"/>
          <p:cNvSpPr txBox="1"/>
          <p:nvPr/>
        </p:nvSpPr>
        <p:spPr>
          <a:xfrm>
            <a:off x="1319494" y="3051055"/>
            <a:ext cx="837000" cy="3543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chemeClr val="accent2"/>
                </a:solidFill>
                <a:latin typeface="Arial"/>
                <a:ea typeface="Arial"/>
                <a:cs typeface="Arial"/>
                <a:sym typeface="Arial"/>
              </a:rPr>
              <a:t>Build</a:t>
            </a:r>
            <a:endParaRPr b="0" i="0" sz="1100" u="none" cap="none" strike="noStrike">
              <a:solidFill>
                <a:schemeClr val="accent2"/>
              </a:solidFill>
              <a:latin typeface="Arial"/>
              <a:ea typeface="Arial"/>
              <a:cs typeface="Arial"/>
              <a:sym typeface="Arial"/>
            </a:endParaRPr>
          </a:p>
        </p:txBody>
      </p:sp>
      <p:sp>
        <p:nvSpPr>
          <p:cNvPr id="487" name="Google Shape;487;p56"/>
          <p:cNvSpPr txBox="1"/>
          <p:nvPr/>
        </p:nvSpPr>
        <p:spPr>
          <a:xfrm>
            <a:off x="4042760" y="3021183"/>
            <a:ext cx="1064400" cy="3543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chemeClr val="accent2"/>
                </a:solidFill>
                <a:latin typeface="Arial"/>
                <a:ea typeface="Arial"/>
                <a:cs typeface="Arial"/>
                <a:sym typeface="Arial"/>
              </a:rPr>
              <a:t>Ship</a:t>
            </a:r>
            <a:endParaRPr b="0" i="0" sz="1100" u="none" cap="none" strike="noStrike">
              <a:solidFill>
                <a:schemeClr val="accent2"/>
              </a:solidFill>
              <a:latin typeface="Arial"/>
              <a:ea typeface="Arial"/>
              <a:cs typeface="Arial"/>
              <a:sym typeface="Arial"/>
            </a:endParaRPr>
          </a:p>
        </p:txBody>
      </p:sp>
      <p:sp>
        <p:nvSpPr>
          <p:cNvPr id="488" name="Google Shape;488;p56"/>
          <p:cNvSpPr txBox="1"/>
          <p:nvPr/>
        </p:nvSpPr>
        <p:spPr>
          <a:xfrm>
            <a:off x="7029263" y="3036119"/>
            <a:ext cx="739500" cy="3543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1" i="0" lang="es" sz="1800" u="none" cap="none" strike="noStrike">
                <a:solidFill>
                  <a:schemeClr val="accent2"/>
                </a:solidFill>
                <a:latin typeface="Arial"/>
                <a:ea typeface="Arial"/>
                <a:cs typeface="Arial"/>
                <a:sym typeface="Arial"/>
              </a:rPr>
              <a:t>Run</a:t>
            </a:r>
            <a:endParaRPr b="0" i="0" sz="1100" u="none" cap="none" strike="noStrike">
              <a:solidFill>
                <a:schemeClr val="accent2"/>
              </a:solidFill>
              <a:latin typeface="Arial"/>
              <a:ea typeface="Arial"/>
              <a:cs typeface="Arial"/>
              <a:sym typeface="Arial"/>
            </a:endParaRPr>
          </a:p>
        </p:txBody>
      </p:sp>
      <p:sp>
        <p:nvSpPr>
          <p:cNvPr id="489" name="Google Shape;489;p56"/>
          <p:cNvSpPr/>
          <p:nvPr/>
        </p:nvSpPr>
        <p:spPr>
          <a:xfrm rot="5400000">
            <a:off x="4519819" y="-3259856"/>
            <a:ext cx="6600" cy="8435100"/>
          </a:xfrm>
          <a:prstGeom prst="rect">
            <a:avLst/>
          </a:prstGeom>
          <a:gradFill>
            <a:gsLst>
              <a:gs pos="0">
                <a:srgbClr val="FFFFFF">
                  <a:alpha val="0"/>
                </a:srgbClr>
              </a:gs>
              <a:gs pos="14000">
                <a:srgbClr val="CFD3D3"/>
              </a:gs>
              <a:gs pos="47000">
                <a:srgbClr val="CFD3D3"/>
              </a:gs>
              <a:gs pos="80000">
                <a:srgbClr val="CFD3D3"/>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0" name="Google Shape;490;p56"/>
          <p:cNvSpPr/>
          <p:nvPr/>
        </p:nvSpPr>
        <p:spPr>
          <a:xfrm rot="5400000">
            <a:off x="7395676" y="2986679"/>
            <a:ext cx="6600" cy="960000"/>
          </a:xfrm>
          <a:prstGeom prst="rect">
            <a:avLst/>
          </a:prstGeom>
          <a:gradFill>
            <a:gsLst>
              <a:gs pos="0">
                <a:srgbClr val="FFFFFF">
                  <a:alpha val="0"/>
                </a:srgbClr>
              </a:gs>
              <a:gs pos="14000">
                <a:srgbClr val="CFD3D3"/>
              </a:gs>
              <a:gs pos="47000">
                <a:srgbClr val="CFD3D3"/>
              </a:gs>
              <a:gs pos="80000">
                <a:srgbClr val="CFD3D3"/>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1" name="Google Shape;491;p56"/>
          <p:cNvSpPr/>
          <p:nvPr/>
        </p:nvSpPr>
        <p:spPr>
          <a:xfrm rot="5400000">
            <a:off x="4571734" y="2986668"/>
            <a:ext cx="6600" cy="960000"/>
          </a:xfrm>
          <a:prstGeom prst="rect">
            <a:avLst/>
          </a:prstGeom>
          <a:gradFill>
            <a:gsLst>
              <a:gs pos="0">
                <a:srgbClr val="FFFFFF">
                  <a:alpha val="0"/>
                </a:srgbClr>
              </a:gs>
              <a:gs pos="14000">
                <a:srgbClr val="CFD3D3"/>
              </a:gs>
              <a:gs pos="47000">
                <a:srgbClr val="CFD3D3"/>
              </a:gs>
              <a:gs pos="80000">
                <a:srgbClr val="CFD3D3"/>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2" name="Google Shape;492;p56"/>
          <p:cNvSpPr/>
          <p:nvPr/>
        </p:nvSpPr>
        <p:spPr>
          <a:xfrm rot="5400000">
            <a:off x="1734731" y="2986679"/>
            <a:ext cx="6600" cy="960000"/>
          </a:xfrm>
          <a:prstGeom prst="rect">
            <a:avLst/>
          </a:prstGeom>
          <a:gradFill>
            <a:gsLst>
              <a:gs pos="0">
                <a:srgbClr val="FFFFFF">
                  <a:alpha val="0"/>
                </a:srgbClr>
              </a:gs>
              <a:gs pos="14000">
                <a:srgbClr val="CFD3D3"/>
              </a:gs>
              <a:gs pos="47000">
                <a:srgbClr val="CFD3D3"/>
              </a:gs>
              <a:gs pos="80000">
                <a:srgbClr val="CFD3D3"/>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493" name="Google Shape;493;p56"/>
          <p:cNvGrpSpPr/>
          <p:nvPr/>
        </p:nvGrpSpPr>
        <p:grpSpPr>
          <a:xfrm>
            <a:off x="6774964" y="1493194"/>
            <a:ext cx="1283125" cy="1157793"/>
            <a:chOff x="-1" y="0"/>
            <a:chExt cx="1710834" cy="1543724"/>
          </a:xfrm>
        </p:grpSpPr>
        <p:pic>
          <p:nvPicPr>
            <p:cNvPr descr="Picture 24" id="494" name="Google Shape;494;p56"/>
            <p:cNvPicPr preferRelativeResize="0"/>
            <p:nvPr/>
          </p:nvPicPr>
          <p:blipFill rotWithShape="1">
            <a:blip r:embed="rId18">
              <a:alphaModFix/>
            </a:blip>
            <a:srcRect b="0" l="0" r="0" t="0"/>
            <a:stretch/>
          </p:blipFill>
          <p:spPr>
            <a:xfrm>
              <a:off x="261874" y="0"/>
              <a:ext cx="531416" cy="395998"/>
            </a:xfrm>
            <a:prstGeom prst="rect">
              <a:avLst/>
            </a:prstGeom>
            <a:noFill/>
            <a:ln>
              <a:noFill/>
            </a:ln>
          </p:spPr>
        </p:pic>
        <p:pic>
          <p:nvPicPr>
            <p:cNvPr descr="Picture 25" id="495" name="Google Shape;495;p56"/>
            <p:cNvPicPr preferRelativeResize="0"/>
            <p:nvPr/>
          </p:nvPicPr>
          <p:blipFill rotWithShape="1">
            <a:blip r:embed="rId19">
              <a:alphaModFix/>
            </a:blip>
            <a:srcRect b="0" l="0" r="0" t="0"/>
            <a:stretch/>
          </p:blipFill>
          <p:spPr>
            <a:xfrm>
              <a:off x="-1" y="539531"/>
              <a:ext cx="437615" cy="395998"/>
            </a:xfrm>
            <a:prstGeom prst="rect">
              <a:avLst/>
            </a:prstGeom>
            <a:noFill/>
            <a:ln>
              <a:noFill/>
            </a:ln>
          </p:spPr>
        </p:pic>
        <p:pic>
          <p:nvPicPr>
            <p:cNvPr descr="Picture 26" id="496" name="Google Shape;496;p56"/>
            <p:cNvPicPr preferRelativeResize="0"/>
            <p:nvPr/>
          </p:nvPicPr>
          <p:blipFill rotWithShape="1">
            <a:blip r:embed="rId20">
              <a:alphaModFix/>
            </a:blip>
            <a:srcRect b="0" l="0" r="0" t="0"/>
            <a:stretch/>
          </p:blipFill>
          <p:spPr>
            <a:xfrm>
              <a:off x="580006" y="481854"/>
              <a:ext cx="506406" cy="506406"/>
            </a:xfrm>
            <a:prstGeom prst="rect">
              <a:avLst/>
            </a:prstGeom>
            <a:noFill/>
            <a:ln>
              <a:noFill/>
            </a:ln>
          </p:spPr>
        </p:pic>
        <p:pic>
          <p:nvPicPr>
            <p:cNvPr descr="Picture 27" id="497" name="Google Shape;497;p56"/>
            <p:cNvPicPr preferRelativeResize="0"/>
            <p:nvPr/>
          </p:nvPicPr>
          <p:blipFill rotWithShape="1">
            <a:blip r:embed="rId21">
              <a:alphaModFix/>
            </a:blip>
            <a:srcRect b="0" l="0" r="0" t="0"/>
            <a:stretch/>
          </p:blipFill>
          <p:spPr>
            <a:xfrm>
              <a:off x="889780" y="23828"/>
              <a:ext cx="425327" cy="394678"/>
            </a:xfrm>
            <a:prstGeom prst="rect">
              <a:avLst/>
            </a:prstGeom>
            <a:noFill/>
            <a:ln>
              <a:noFill/>
            </a:ln>
          </p:spPr>
        </p:pic>
        <p:pic>
          <p:nvPicPr>
            <p:cNvPr descr="Picture 28" id="498" name="Google Shape;498;p56"/>
            <p:cNvPicPr preferRelativeResize="0"/>
            <p:nvPr/>
          </p:nvPicPr>
          <p:blipFill rotWithShape="1">
            <a:blip r:embed="rId22">
              <a:alphaModFix/>
            </a:blip>
            <a:srcRect b="0" l="0" r="0" t="0"/>
            <a:stretch/>
          </p:blipFill>
          <p:spPr>
            <a:xfrm>
              <a:off x="906742" y="1129570"/>
              <a:ext cx="422304" cy="313635"/>
            </a:xfrm>
            <a:prstGeom prst="rect">
              <a:avLst/>
            </a:prstGeom>
            <a:noFill/>
            <a:ln>
              <a:noFill/>
            </a:ln>
          </p:spPr>
        </p:pic>
        <p:pic>
          <p:nvPicPr>
            <p:cNvPr descr="Picture 29" id="499" name="Google Shape;499;p56"/>
            <p:cNvPicPr preferRelativeResize="0"/>
            <p:nvPr/>
          </p:nvPicPr>
          <p:blipFill rotWithShape="1">
            <a:blip r:embed="rId23">
              <a:alphaModFix/>
            </a:blip>
            <a:srcRect b="0" l="0" r="0" t="0"/>
            <a:stretch/>
          </p:blipFill>
          <p:spPr>
            <a:xfrm>
              <a:off x="245549" y="995983"/>
              <a:ext cx="547741" cy="547741"/>
            </a:xfrm>
            <a:prstGeom prst="rect">
              <a:avLst/>
            </a:prstGeom>
            <a:noFill/>
            <a:ln>
              <a:noFill/>
            </a:ln>
          </p:spPr>
        </p:pic>
        <p:pic>
          <p:nvPicPr>
            <p:cNvPr descr="Picture 30" id="500" name="Google Shape;500;p56"/>
            <p:cNvPicPr preferRelativeResize="0"/>
            <p:nvPr/>
          </p:nvPicPr>
          <p:blipFill rotWithShape="1">
            <a:blip r:embed="rId24">
              <a:alphaModFix/>
            </a:blip>
            <a:srcRect b="0" l="0" r="0" t="0"/>
            <a:stretch/>
          </p:blipFill>
          <p:spPr>
            <a:xfrm>
              <a:off x="1183885" y="619689"/>
              <a:ext cx="526948" cy="230735"/>
            </a:xfrm>
            <a:prstGeom prst="rect">
              <a:avLst/>
            </a:prstGeom>
            <a:noFill/>
            <a:ln>
              <a:noFill/>
            </a:ln>
          </p:spPr>
        </p:pic>
      </p:grpSp>
      <p:sp>
        <p:nvSpPr>
          <p:cNvPr id="501" name="Google Shape;501;p56"/>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s"/>
              <a:t>FULL LIFECYCLE SECURITY</a:t>
            </a:r>
            <a:endParaRPr/>
          </a:p>
        </p:txBody>
      </p:sp>
      <p:sp>
        <p:nvSpPr>
          <p:cNvPr id="502" name="Google Shape;502;p56"/>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pic>
        <p:nvPicPr>
          <p:cNvPr id="507" name="Google Shape;507;p57"/>
          <p:cNvPicPr preferRelativeResize="0"/>
          <p:nvPr/>
        </p:nvPicPr>
        <p:blipFill>
          <a:blip r:embed="rId3">
            <a:alphaModFix/>
          </a:blip>
          <a:stretch>
            <a:fillRect/>
          </a:stretch>
        </p:blipFill>
        <p:spPr>
          <a:xfrm>
            <a:off x="62025" y="35800"/>
            <a:ext cx="8952875" cy="4047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58"/>
          <p:cNvSpPr txBox="1"/>
          <p:nvPr>
            <p:ph idx="1" type="body"/>
          </p:nvPr>
        </p:nvSpPr>
        <p:spPr>
          <a:xfrm>
            <a:off x="307172" y="998622"/>
            <a:ext cx="6828600" cy="1355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200"/>
              <a:buNone/>
            </a:pPr>
            <a:r>
              <a:rPr lang="es">
                <a:latin typeface="Lato"/>
                <a:ea typeface="Lato"/>
                <a:cs typeface="Lato"/>
                <a:sym typeface="Lato"/>
              </a:rPr>
              <a:t>Thank You</a:t>
            </a:r>
            <a:endParaRPr>
              <a:latin typeface="Lato"/>
              <a:ea typeface="Lato"/>
              <a:cs typeface="Lato"/>
              <a:sym typeface="Lato"/>
            </a:endParaRPr>
          </a:p>
        </p:txBody>
      </p:sp>
      <p:sp>
        <p:nvSpPr>
          <p:cNvPr id="513" name="Google Shape;513;p58"/>
          <p:cNvSpPr txBox="1"/>
          <p:nvPr/>
        </p:nvSpPr>
        <p:spPr>
          <a:xfrm>
            <a:off x="307167" y="1752274"/>
            <a:ext cx="6828600" cy="21630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E6D91"/>
              </a:buClr>
              <a:buSzPts val="1400"/>
              <a:buFont typeface="Arial"/>
              <a:buNone/>
            </a:pPr>
            <a:r>
              <a:rPr lang="es" sz="1300">
                <a:solidFill>
                  <a:schemeClr val="dk1"/>
                </a:solidFill>
                <a:latin typeface="Lato"/>
                <a:ea typeface="Lato"/>
                <a:cs typeface="Lato"/>
                <a:sym typeface="Lato"/>
              </a:rPr>
              <a:t>paloaltonetworks.com</a:t>
            </a:r>
            <a:endParaRPr sz="1300">
              <a:solidFill>
                <a:schemeClr val="dk1"/>
              </a:solidFill>
              <a:latin typeface="Lato"/>
              <a:ea typeface="Lato"/>
              <a:cs typeface="Lato"/>
              <a:sym typeface="Lato"/>
            </a:endParaRPr>
          </a:p>
          <a:p>
            <a:pPr indent="0" lvl="0" marL="0" rtl="0" algn="l">
              <a:lnSpc>
                <a:spcPct val="150000"/>
              </a:lnSpc>
              <a:spcBef>
                <a:spcPts val="0"/>
              </a:spcBef>
              <a:spcAft>
                <a:spcPts val="0"/>
              </a:spcAft>
              <a:buClr>
                <a:srgbClr val="0E6D91"/>
              </a:buClr>
              <a:buSzPts val="1400"/>
              <a:buFont typeface="Arial"/>
              <a:buNone/>
            </a:pPr>
            <a:r>
              <a:rPr lang="es" sz="1300">
                <a:solidFill>
                  <a:schemeClr val="dk1"/>
                </a:solidFill>
                <a:latin typeface="Lato"/>
                <a:ea typeface="Lato"/>
                <a:cs typeface="Lato"/>
                <a:sym typeface="Lato"/>
              </a:rPr>
              <a:t>Email: rbenavente@paloaltonetworks.com</a:t>
            </a:r>
            <a:endParaRPr sz="1300">
              <a:solidFill>
                <a:schemeClr val="dk1"/>
              </a:solidFill>
              <a:latin typeface="Lato"/>
              <a:ea typeface="Lato"/>
              <a:cs typeface="Lato"/>
              <a:sym typeface="Lato"/>
            </a:endParaRPr>
          </a:p>
          <a:p>
            <a:pPr indent="0" lvl="0" marL="0" rtl="0" algn="l">
              <a:lnSpc>
                <a:spcPct val="150000"/>
              </a:lnSpc>
              <a:spcBef>
                <a:spcPts val="0"/>
              </a:spcBef>
              <a:spcAft>
                <a:spcPts val="0"/>
              </a:spcAft>
              <a:buClr>
                <a:srgbClr val="0E6D91"/>
              </a:buClr>
              <a:buSzPts val="1400"/>
              <a:buFont typeface="Arial"/>
              <a:buNone/>
            </a:pPr>
            <a:r>
              <a:t/>
            </a:r>
            <a:endParaRPr sz="1300">
              <a:solidFill>
                <a:schemeClr val="dk1"/>
              </a:solidFill>
              <a:latin typeface="Lato"/>
              <a:ea typeface="Lato"/>
              <a:cs typeface="Lato"/>
              <a:sym typeface="La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252D"/>
        </a:solidFill>
      </p:bgPr>
    </p:bg>
    <p:spTree>
      <p:nvGrpSpPr>
        <p:cNvPr id="197" name="Shape 197"/>
        <p:cNvGrpSpPr/>
        <p:nvPr/>
      </p:nvGrpSpPr>
      <p:grpSpPr>
        <a:xfrm>
          <a:off x="0" y="0"/>
          <a:ext cx="0" cy="0"/>
          <a:chOff x="0" y="0"/>
          <a:chExt cx="0" cy="0"/>
        </a:xfrm>
      </p:grpSpPr>
      <p:sp>
        <p:nvSpPr>
          <p:cNvPr id="198" name="Google Shape;198;p45"/>
          <p:cNvSpPr txBox="1"/>
          <p:nvPr/>
        </p:nvSpPr>
        <p:spPr>
          <a:xfrm>
            <a:off x="0" y="1630913"/>
            <a:ext cx="4535700" cy="1071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500"/>
              </a:spcBef>
              <a:spcAft>
                <a:spcPts val="0"/>
              </a:spcAft>
              <a:buClr>
                <a:srgbClr val="000000"/>
              </a:buClr>
              <a:buSzPts val="1800"/>
              <a:buFont typeface="Arial"/>
              <a:buNone/>
            </a:pPr>
            <a:r>
              <a:rPr b="1" i="0" lang="es" sz="1800" u="none" cap="none" strike="noStrike">
                <a:solidFill>
                  <a:srgbClr val="000000"/>
                </a:solidFill>
                <a:latin typeface="Arial"/>
                <a:ea typeface="Arial"/>
                <a:cs typeface="Arial"/>
                <a:sym typeface="Arial"/>
              </a:rPr>
              <a:t>For hosts, containers, </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800"/>
              <a:buFont typeface="Arial"/>
              <a:buNone/>
            </a:pPr>
            <a:r>
              <a:rPr b="1" i="0" lang="es" sz="1800" u="none" cap="none" strike="noStrike">
                <a:solidFill>
                  <a:srgbClr val="000000"/>
                </a:solidFill>
                <a:latin typeface="Arial"/>
                <a:ea typeface="Arial"/>
                <a:cs typeface="Arial"/>
                <a:sym typeface="Arial"/>
              </a:rPr>
              <a:t>and serverless</a:t>
            </a:r>
            <a:endParaRPr b="1" i="0" sz="1500" u="none" cap="none" strike="noStrike">
              <a:solidFill>
                <a:srgbClr val="000000"/>
              </a:solidFill>
              <a:latin typeface="Arial"/>
              <a:ea typeface="Arial"/>
              <a:cs typeface="Arial"/>
              <a:sym typeface="Arial"/>
            </a:endParaRPr>
          </a:p>
        </p:txBody>
      </p:sp>
      <p:sp>
        <p:nvSpPr>
          <p:cNvPr id="199" name="Google Shape;199;p45"/>
          <p:cNvSpPr txBox="1"/>
          <p:nvPr/>
        </p:nvSpPr>
        <p:spPr>
          <a:xfrm>
            <a:off x="4535775" y="1630913"/>
            <a:ext cx="4608300" cy="10713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500"/>
              </a:spcBef>
              <a:spcAft>
                <a:spcPts val="0"/>
              </a:spcAft>
              <a:buClr>
                <a:srgbClr val="000000"/>
              </a:buClr>
              <a:buSzPts val="1800"/>
              <a:buFont typeface="Arial"/>
              <a:buNone/>
            </a:pPr>
            <a:r>
              <a:rPr b="1" i="0" lang="es" sz="1800" u="none" cap="none" strike="noStrike">
                <a:solidFill>
                  <a:srgbClr val="000000"/>
                </a:solidFill>
                <a:latin typeface="Arial"/>
                <a:ea typeface="Arial"/>
                <a:cs typeface="Arial"/>
                <a:sym typeface="Arial"/>
              </a:rPr>
              <a:t>Across the </a:t>
            </a:r>
            <a:endParaRPr b="1" i="0" sz="1800" u="none" cap="none" strike="noStrike">
              <a:solidFill>
                <a:srgbClr val="0000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800"/>
              <a:buFont typeface="Arial"/>
              <a:buNone/>
            </a:pPr>
            <a:r>
              <a:rPr b="1" i="0" lang="es" sz="1800" u="none" cap="none" strike="noStrike">
                <a:solidFill>
                  <a:srgbClr val="000000"/>
                </a:solidFill>
                <a:latin typeface="Arial"/>
                <a:ea typeface="Arial"/>
                <a:cs typeface="Arial"/>
                <a:sym typeface="Arial"/>
              </a:rPr>
              <a:t>DevSecOps lifecycle</a:t>
            </a:r>
            <a:endParaRPr b="1" i="0" sz="1500" u="none" cap="none" strike="noStrike">
              <a:solidFill>
                <a:srgbClr val="000000"/>
              </a:solidFill>
              <a:latin typeface="Arial"/>
              <a:ea typeface="Arial"/>
              <a:cs typeface="Arial"/>
              <a:sym typeface="Arial"/>
            </a:endParaRPr>
          </a:p>
        </p:txBody>
      </p:sp>
      <p:sp>
        <p:nvSpPr>
          <p:cNvPr id="200" name="Google Shape;200;p45"/>
          <p:cNvSpPr/>
          <p:nvPr/>
        </p:nvSpPr>
        <p:spPr>
          <a:xfrm>
            <a:off x="4529025" y="1447800"/>
            <a:ext cx="6600" cy="2749800"/>
          </a:xfrm>
          <a:prstGeom prst="rect">
            <a:avLst/>
          </a:prstGeom>
          <a:gradFill>
            <a:gsLst>
              <a:gs pos="0">
                <a:srgbClr val="FFFFFF">
                  <a:alpha val="0"/>
                </a:srgbClr>
              </a:gs>
              <a:gs pos="20000">
                <a:srgbClr val="666666"/>
              </a:gs>
              <a:gs pos="49000">
                <a:srgbClr val="666666"/>
              </a:gs>
              <a:gs pos="81000">
                <a:srgbClr val="666666"/>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201" name="Google Shape;201;p45"/>
          <p:cNvPicPr preferRelativeResize="0"/>
          <p:nvPr/>
        </p:nvPicPr>
        <p:blipFill rotWithShape="1">
          <a:blip r:embed="rId3">
            <a:alphaModFix/>
          </a:blip>
          <a:srcRect b="0" l="0" r="0" t="0"/>
          <a:stretch/>
        </p:blipFill>
        <p:spPr>
          <a:xfrm>
            <a:off x="5647050" y="3163303"/>
            <a:ext cx="514350" cy="514350"/>
          </a:xfrm>
          <a:prstGeom prst="rect">
            <a:avLst/>
          </a:prstGeom>
          <a:noFill/>
          <a:ln>
            <a:noFill/>
          </a:ln>
        </p:spPr>
      </p:pic>
      <p:pic>
        <p:nvPicPr>
          <p:cNvPr id="202" name="Google Shape;202;p45"/>
          <p:cNvPicPr preferRelativeResize="0"/>
          <p:nvPr/>
        </p:nvPicPr>
        <p:blipFill rotWithShape="1">
          <a:blip r:embed="rId4">
            <a:alphaModFix/>
          </a:blip>
          <a:srcRect b="0" l="0" r="0" t="0"/>
          <a:stretch/>
        </p:blipFill>
        <p:spPr>
          <a:xfrm>
            <a:off x="2935313" y="3163303"/>
            <a:ext cx="514350" cy="514350"/>
          </a:xfrm>
          <a:prstGeom prst="rect">
            <a:avLst/>
          </a:prstGeom>
          <a:noFill/>
          <a:ln>
            <a:noFill/>
          </a:ln>
        </p:spPr>
      </p:pic>
      <p:pic>
        <p:nvPicPr>
          <p:cNvPr id="203" name="Google Shape;203;p45"/>
          <p:cNvPicPr preferRelativeResize="0"/>
          <p:nvPr/>
        </p:nvPicPr>
        <p:blipFill rotWithShape="1">
          <a:blip r:embed="rId5">
            <a:alphaModFix/>
          </a:blip>
          <a:srcRect b="0" l="0" r="0" t="0"/>
          <a:stretch/>
        </p:blipFill>
        <p:spPr>
          <a:xfrm>
            <a:off x="7534013" y="3163303"/>
            <a:ext cx="514350" cy="514350"/>
          </a:xfrm>
          <a:prstGeom prst="rect">
            <a:avLst/>
          </a:prstGeom>
          <a:noFill/>
          <a:ln>
            <a:noFill/>
          </a:ln>
        </p:spPr>
      </p:pic>
      <p:pic>
        <p:nvPicPr>
          <p:cNvPr id="204" name="Google Shape;204;p45"/>
          <p:cNvPicPr preferRelativeResize="0"/>
          <p:nvPr/>
        </p:nvPicPr>
        <p:blipFill rotWithShape="1">
          <a:blip r:embed="rId6">
            <a:alphaModFix/>
          </a:blip>
          <a:srcRect b="0" l="0" r="0" t="0"/>
          <a:stretch/>
        </p:blipFill>
        <p:spPr>
          <a:xfrm>
            <a:off x="1048350" y="3163303"/>
            <a:ext cx="514350" cy="514350"/>
          </a:xfrm>
          <a:prstGeom prst="rect">
            <a:avLst/>
          </a:prstGeom>
          <a:noFill/>
          <a:ln>
            <a:noFill/>
          </a:ln>
        </p:spPr>
      </p:pic>
      <p:pic>
        <p:nvPicPr>
          <p:cNvPr id="205" name="Google Shape;205;p45"/>
          <p:cNvPicPr preferRelativeResize="0"/>
          <p:nvPr/>
        </p:nvPicPr>
        <p:blipFill rotWithShape="1">
          <a:blip r:embed="rId7">
            <a:alphaModFix/>
          </a:blip>
          <a:srcRect b="0" l="0" r="0" t="0"/>
          <a:stretch/>
        </p:blipFill>
        <p:spPr>
          <a:xfrm>
            <a:off x="1991831" y="3163303"/>
            <a:ext cx="514350" cy="514350"/>
          </a:xfrm>
          <a:prstGeom prst="rect">
            <a:avLst/>
          </a:prstGeom>
          <a:noFill/>
          <a:ln>
            <a:noFill/>
          </a:ln>
        </p:spPr>
      </p:pic>
      <p:pic>
        <p:nvPicPr>
          <p:cNvPr id="206" name="Google Shape;206;p45"/>
          <p:cNvPicPr preferRelativeResize="0"/>
          <p:nvPr/>
        </p:nvPicPr>
        <p:blipFill rotWithShape="1">
          <a:blip r:embed="rId8">
            <a:alphaModFix/>
          </a:blip>
          <a:srcRect b="0" l="0" r="0" t="0"/>
          <a:stretch/>
        </p:blipFill>
        <p:spPr>
          <a:xfrm>
            <a:off x="6590531" y="3163303"/>
            <a:ext cx="514350" cy="514350"/>
          </a:xfrm>
          <a:prstGeom prst="rect">
            <a:avLst/>
          </a:prstGeom>
          <a:noFill/>
          <a:ln>
            <a:noFill/>
          </a:ln>
        </p:spPr>
      </p:pic>
      <p:sp>
        <p:nvSpPr>
          <p:cNvPr id="207" name="Google Shape;207;p45"/>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s"/>
              <a:t>CYBERSECURITY FOR YOUR CLOUD NATIVE APPLICATIONS</a:t>
            </a:r>
            <a:endParaRPr/>
          </a:p>
        </p:txBody>
      </p:sp>
      <p:sp>
        <p:nvSpPr>
          <p:cNvPr id="208" name="Google Shape;208;p45"/>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252D"/>
        </a:solidFill>
      </p:bgPr>
    </p:bg>
    <p:spTree>
      <p:nvGrpSpPr>
        <p:cNvPr id="212" name="Shape 212"/>
        <p:cNvGrpSpPr/>
        <p:nvPr/>
      </p:nvGrpSpPr>
      <p:grpSpPr>
        <a:xfrm>
          <a:off x="0" y="0"/>
          <a:ext cx="0" cy="0"/>
          <a:chOff x="0" y="0"/>
          <a:chExt cx="0" cy="0"/>
        </a:xfrm>
      </p:grpSpPr>
      <p:sp>
        <p:nvSpPr>
          <p:cNvPr id="213" name="Google Shape;213;p46"/>
          <p:cNvSpPr/>
          <p:nvPr/>
        </p:nvSpPr>
        <p:spPr>
          <a:xfrm flipH="1" rot="5400000">
            <a:off x="473550" y="725175"/>
            <a:ext cx="1467300" cy="2625600"/>
          </a:xfrm>
          <a:prstGeom prst="rect">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4" name="Google Shape;214;p46"/>
          <p:cNvSpPr txBox="1"/>
          <p:nvPr/>
        </p:nvSpPr>
        <p:spPr>
          <a:xfrm>
            <a:off x="6532781" y="1556775"/>
            <a:ext cx="1728600" cy="10878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chemeClr val="accent1"/>
              </a:buClr>
              <a:buSzPts val="3600"/>
              <a:buFont typeface="Arial"/>
              <a:buNone/>
            </a:pPr>
            <a:r>
              <a:rPr b="1" i="0" lang="es" sz="4200" u="none" cap="none" strike="noStrike">
                <a:solidFill>
                  <a:srgbClr val="000000"/>
                </a:solidFill>
                <a:latin typeface="Arial Black"/>
                <a:ea typeface="Arial Black"/>
                <a:cs typeface="Arial Black"/>
                <a:sym typeface="Arial Black"/>
              </a:rPr>
              <a:t>17</a:t>
            </a:r>
            <a:endParaRPr b="0" i="0" sz="4200" u="none" cap="none" strike="noStrike">
              <a:solidFill>
                <a:srgbClr val="000000"/>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400"/>
              <a:buFont typeface="Arial"/>
              <a:buNone/>
            </a:pPr>
            <a:r>
              <a:rPr b="1" i="0" lang="es" sz="1100" u="none" cap="none" strike="noStrike">
                <a:solidFill>
                  <a:srgbClr val="000000"/>
                </a:solidFill>
                <a:latin typeface="Arial"/>
                <a:ea typeface="Arial"/>
                <a:cs typeface="Arial"/>
                <a:sym typeface="Arial"/>
              </a:rPr>
              <a:t>Major releases </a:t>
            </a:r>
            <a:br>
              <a:rPr b="1" i="0" lang="es" sz="1100" u="none" cap="none" strike="noStrike">
                <a:solidFill>
                  <a:srgbClr val="000000"/>
                </a:solidFill>
                <a:latin typeface="Arial"/>
                <a:ea typeface="Arial"/>
                <a:cs typeface="Arial"/>
                <a:sym typeface="Arial"/>
              </a:rPr>
            </a:br>
            <a:r>
              <a:rPr b="1" i="0" lang="es" sz="1100" u="none" cap="none" strike="noStrike">
                <a:solidFill>
                  <a:srgbClr val="000000"/>
                </a:solidFill>
                <a:latin typeface="Arial"/>
                <a:ea typeface="Arial"/>
                <a:cs typeface="Arial"/>
                <a:sym typeface="Arial"/>
              </a:rPr>
              <a:t>shipped</a:t>
            </a:r>
            <a:endParaRPr b="1" i="0" sz="1100" u="none" cap="none" strike="noStrike">
              <a:solidFill>
                <a:srgbClr val="000000"/>
              </a:solidFill>
              <a:latin typeface="Arial"/>
              <a:ea typeface="Arial"/>
              <a:cs typeface="Arial"/>
              <a:sym typeface="Arial"/>
            </a:endParaRPr>
          </a:p>
        </p:txBody>
      </p:sp>
      <p:sp>
        <p:nvSpPr>
          <p:cNvPr id="215" name="Google Shape;215;p46"/>
          <p:cNvSpPr txBox="1"/>
          <p:nvPr/>
        </p:nvSpPr>
        <p:spPr>
          <a:xfrm>
            <a:off x="3668275" y="1503345"/>
            <a:ext cx="1823700" cy="11664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chemeClr val="accent1"/>
              </a:buClr>
              <a:buSzPts val="3600"/>
              <a:buFont typeface="Arial"/>
              <a:buNone/>
            </a:pPr>
            <a:r>
              <a:rPr b="1" i="0" lang="es" sz="4200" u="none" cap="none" strike="noStrike">
                <a:solidFill>
                  <a:srgbClr val="000000"/>
                </a:solidFill>
                <a:latin typeface="Arial Black"/>
                <a:ea typeface="Arial Black"/>
                <a:cs typeface="Arial Black"/>
                <a:sym typeface="Arial Black"/>
              </a:rPr>
              <a:t>390+</a:t>
            </a:r>
            <a:endParaRPr b="0" i="0" sz="4200" u="none" cap="none" strike="noStrike">
              <a:solidFill>
                <a:srgbClr val="000000"/>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400"/>
              <a:buFont typeface="Arial"/>
              <a:buNone/>
            </a:pPr>
            <a:r>
              <a:rPr b="1" i="0" lang="es" sz="1100" u="none" cap="none" strike="noStrike">
                <a:solidFill>
                  <a:srgbClr val="000000"/>
                </a:solidFill>
                <a:latin typeface="Arial"/>
                <a:ea typeface="Arial"/>
                <a:cs typeface="Arial"/>
                <a:sym typeface="Arial"/>
              </a:rPr>
              <a:t>Customer requested features to date</a:t>
            </a:r>
            <a:endParaRPr b="1" i="0" sz="1100" u="none" cap="none" strike="noStrike">
              <a:solidFill>
                <a:srgbClr val="000000"/>
              </a:solidFill>
              <a:latin typeface="Arial"/>
              <a:ea typeface="Arial"/>
              <a:cs typeface="Arial"/>
              <a:sym typeface="Arial"/>
            </a:endParaRPr>
          </a:p>
        </p:txBody>
      </p:sp>
      <p:sp>
        <p:nvSpPr>
          <p:cNvPr id="216" name="Google Shape;216;p46"/>
          <p:cNvSpPr txBox="1"/>
          <p:nvPr/>
        </p:nvSpPr>
        <p:spPr>
          <a:xfrm>
            <a:off x="6871950" y="3211931"/>
            <a:ext cx="1224000" cy="14307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chemeClr val="accent1"/>
              </a:buClr>
              <a:buSzPts val="3600"/>
              <a:buFont typeface="Arial"/>
              <a:buNone/>
            </a:pPr>
            <a:r>
              <a:rPr b="1" i="0" lang="es" sz="4200" u="none" cap="none" strike="noStrike">
                <a:solidFill>
                  <a:srgbClr val="000000"/>
                </a:solidFill>
                <a:latin typeface="Arial Black"/>
                <a:ea typeface="Arial Black"/>
                <a:cs typeface="Arial Black"/>
                <a:sym typeface="Arial Black"/>
              </a:rPr>
              <a:t>25+</a:t>
            </a:r>
            <a:endParaRPr b="0" i="0" sz="4200" u="none" cap="none" strike="noStrike">
              <a:solidFill>
                <a:srgbClr val="000000"/>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400"/>
              <a:buFont typeface="Arial"/>
              <a:buNone/>
            </a:pPr>
            <a:r>
              <a:rPr b="1" i="0" lang="es" sz="1100" u="none" cap="none" strike="noStrike">
                <a:solidFill>
                  <a:srgbClr val="000000"/>
                </a:solidFill>
                <a:latin typeface="Arial"/>
                <a:ea typeface="Arial"/>
                <a:cs typeface="Arial"/>
                <a:sym typeface="Arial"/>
              </a:rPr>
              <a:t>Patents issued </a:t>
            </a:r>
            <a:br>
              <a:rPr b="1" i="0" lang="es" sz="1100" u="none" cap="none" strike="noStrike">
                <a:solidFill>
                  <a:srgbClr val="000000"/>
                </a:solidFill>
                <a:latin typeface="Arial"/>
                <a:ea typeface="Arial"/>
                <a:cs typeface="Arial"/>
                <a:sym typeface="Arial"/>
              </a:rPr>
            </a:br>
            <a:r>
              <a:rPr b="1" i="0" lang="es" sz="1100" u="none" cap="none" strike="noStrike">
                <a:solidFill>
                  <a:srgbClr val="000000"/>
                </a:solidFill>
                <a:latin typeface="Arial"/>
                <a:ea typeface="Arial"/>
                <a:cs typeface="Arial"/>
                <a:sym typeface="Arial"/>
              </a:rPr>
              <a:t>or pending</a:t>
            </a:r>
            <a:endParaRPr b="1" i="0" sz="1100" u="none" cap="none" strike="noStrike">
              <a:solidFill>
                <a:srgbClr val="000000"/>
              </a:solidFill>
              <a:latin typeface="Calibri"/>
              <a:ea typeface="Calibri"/>
              <a:cs typeface="Calibri"/>
              <a:sym typeface="Calibri"/>
            </a:endParaRPr>
          </a:p>
        </p:txBody>
      </p:sp>
      <p:sp>
        <p:nvSpPr>
          <p:cNvPr id="217" name="Google Shape;217;p46"/>
          <p:cNvSpPr txBox="1"/>
          <p:nvPr/>
        </p:nvSpPr>
        <p:spPr>
          <a:xfrm>
            <a:off x="3893288" y="3211931"/>
            <a:ext cx="1432500" cy="1166400"/>
          </a:xfrm>
          <a:prstGeom prst="rect">
            <a:avLst/>
          </a:prstGeom>
          <a:noFill/>
          <a:ln>
            <a:noFill/>
          </a:ln>
        </p:spPr>
        <p:txBody>
          <a:bodyPr anchorCtr="0" anchor="t" bIns="34275" lIns="34275" spcFirstLastPara="1" rIns="34275" wrap="square" tIns="34275">
            <a:noAutofit/>
          </a:bodyPr>
          <a:lstStyle/>
          <a:p>
            <a:pPr indent="0" lvl="0" marL="0" marR="0" rtl="0" algn="ctr">
              <a:lnSpc>
                <a:spcPct val="100000"/>
              </a:lnSpc>
              <a:spcBef>
                <a:spcPts val="0"/>
              </a:spcBef>
              <a:spcAft>
                <a:spcPts val="0"/>
              </a:spcAft>
              <a:buClr>
                <a:schemeClr val="accent1"/>
              </a:buClr>
              <a:buSzPts val="3600"/>
              <a:buFont typeface="Arial"/>
              <a:buNone/>
            </a:pPr>
            <a:r>
              <a:rPr b="1" i="0" lang="es" sz="4200" u="none" cap="none" strike="noStrike">
                <a:solidFill>
                  <a:srgbClr val="000000"/>
                </a:solidFill>
                <a:latin typeface="Arial Black"/>
                <a:ea typeface="Arial Black"/>
                <a:cs typeface="Arial Black"/>
                <a:sym typeface="Arial Black"/>
              </a:rPr>
              <a:t>19+</a:t>
            </a:r>
            <a:endParaRPr b="0" i="0" sz="4200" u="none" cap="none" strike="noStrike">
              <a:solidFill>
                <a:srgbClr val="000000"/>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000000"/>
              </a:buClr>
              <a:buSzPts val="1400"/>
              <a:buFont typeface="Arial"/>
              <a:buNone/>
            </a:pPr>
            <a:r>
              <a:rPr b="1" i="0" lang="es" sz="1100" u="none" cap="none" strike="noStrike">
                <a:solidFill>
                  <a:srgbClr val="000000"/>
                </a:solidFill>
                <a:latin typeface="Arial"/>
                <a:ea typeface="Arial"/>
                <a:cs typeface="Arial"/>
                <a:sym typeface="Arial"/>
              </a:rPr>
              <a:t>CVEs discovered by our research team</a:t>
            </a:r>
            <a:endParaRPr b="1" i="0" sz="1100" u="none" cap="none" strike="noStrike">
              <a:solidFill>
                <a:srgbClr val="000000"/>
              </a:solidFill>
              <a:latin typeface="Calibri"/>
              <a:ea typeface="Calibri"/>
              <a:cs typeface="Calibri"/>
              <a:sym typeface="Calibri"/>
            </a:endParaRPr>
          </a:p>
        </p:txBody>
      </p:sp>
      <p:sp>
        <p:nvSpPr>
          <p:cNvPr id="218" name="Google Shape;218;p46"/>
          <p:cNvSpPr txBox="1"/>
          <p:nvPr>
            <p:ph idx="4294967295" type="body"/>
          </p:nvPr>
        </p:nvSpPr>
        <p:spPr>
          <a:xfrm>
            <a:off x="412744" y="1527881"/>
            <a:ext cx="1873500" cy="1008600"/>
          </a:xfrm>
          <a:prstGeom prst="rect">
            <a:avLst/>
          </a:prstGeom>
          <a:noFill/>
          <a:ln>
            <a:noFill/>
          </a:ln>
        </p:spPr>
        <p:txBody>
          <a:bodyPr anchorCtr="0" anchor="t" bIns="34275" lIns="34275" spcFirstLastPara="1" rIns="34275" wrap="square" tIns="34275">
            <a:noAutofit/>
          </a:bodyPr>
          <a:lstStyle/>
          <a:p>
            <a:pPr indent="0" lvl="0" marL="0" rtl="0" algn="l">
              <a:lnSpc>
                <a:spcPct val="100000"/>
              </a:lnSpc>
              <a:spcBef>
                <a:spcPts val="0"/>
              </a:spcBef>
              <a:spcAft>
                <a:spcPts val="0"/>
              </a:spcAft>
              <a:buClr>
                <a:srgbClr val="000000"/>
              </a:buClr>
              <a:buSzPts val="1400"/>
              <a:buFont typeface="Arial"/>
              <a:buNone/>
            </a:pPr>
            <a:r>
              <a:rPr b="1" lang="es" sz="1200">
                <a:solidFill>
                  <a:srgbClr val="FFFFFF"/>
                </a:solidFill>
              </a:rPr>
              <a:t>Started in early 2015 as the first ever purpose-</a:t>
            </a:r>
            <a:br>
              <a:rPr b="1" lang="es" sz="1200">
                <a:solidFill>
                  <a:srgbClr val="FFFFFF"/>
                </a:solidFill>
              </a:rPr>
            </a:br>
            <a:r>
              <a:rPr b="1" lang="es" sz="1200">
                <a:solidFill>
                  <a:srgbClr val="FFFFFF"/>
                </a:solidFill>
              </a:rPr>
              <a:t>built solution for containers and cloud native security</a:t>
            </a:r>
            <a:endParaRPr b="1" sz="1200">
              <a:solidFill>
                <a:srgbClr val="FFFFFF"/>
              </a:solidFill>
            </a:endParaRPr>
          </a:p>
        </p:txBody>
      </p:sp>
      <p:sp>
        <p:nvSpPr>
          <p:cNvPr id="219" name="Google Shape;219;p46"/>
          <p:cNvSpPr/>
          <p:nvPr/>
        </p:nvSpPr>
        <p:spPr>
          <a:xfrm rot="5400000">
            <a:off x="4576969" y="-3259856"/>
            <a:ext cx="6600" cy="8435100"/>
          </a:xfrm>
          <a:prstGeom prst="rect">
            <a:avLst/>
          </a:prstGeom>
          <a:gradFill>
            <a:gsLst>
              <a:gs pos="0">
                <a:srgbClr val="FFFFFF">
                  <a:alpha val="0"/>
                </a:srgbClr>
              </a:gs>
              <a:gs pos="14000">
                <a:srgbClr val="5B6770"/>
              </a:gs>
              <a:gs pos="47000">
                <a:srgbClr val="5B6770"/>
              </a:gs>
              <a:gs pos="80000">
                <a:srgbClr val="5B6770"/>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0" name="Google Shape;220;p46"/>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s"/>
              <a:t>WHY TWISTLOCK</a:t>
            </a:r>
            <a:endParaRPr/>
          </a:p>
        </p:txBody>
      </p:sp>
      <p:sp>
        <p:nvSpPr>
          <p:cNvPr id="221" name="Google Shape;221;p46"/>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252D"/>
        </a:solidFill>
      </p:bgPr>
    </p:bg>
    <p:spTree>
      <p:nvGrpSpPr>
        <p:cNvPr id="225" name="Shape 225"/>
        <p:cNvGrpSpPr/>
        <p:nvPr/>
      </p:nvGrpSpPr>
      <p:grpSpPr>
        <a:xfrm>
          <a:off x="0" y="0"/>
          <a:ext cx="0" cy="0"/>
          <a:chOff x="0" y="0"/>
          <a:chExt cx="0" cy="0"/>
        </a:xfrm>
      </p:grpSpPr>
      <p:sp>
        <p:nvSpPr>
          <p:cNvPr id="226" name="Google Shape;226;p47"/>
          <p:cNvSpPr/>
          <p:nvPr/>
        </p:nvSpPr>
        <p:spPr>
          <a:xfrm>
            <a:off x="6165675" y="1239469"/>
            <a:ext cx="2497800" cy="2276100"/>
          </a:xfrm>
          <a:prstGeom prst="roundRect">
            <a:avLst>
              <a:gd fmla="val 1196" name="adj"/>
            </a:avLst>
          </a:prstGeom>
          <a:solidFill>
            <a:schemeClr val="accent4"/>
          </a:solidFill>
          <a:ln>
            <a:noFill/>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7" name="Google Shape;227;p47"/>
          <p:cNvSpPr txBox="1"/>
          <p:nvPr/>
        </p:nvSpPr>
        <p:spPr>
          <a:xfrm>
            <a:off x="6165685" y="2891494"/>
            <a:ext cx="2497800" cy="614700"/>
          </a:xfrm>
          <a:prstGeom prst="rect">
            <a:avLst/>
          </a:prstGeom>
          <a:noFill/>
          <a:ln>
            <a:noFill/>
          </a:ln>
        </p:spPr>
        <p:txBody>
          <a:bodyPr anchorCtr="0" anchor="ctr" bIns="0" lIns="205725" spcFirstLastPara="1" rIns="205725" wrap="square" tIns="0">
            <a:noAutofit/>
          </a:bodyPr>
          <a:lstStyle/>
          <a:p>
            <a:pPr indent="0" lvl="0" marL="0" marR="0" rtl="0" algn="ctr">
              <a:lnSpc>
                <a:spcPct val="115000"/>
              </a:lnSpc>
              <a:spcBef>
                <a:spcPts val="0"/>
              </a:spcBef>
              <a:spcAft>
                <a:spcPts val="0"/>
              </a:spcAft>
              <a:buClr>
                <a:srgbClr val="000000"/>
              </a:buClr>
              <a:buSzPts val="1700"/>
              <a:buFont typeface="Arial"/>
              <a:buNone/>
            </a:pPr>
            <a:r>
              <a:rPr b="1" i="0" lang="es" sz="1700" u="none" cap="none" strike="noStrike">
                <a:solidFill>
                  <a:srgbClr val="FFFFFF"/>
                </a:solidFill>
                <a:latin typeface="Arial"/>
                <a:ea typeface="Arial"/>
                <a:cs typeface="Arial"/>
                <a:sym typeface="Arial"/>
              </a:rPr>
              <a:t>Prevention</a:t>
            </a:r>
            <a:endParaRPr b="0" i="0" sz="1700" u="none" cap="none" strike="noStrike">
              <a:solidFill>
                <a:srgbClr val="FFFFFF"/>
              </a:solidFill>
              <a:latin typeface="Arial"/>
              <a:ea typeface="Arial"/>
              <a:cs typeface="Arial"/>
              <a:sym typeface="Arial"/>
            </a:endParaRPr>
          </a:p>
        </p:txBody>
      </p:sp>
      <p:sp>
        <p:nvSpPr>
          <p:cNvPr id="228" name="Google Shape;228;p47"/>
          <p:cNvSpPr/>
          <p:nvPr/>
        </p:nvSpPr>
        <p:spPr>
          <a:xfrm>
            <a:off x="480572" y="1230113"/>
            <a:ext cx="2497800" cy="2276100"/>
          </a:xfrm>
          <a:prstGeom prst="roundRect">
            <a:avLst>
              <a:gd fmla="val 1196" name="adj"/>
            </a:avLst>
          </a:prstGeom>
          <a:solidFill>
            <a:schemeClr val="accent2"/>
          </a:solidFill>
          <a:ln>
            <a:noFill/>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9" name="Google Shape;229;p47"/>
          <p:cNvSpPr/>
          <p:nvPr/>
        </p:nvSpPr>
        <p:spPr>
          <a:xfrm>
            <a:off x="3323128" y="1230113"/>
            <a:ext cx="2497800" cy="2276100"/>
          </a:xfrm>
          <a:prstGeom prst="roundRect">
            <a:avLst>
              <a:gd fmla="val 1196" name="adj"/>
            </a:avLst>
          </a:prstGeom>
          <a:solidFill>
            <a:schemeClr val="accent3"/>
          </a:solidFill>
          <a:ln>
            <a:noFill/>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0" name="Google Shape;230;p47"/>
          <p:cNvSpPr/>
          <p:nvPr/>
        </p:nvSpPr>
        <p:spPr>
          <a:xfrm rot="5400000">
            <a:off x="4513959" y="-3294207"/>
            <a:ext cx="6600" cy="8503800"/>
          </a:xfrm>
          <a:prstGeom prst="rect">
            <a:avLst/>
          </a:prstGeom>
          <a:gradFill>
            <a:gsLst>
              <a:gs pos="0">
                <a:srgbClr val="FFFFFF">
                  <a:alpha val="0"/>
                </a:srgbClr>
              </a:gs>
              <a:gs pos="14000">
                <a:srgbClr val="5B6770"/>
              </a:gs>
              <a:gs pos="47000">
                <a:srgbClr val="5B6770"/>
              </a:gs>
              <a:gs pos="80000">
                <a:srgbClr val="5B6770"/>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231" name="Google Shape;231;p47"/>
          <p:cNvGrpSpPr/>
          <p:nvPr/>
        </p:nvGrpSpPr>
        <p:grpSpPr>
          <a:xfrm>
            <a:off x="6414517" y="4453122"/>
            <a:ext cx="1452890" cy="175741"/>
            <a:chOff x="8705088" y="5861304"/>
            <a:chExt cx="1937187" cy="234321"/>
          </a:xfrm>
        </p:grpSpPr>
        <p:sp>
          <p:nvSpPr>
            <p:cNvPr id="232" name="Google Shape;232;p47"/>
            <p:cNvSpPr txBox="1"/>
            <p:nvPr/>
          </p:nvSpPr>
          <p:spPr>
            <a:xfrm>
              <a:off x="9077775" y="5883525"/>
              <a:ext cx="1564500" cy="212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Arial"/>
                <a:buNone/>
              </a:pPr>
              <a:r>
                <a:rPr b="1" i="0" lang="es" sz="900" u="none" cap="none" strike="noStrike">
                  <a:solidFill>
                    <a:srgbClr val="000000"/>
                  </a:solidFill>
                  <a:latin typeface="Arial"/>
                  <a:ea typeface="Arial"/>
                  <a:cs typeface="Arial"/>
                  <a:sym typeface="Arial"/>
                </a:rPr>
                <a:t>CI/CD INTEGRATION</a:t>
              </a:r>
              <a:endParaRPr b="1" i="0" sz="900" u="none" cap="none" strike="noStrike">
                <a:solidFill>
                  <a:srgbClr val="000000"/>
                </a:solidFill>
                <a:latin typeface="Arial"/>
                <a:ea typeface="Arial"/>
                <a:cs typeface="Arial"/>
                <a:sym typeface="Arial"/>
              </a:endParaRPr>
            </a:p>
          </p:txBody>
        </p:sp>
        <p:pic>
          <p:nvPicPr>
            <p:cNvPr id="233" name="Google Shape;233;p47"/>
            <p:cNvPicPr preferRelativeResize="0"/>
            <p:nvPr/>
          </p:nvPicPr>
          <p:blipFill rotWithShape="1">
            <a:blip r:embed="rId3">
              <a:alphaModFix/>
            </a:blip>
            <a:srcRect b="0" l="0" r="0" t="0"/>
            <a:stretch/>
          </p:blipFill>
          <p:spPr>
            <a:xfrm>
              <a:off x="8705088" y="5861304"/>
              <a:ext cx="211975" cy="211975"/>
            </a:xfrm>
            <a:prstGeom prst="rect">
              <a:avLst/>
            </a:prstGeom>
            <a:noFill/>
            <a:ln>
              <a:noFill/>
            </a:ln>
          </p:spPr>
        </p:pic>
      </p:grpSp>
      <p:grpSp>
        <p:nvGrpSpPr>
          <p:cNvPr id="234" name="Google Shape;234;p47"/>
          <p:cNvGrpSpPr/>
          <p:nvPr/>
        </p:nvGrpSpPr>
        <p:grpSpPr>
          <a:xfrm>
            <a:off x="293935" y="3775181"/>
            <a:ext cx="8503875" cy="1097325"/>
            <a:chOff x="391913" y="4957375"/>
            <a:chExt cx="11338500" cy="1463100"/>
          </a:xfrm>
        </p:grpSpPr>
        <p:sp>
          <p:nvSpPr>
            <p:cNvPr id="235" name="Google Shape;235;p47"/>
            <p:cNvSpPr/>
            <p:nvPr/>
          </p:nvSpPr>
          <p:spPr>
            <a:xfrm>
              <a:off x="4211025" y="4957375"/>
              <a:ext cx="9000" cy="1463100"/>
            </a:xfrm>
            <a:prstGeom prst="rect">
              <a:avLst/>
            </a:prstGeom>
            <a:gradFill>
              <a:gsLst>
                <a:gs pos="0">
                  <a:srgbClr val="FFFFFF">
                    <a:alpha val="0"/>
                  </a:srgbClr>
                </a:gs>
                <a:gs pos="14000">
                  <a:srgbClr val="5B6770"/>
                </a:gs>
                <a:gs pos="47000">
                  <a:srgbClr val="5B6770"/>
                </a:gs>
                <a:gs pos="80000">
                  <a:srgbClr val="5B6770"/>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6" name="Google Shape;236;p47"/>
            <p:cNvSpPr/>
            <p:nvPr/>
          </p:nvSpPr>
          <p:spPr>
            <a:xfrm>
              <a:off x="7943550" y="4957375"/>
              <a:ext cx="9000" cy="1463100"/>
            </a:xfrm>
            <a:prstGeom prst="rect">
              <a:avLst/>
            </a:prstGeom>
            <a:gradFill>
              <a:gsLst>
                <a:gs pos="0">
                  <a:srgbClr val="FFFFFF">
                    <a:alpha val="0"/>
                  </a:srgbClr>
                </a:gs>
                <a:gs pos="14000">
                  <a:srgbClr val="5B6770"/>
                </a:gs>
                <a:gs pos="47000">
                  <a:srgbClr val="5B6770"/>
                </a:gs>
                <a:gs pos="80000">
                  <a:srgbClr val="5B6770"/>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7" name="Google Shape;237;p47"/>
            <p:cNvSpPr/>
            <p:nvPr/>
          </p:nvSpPr>
          <p:spPr>
            <a:xfrm rot="5400000">
              <a:off x="6056663" y="-15975"/>
              <a:ext cx="9000" cy="11338500"/>
            </a:xfrm>
            <a:prstGeom prst="rect">
              <a:avLst/>
            </a:prstGeom>
            <a:gradFill>
              <a:gsLst>
                <a:gs pos="0">
                  <a:srgbClr val="FFFFFF">
                    <a:alpha val="0"/>
                  </a:srgbClr>
                </a:gs>
                <a:gs pos="14000">
                  <a:srgbClr val="5B6770"/>
                </a:gs>
                <a:gs pos="47000">
                  <a:srgbClr val="5B6770"/>
                </a:gs>
                <a:gs pos="80000">
                  <a:srgbClr val="5B6770"/>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238" name="Google Shape;238;p47"/>
          <p:cNvGrpSpPr/>
          <p:nvPr/>
        </p:nvGrpSpPr>
        <p:grpSpPr>
          <a:xfrm>
            <a:off x="6415153" y="3965344"/>
            <a:ext cx="2015203" cy="159075"/>
            <a:chOff x="8705938" y="5210925"/>
            <a:chExt cx="2686937" cy="212100"/>
          </a:xfrm>
        </p:grpSpPr>
        <p:sp>
          <p:nvSpPr>
            <p:cNvPr id="239" name="Google Shape;239;p47"/>
            <p:cNvSpPr txBox="1"/>
            <p:nvPr/>
          </p:nvSpPr>
          <p:spPr>
            <a:xfrm>
              <a:off x="9077775" y="5210925"/>
              <a:ext cx="2315100" cy="212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Arial"/>
                <a:buNone/>
              </a:pPr>
              <a:r>
                <a:rPr b="1" i="0" lang="es" sz="900" u="none" cap="none" strike="noStrike">
                  <a:solidFill>
                    <a:srgbClr val="000000"/>
                  </a:solidFill>
                  <a:latin typeface="Arial"/>
                  <a:ea typeface="Arial"/>
                  <a:cs typeface="Arial"/>
                  <a:sym typeface="Arial"/>
                </a:rPr>
                <a:t>CLOUD NATIVE FIREWALLING</a:t>
              </a:r>
              <a:endParaRPr b="1" i="0" sz="900" u="none" cap="none" strike="noStrike">
                <a:solidFill>
                  <a:srgbClr val="000000"/>
                </a:solidFill>
                <a:latin typeface="Arial"/>
                <a:ea typeface="Arial"/>
                <a:cs typeface="Arial"/>
                <a:sym typeface="Arial"/>
              </a:endParaRPr>
            </a:p>
          </p:txBody>
        </p:sp>
        <p:pic>
          <p:nvPicPr>
            <p:cNvPr id="240" name="Google Shape;240;p47"/>
            <p:cNvPicPr preferRelativeResize="0"/>
            <p:nvPr/>
          </p:nvPicPr>
          <p:blipFill rotWithShape="1">
            <a:blip r:embed="rId4">
              <a:alphaModFix/>
            </a:blip>
            <a:srcRect b="0" l="0" r="0" t="0"/>
            <a:stretch/>
          </p:blipFill>
          <p:spPr>
            <a:xfrm>
              <a:off x="8705938" y="5212080"/>
              <a:ext cx="210312" cy="210312"/>
            </a:xfrm>
            <a:prstGeom prst="rect">
              <a:avLst/>
            </a:prstGeom>
            <a:noFill/>
            <a:ln>
              <a:noFill/>
            </a:ln>
          </p:spPr>
        </p:pic>
      </p:grpSp>
      <p:pic>
        <p:nvPicPr>
          <p:cNvPr id="241" name="Google Shape;241;p47"/>
          <p:cNvPicPr preferRelativeResize="0"/>
          <p:nvPr/>
        </p:nvPicPr>
        <p:blipFill rotWithShape="1">
          <a:blip r:embed="rId5">
            <a:alphaModFix/>
          </a:blip>
          <a:srcRect b="0" l="0" r="0" t="0"/>
          <a:stretch/>
        </p:blipFill>
        <p:spPr>
          <a:xfrm>
            <a:off x="3921488" y="3966019"/>
            <a:ext cx="157734" cy="157734"/>
          </a:xfrm>
          <a:prstGeom prst="rect">
            <a:avLst/>
          </a:prstGeom>
          <a:noFill/>
          <a:ln>
            <a:noFill/>
          </a:ln>
          <a:effectLst>
            <a:outerShdw blurRad="57150" rotWithShape="0" algn="bl" dir="5400000" dist="19050">
              <a:srgbClr val="000000">
                <a:alpha val="49410"/>
              </a:srgbClr>
            </a:outerShdw>
          </a:effectLst>
        </p:spPr>
      </p:pic>
      <p:pic>
        <p:nvPicPr>
          <p:cNvPr id="242" name="Google Shape;242;p47"/>
          <p:cNvPicPr preferRelativeResize="0"/>
          <p:nvPr/>
        </p:nvPicPr>
        <p:blipFill rotWithShape="1">
          <a:blip r:embed="rId6">
            <a:alphaModFix/>
          </a:blip>
          <a:srcRect b="0" l="0" r="0" t="0"/>
          <a:stretch/>
        </p:blipFill>
        <p:spPr>
          <a:xfrm>
            <a:off x="3922776" y="4453128"/>
            <a:ext cx="157734" cy="157734"/>
          </a:xfrm>
          <a:prstGeom prst="rect">
            <a:avLst/>
          </a:prstGeom>
          <a:noFill/>
          <a:ln>
            <a:noFill/>
          </a:ln>
        </p:spPr>
      </p:pic>
      <p:sp>
        <p:nvSpPr>
          <p:cNvPr id="243" name="Google Shape;243;p47"/>
          <p:cNvSpPr txBox="1"/>
          <p:nvPr/>
        </p:nvSpPr>
        <p:spPr>
          <a:xfrm>
            <a:off x="4203085" y="4469794"/>
            <a:ext cx="1173300" cy="159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Arial"/>
              <a:buNone/>
            </a:pPr>
            <a:r>
              <a:rPr b="1" i="0" lang="es" sz="900" u="none" cap="none" strike="noStrike">
                <a:solidFill>
                  <a:srgbClr val="000000"/>
                </a:solidFill>
                <a:latin typeface="Arial"/>
                <a:ea typeface="Arial"/>
                <a:cs typeface="Arial"/>
                <a:sym typeface="Arial"/>
              </a:rPr>
              <a:t>ACCESS CONTROL</a:t>
            </a:r>
            <a:endParaRPr b="1" i="0" sz="900" u="none" cap="none" strike="noStrike">
              <a:solidFill>
                <a:srgbClr val="000000"/>
              </a:solidFill>
              <a:latin typeface="Arial"/>
              <a:ea typeface="Arial"/>
              <a:cs typeface="Arial"/>
              <a:sym typeface="Arial"/>
            </a:endParaRPr>
          </a:p>
        </p:txBody>
      </p:sp>
      <p:grpSp>
        <p:nvGrpSpPr>
          <p:cNvPr id="244" name="Google Shape;244;p47"/>
          <p:cNvGrpSpPr/>
          <p:nvPr/>
        </p:nvGrpSpPr>
        <p:grpSpPr>
          <a:xfrm>
            <a:off x="685800" y="3965344"/>
            <a:ext cx="2100862" cy="159075"/>
            <a:chOff x="914400" y="5210925"/>
            <a:chExt cx="2801149" cy="212100"/>
          </a:xfrm>
        </p:grpSpPr>
        <p:sp>
          <p:nvSpPr>
            <p:cNvPr id="245" name="Google Shape;245;p47"/>
            <p:cNvSpPr txBox="1"/>
            <p:nvPr/>
          </p:nvSpPr>
          <p:spPr>
            <a:xfrm>
              <a:off x="1251949" y="5210925"/>
              <a:ext cx="2463600" cy="212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Arial"/>
                <a:buNone/>
              </a:pPr>
              <a:r>
                <a:rPr b="1" i="0" lang="es" sz="900" u="none" cap="none" strike="noStrike">
                  <a:solidFill>
                    <a:srgbClr val="000000"/>
                  </a:solidFill>
                  <a:latin typeface="Arial"/>
                  <a:ea typeface="Arial"/>
                  <a:cs typeface="Arial"/>
                  <a:sym typeface="Arial"/>
                </a:rPr>
                <a:t>VULNERABILITY MANAGEMENT</a:t>
              </a:r>
              <a:endParaRPr b="1" i="0" sz="900" u="none" cap="none" strike="noStrike">
                <a:solidFill>
                  <a:srgbClr val="000000"/>
                </a:solidFill>
                <a:latin typeface="Arial"/>
                <a:ea typeface="Arial"/>
                <a:cs typeface="Arial"/>
                <a:sym typeface="Arial"/>
              </a:endParaRPr>
            </a:p>
          </p:txBody>
        </p:sp>
        <p:pic>
          <p:nvPicPr>
            <p:cNvPr id="246" name="Google Shape;246;p47"/>
            <p:cNvPicPr preferRelativeResize="0"/>
            <p:nvPr/>
          </p:nvPicPr>
          <p:blipFill rotWithShape="1">
            <a:blip r:embed="rId7">
              <a:alphaModFix/>
            </a:blip>
            <a:srcRect b="0" l="0" r="0" t="0"/>
            <a:stretch/>
          </p:blipFill>
          <p:spPr>
            <a:xfrm>
              <a:off x="914400" y="5211825"/>
              <a:ext cx="210312" cy="210312"/>
            </a:xfrm>
            <a:prstGeom prst="rect">
              <a:avLst/>
            </a:prstGeom>
            <a:noFill/>
            <a:ln>
              <a:noFill/>
            </a:ln>
          </p:spPr>
        </p:pic>
      </p:grpSp>
      <p:pic>
        <p:nvPicPr>
          <p:cNvPr id="247" name="Google Shape;247;p47"/>
          <p:cNvPicPr preferRelativeResize="0"/>
          <p:nvPr/>
        </p:nvPicPr>
        <p:blipFill rotWithShape="1">
          <a:blip r:embed="rId8">
            <a:alphaModFix/>
          </a:blip>
          <a:srcRect b="0" l="0" r="0" t="0"/>
          <a:stretch/>
        </p:blipFill>
        <p:spPr>
          <a:xfrm>
            <a:off x="685800" y="4453135"/>
            <a:ext cx="157734" cy="157734"/>
          </a:xfrm>
          <a:prstGeom prst="rect">
            <a:avLst/>
          </a:prstGeom>
          <a:noFill/>
          <a:ln>
            <a:noFill/>
          </a:ln>
        </p:spPr>
      </p:pic>
      <p:sp>
        <p:nvSpPr>
          <p:cNvPr id="248" name="Google Shape;248;p47"/>
          <p:cNvSpPr txBox="1"/>
          <p:nvPr/>
        </p:nvSpPr>
        <p:spPr>
          <a:xfrm>
            <a:off x="3323100" y="2891494"/>
            <a:ext cx="2497800" cy="614700"/>
          </a:xfrm>
          <a:prstGeom prst="rect">
            <a:avLst/>
          </a:prstGeom>
          <a:noFill/>
          <a:ln>
            <a:noFill/>
          </a:ln>
        </p:spPr>
        <p:txBody>
          <a:bodyPr anchorCtr="0" anchor="ctr" bIns="0" lIns="205725" spcFirstLastPara="1" rIns="205725" wrap="square" tIns="0">
            <a:noAutofit/>
          </a:bodyPr>
          <a:lstStyle/>
          <a:p>
            <a:pPr indent="0" lvl="0" marL="0" marR="0" rtl="0" algn="ctr">
              <a:lnSpc>
                <a:spcPct val="115000"/>
              </a:lnSpc>
              <a:spcBef>
                <a:spcPts val="0"/>
              </a:spcBef>
              <a:spcAft>
                <a:spcPts val="0"/>
              </a:spcAft>
              <a:buClr>
                <a:srgbClr val="000000"/>
              </a:buClr>
              <a:buSzPts val="1700"/>
              <a:buFont typeface="Arial"/>
              <a:buNone/>
            </a:pPr>
            <a:r>
              <a:rPr b="1" i="0" lang="es" sz="1700" u="none" cap="none" strike="noStrike">
                <a:solidFill>
                  <a:srgbClr val="FFFFFF"/>
                </a:solidFill>
                <a:latin typeface="Arial"/>
                <a:ea typeface="Arial"/>
                <a:cs typeface="Arial"/>
                <a:sym typeface="Arial"/>
              </a:rPr>
              <a:t>Visibility</a:t>
            </a:r>
            <a:endParaRPr b="0" i="0" sz="1700" u="none" cap="none" strike="noStrike">
              <a:solidFill>
                <a:srgbClr val="FFFFFF"/>
              </a:solidFill>
              <a:latin typeface="Arial"/>
              <a:ea typeface="Arial"/>
              <a:cs typeface="Arial"/>
              <a:sym typeface="Arial"/>
            </a:endParaRPr>
          </a:p>
        </p:txBody>
      </p:sp>
      <p:sp>
        <p:nvSpPr>
          <p:cNvPr id="249" name="Google Shape;249;p47"/>
          <p:cNvSpPr/>
          <p:nvPr/>
        </p:nvSpPr>
        <p:spPr>
          <a:xfrm rot="5400000">
            <a:off x="7411247" y="1955231"/>
            <a:ext cx="6600" cy="1920000"/>
          </a:xfrm>
          <a:prstGeom prst="rect">
            <a:avLst/>
          </a:prstGeom>
          <a:gradFill>
            <a:gsLst>
              <a:gs pos="0">
                <a:srgbClr val="FFFFFF">
                  <a:alpha val="0"/>
                </a:srgbClr>
              </a:gs>
              <a:gs pos="14000">
                <a:srgbClr val="5B6770"/>
              </a:gs>
              <a:gs pos="47000">
                <a:srgbClr val="5B6770"/>
              </a:gs>
              <a:gs pos="80000">
                <a:srgbClr val="5B6770"/>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0" name="Google Shape;250;p47"/>
          <p:cNvSpPr/>
          <p:nvPr/>
        </p:nvSpPr>
        <p:spPr>
          <a:xfrm rot="5400000">
            <a:off x="4568756" y="1955222"/>
            <a:ext cx="6600" cy="1920000"/>
          </a:xfrm>
          <a:prstGeom prst="rect">
            <a:avLst/>
          </a:prstGeom>
          <a:gradFill>
            <a:gsLst>
              <a:gs pos="0">
                <a:srgbClr val="FFFFFF">
                  <a:alpha val="0"/>
                </a:srgbClr>
              </a:gs>
              <a:gs pos="14000">
                <a:srgbClr val="5B6770"/>
              </a:gs>
              <a:gs pos="47000">
                <a:srgbClr val="5B6770"/>
              </a:gs>
              <a:gs pos="80000">
                <a:srgbClr val="5B6770"/>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1" name="Google Shape;251;p47"/>
          <p:cNvSpPr txBox="1"/>
          <p:nvPr/>
        </p:nvSpPr>
        <p:spPr>
          <a:xfrm>
            <a:off x="487369" y="2872838"/>
            <a:ext cx="2497800" cy="614700"/>
          </a:xfrm>
          <a:prstGeom prst="rect">
            <a:avLst/>
          </a:prstGeom>
          <a:noFill/>
          <a:ln>
            <a:noFill/>
          </a:ln>
        </p:spPr>
        <p:txBody>
          <a:bodyPr anchorCtr="0" anchor="ctr" bIns="0" lIns="205725" spcFirstLastPara="1" rIns="205725" wrap="square" tIns="0">
            <a:noAutofit/>
          </a:bodyPr>
          <a:lstStyle/>
          <a:p>
            <a:pPr indent="0" lvl="0" marL="0" marR="0" rtl="0" algn="ctr">
              <a:lnSpc>
                <a:spcPct val="115000"/>
              </a:lnSpc>
              <a:spcBef>
                <a:spcPts val="0"/>
              </a:spcBef>
              <a:spcAft>
                <a:spcPts val="0"/>
              </a:spcAft>
              <a:buClr>
                <a:srgbClr val="000000"/>
              </a:buClr>
              <a:buSzPts val="1700"/>
              <a:buFont typeface="Arial"/>
              <a:buNone/>
            </a:pPr>
            <a:r>
              <a:rPr b="1" i="0" lang="es" sz="1700" u="none" cap="none" strike="noStrike">
                <a:solidFill>
                  <a:srgbClr val="FFFFFF"/>
                </a:solidFill>
                <a:latin typeface="Arial"/>
                <a:ea typeface="Arial"/>
                <a:cs typeface="Arial"/>
                <a:sym typeface="Arial"/>
              </a:rPr>
              <a:t>Automation</a:t>
            </a:r>
            <a:endParaRPr b="0" i="0" sz="1700" u="none" cap="none" strike="noStrike">
              <a:solidFill>
                <a:srgbClr val="FFFFFF"/>
              </a:solidFill>
              <a:latin typeface="Arial"/>
              <a:ea typeface="Arial"/>
              <a:cs typeface="Arial"/>
              <a:sym typeface="Arial"/>
            </a:endParaRPr>
          </a:p>
        </p:txBody>
      </p:sp>
      <p:sp>
        <p:nvSpPr>
          <p:cNvPr id="252" name="Google Shape;252;p47"/>
          <p:cNvSpPr/>
          <p:nvPr/>
        </p:nvSpPr>
        <p:spPr>
          <a:xfrm rot="5400000">
            <a:off x="1733025" y="1936566"/>
            <a:ext cx="6600" cy="1920000"/>
          </a:xfrm>
          <a:prstGeom prst="rect">
            <a:avLst/>
          </a:prstGeom>
          <a:gradFill>
            <a:gsLst>
              <a:gs pos="0">
                <a:srgbClr val="FFFFFF">
                  <a:alpha val="0"/>
                </a:srgbClr>
              </a:gs>
              <a:gs pos="14000">
                <a:srgbClr val="5B6770"/>
              </a:gs>
              <a:gs pos="47000">
                <a:srgbClr val="5B6770"/>
              </a:gs>
              <a:gs pos="80000">
                <a:srgbClr val="5B6770"/>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3" name="Google Shape;253;p47"/>
          <p:cNvSpPr txBox="1"/>
          <p:nvPr/>
        </p:nvSpPr>
        <p:spPr>
          <a:xfrm>
            <a:off x="943903" y="4466513"/>
            <a:ext cx="1173300" cy="159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Arial"/>
              <a:buNone/>
            </a:pPr>
            <a:r>
              <a:rPr b="1" i="0" lang="es" sz="900" u="none" cap="none" strike="noStrike">
                <a:solidFill>
                  <a:srgbClr val="000000"/>
                </a:solidFill>
                <a:latin typeface="Arial"/>
                <a:ea typeface="Arial"/>
                <a:cs typeface="Arial"/>
                <a:sym typeface="Arial"/>
              </a:rPr>
              <a:t>RUN TIME DEFENSE</a:t>
            </a:r>
            <a:endParaRPr b="1" i="0" sz="900" u="none" cap="none" strike="noStrike">
              <a:solidFill>
                <a:srgbClr val="000000"/>
              </a:solidFill>
              <a:latin typeface="Arial"/>
              <a:ea typeface="Arial"/>
              <a:cs typeface="Arial"/>
              <a:sym typeface="Arial"/>
            </a:endParaRPr>
          </a:p>
        </p:txBody>
      </p:sp>
      <p:pic>
        <p:nvPicPr>
          <p:cNvPr id="254" name="Google Shape;254;p47"/>
          <p:cNvPicPr preferRelativeResize="0"/>
          <p:nvPr/>
        </p:nvPicPr>
        <p:blipFill rotWithShape="1">
          <a:blip r:embed="rId9">
            <a:alphaModFix/>
          </a:blip>
          <a:srcRect b="0" l="0" r="0" t="0"/>
          <a:stretch/>
        </p:blipFill>
        <p:spPr>
          <a:xfrm>
            <a:off x="6957281" y="1628550"/>
            <a:ext cx="914400" cy="914400"/>
          </a:xfrm>
          <a:prstGeom prst="rect">
            <a:avLst/>
          </a:prstGeom>
          <a:noFill/>
          <a:ln>
            <a:noFill/>
          </a:ln>
        </p:spPr>
      </p:pic>
      <p:pic>
        <p:nvPicPr>
          <p:cNvPr id="255" name="Google Shape;255;p47"/>
          <p:cNvPicPr preferRelativeResize="0"/>
          <p:nvPr/>
        </p:nvPicPr>
        <p:blipFill rotWithShape="1">
          <a:blip r:embed="rId10">
            <a:alphaModFix/>
          </a:blip>
          <a:srcRect b="0" l="0" r="0" t="0"/>
          <a:stretch/>
        </p:blipFill>
        <p:spPr>
          <a:xfrm>
            <a:off x="4114791" y="1628550"/>
            <a:ext cx="914400" cy="914400"/>
          </a:xfrm>
          <a:prstGeom prst="rect">
            <a:avLst/>
          </a:prstGeom>
          <a:noFill/>
          <a:ln>
            <a:noFill/>
          </a:ln>
        </p:spPr>
      </p:pic>
      <p:pic>
        <p:nvPicPr>
          <p:cNvPr id="256" name="Google Shape;256;p47"/>
          <p:cNvPicPr preferRelativeResize="0"/>
          <p:nvPr/>
        </p:nvPicPr>
        <p:blipFill rotWithShape="1">
          <a:blip r:embed="rId11">
            <a:alphaModFix/>
          </a:blip>
          <a:srcRect b="0" l="0" r="0" t="0"/>
          <a:stretch/>
        </p:blipFill>
        <p:spPr>
          <a:xfrm>
            <a:off x="1272319" y="1628550"/>
            <a:ext cx="914400" cy="914400"/>
          </a:xfrm>
          <a:prstGeom prst="rect">
            <a:avLst/>
          </a:prstGeom>
          <a:noFill/>
          <a:ln>
            <a:noFill/>
          </a:ln>
        </p:spPr>
      </p:pic>
      <p:sp>
        <p:nvSpPr>
          <p:cNvPr id="257" name="Google Shape;257;p47"/>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
        <p:nvSpPr>
          <p:cNvPr id="258" name="Google Shape;258;p47"/>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s"/>
              <a:t>WHY TWISTLOCK</a:t>
            </a:r>
            <a:endParaRPr/>
          </a:p>
        </p:txBody>
      </p:sp>
      <p:sp>
        <p:nvSpPr>
          <p:cNvPr id="259" name="Google Shape;259;p47"/>
          <p:cNvSpPr txBox="1"/>
          <p:nvPr/>
        </p:nvSpPr>
        <p:spPr>
          <a:xfrm>
            <a:off x="4203116" y="3965375"/>
            <a:ext cx="1173300" cy="159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Arial"/>
              <a:buNone/>
            </a:pPr>
            <a:r>
              <a:rPr b="1" i="0" lang="es" sz="900" u="none" cap="none" strike="noStrike">
                <a:solidFill>
                  <a:srgbClr val="000000"/>
                </a:solidFill>
                <a:latin typeface="Arial"/>
                <a:ea typeface="Arial"/>
                <a:cs typeface="Arial"/>
                <a:sym typeface="Arial"/>
              </a:rPr>
              <a:t>COMPLIANCE</a:t>
            </a:r>
            <a:endParaRPr b="1" i="0" sz="900" u="none" cap="none" strike="noStrike">
              <a:solidFill>
                <a:srgbClr val="000000"/>
              </a:solidFill>
              <a:latin typeface="Arial"/>
              <a:ea typeface="Arial"/>
              <a:cs typeface="Arial"/>
              <a:sym typeface="Arial"/>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252D"/>
        </a:solidFill>
      </p:bgPr>
    </p:bg>
    <p:spTree>
      <p:nvGrpSpPr>
        <p:cNvPr id="263" name="Shape 263"/>
        <p:cNvGrpSpPr/>
        <p:nvPr/>
      </p:nvGrpSpPr>
      <p:grpSpPr>
        <a:xfrm>
          <a:off x="0" y="0"/>
          <a:ext cx="0" cy="0"/>
          <a:chOff x="0" y="0"/>
          <a:chExt cx="0" cy="0"/>
        </a:xfrm>
      </p:grpSpPr>
      <p:sp>
        <p:nvSpPr>
          <p:cNvPr id="264" name="Google Shape;264;p48"/>
          <p:cNvSpPr/>
          <p:nvPr/>
        </p:nvSpPr>
        <p:spPr>
          <a:xfrm>
            <a:off x="3964631" y="3255900"/>
            <a:ext cx="4863600" cy="1474800"/>
          </a:xfrm>
          <a:prstGeom prst="roundRect">
            <a:avLst>
              <a:gd fmla="val 0" name="adj"/>
            </a:avLst>
          </a:prstGeom>
          <a:no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s" sz="1100" u="none" cap="none" strike="noStrike">
                <a:solidFill>
                  <a:srgbClr val="000000"/>
                </a:solidFill>
                <a:latin typeface="Arial"/>
                <a:ea typeface="Arial"/>
                <a:cs typeface="Arial"/>
                <a:sym typeface="Arial"/>
              </a:rPr>
              <a:t>Defenders</a:t>
            </a:r>
            <a:endParaRPr b="1" i="0" sz="1100" u="none" cap="none" strike="noStrike">
              <a:solidFill>
                <a:srgbClr val="000000"/>
              </a:solidFill>
              <a:latin typeface="Arial"/>
              <a:ea typeface="Arial"/>
              <a:cs typeface="Arial"/>
              <a:sym typeface="Arial"/>
            </a:endParaRPr>
          </a:p>
        </p:txBody>
      </p:sp>
      <p:sp>
        <p:nvSpPr>
          <p:cNvPr id="265" name="Google Shape;265;p48"/>
          <p:cNvSpPr/>
          <p:nvPr/>
        </p:nvSpPr>
        <p:spPr>
          <a:xfrm>
            <a:off x="3964631" y="404625"/>
            <a:ext cx="3336300" cy="2499600"/>
          </a:xfrm>
          <a:prstGeom prst="roundRect">
            <a:avLst>
              <a:gd fmla="val 0" name="adj"/>
            </a:avLst>
          </a:prstGeom>
          <a:noFill/>
          <a:ln>
            <a:noFill/>
          </a:ln>
          <a:effectLst>
            <a:outerShdw blurRad="85725" rotWithShape="0" algn="bl" dir="5400000" dist="19050">
              <a:srgbClr val="000000">
                <a:alpha val="17250"/>
              </a:srgbClr>
            </a:outerShdw>
          </a:effectLst>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s" sz="1100" u="none" cap="none" strike="noStrike">
                <a:solidFill>
                  <a:srgbClr val="000000"/>
                </a:solidFill>
                <a:latin typeface="Arial"/>
                <a:ea typeface="Arial"/>
                <a:cs typeface="Arial"/>
                <a:sym typeface="Arial"/>
              </a:rPr>
              <a:t>Console</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
        <p:nvSpPr>
          <p:cNvPr id="266" name="Google Shape;266;p48"/>
          <p:cNvSpPr/>
          <p:nvPr/>
        </p:nvSpPr>
        <p:spPr>
          <a:xfrm>
            <a:off x="6924731" y="1706235"/>
            <a:ext cx="1903500" cy="477600"/>
          </a:xfrm>
          <a:prstGeom prst="roundRect">
            <a:avLst>
              <a:gd fmla="val 0" name="adj"/>
            </a:avLst>
          </a:prstGeom>
          <a:no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749300" marR="0" rtl="0" algn="l">
              <a:lnSpc>
                <a:spcPct val="100000"/>
              </a:lnSpc>
              <a:spcBef>
                <a:spcPts val="0"/>
              </a:spcBef>
              <a:spcAft>
                <a:spcPts val="0"/>
              </a:spcAft>
              <a:buClr>
                <a:srgbClr val="000000"/>
              </a:buClr>
              <a:buSzPts val="1000"/>
              <a:buFont typeface="Arial"/>
              <a:buNone/>
            </a:pPr>
            <a:r>
              <a:rPr b="1" i="0" lang="es" sz="1000" u="none" cap="none" strike="noStrike">
                <a:solidFill>
                  <a:srgbClr val="000000"/>
                </a:solidFill>
                <a:latin typeface="Arial"/>
                <a:ea typeface="Arial"/>
                <a:cs typeface="Arial"/>
                <a:sym typeface="Arial"/>
              </a:rPr>
              <a:t>IAM</a:t>
            </a:r>
            <a:endParaRPr b="0" i="0" sz="1100" u="none" cap="none" strike="noStrike">
              <a:solidFill>
                <a:srgbClr val="000000"/>
              </a:solidFill>
              <a:latin typeface="Arial"/>
              <a:ea typeface="Arial"/>
              <a:cs typeface="Arial"/>
              <a:sym typeface="Arial"/>
            </a:endParaRPr>
          </a:p>
        </p:txBody>
      </p:sp>
      <p:sp>
        <p:nvSpPr>
          <p:cNvPr id="267" name="Google Shape;267;p48"/>
          <p:cNvSpPr/>
          <p:nvPr/>
        </p:nvSpPr>
        <p:spPr>
          <a:xfrm>
            <a:off x="6924638" y="2378354"/>
            <a:ext cx="1903500" cy="477600"/>
          </a:xfrm>
          <a:prstGeom prst="roundRect">
            <a:avLst>
              <a:gd fmla="val 0" name="adj"/>
            </a:avLst>
          </a:prstGeom>
          <a:no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749300" marR="0" rtl="0" algn="l">
              <a:lnSpc>
                <a:spcPct val="100000"/>
              </a:lnSpc>
              <a:spcBef>
                <a:spcPts val="0"/>
              </a:spcBef>
              <a:spcAft>
                <a:spcPts val="0"/>
              </a:spcAft>
              <a:buClr>
                <a:srgbClr val="000000"/>
              </a:buClr>
              <a:buSzPts val="1000"/>
              <a:buFont typeface="Arial"/>
              <a:buNone/>
            </a:pPr>
            <a:r>
              <a:rPr b="1" i="0" lang="es" sz="1000" u="none" cap="none" strike="noStrike">
                <a:solidFill>
                  <a:srgbClr val="000000"/>
                </a:solidFill>
                <a:latin typeface="Arial"/>
                <a:ea typeface="Arial"/>
                <a:cs typeface="Arial"/>
                <a:sym typeface="Arial"/>
              </a:rPr>
              <a:t>Alerting</a:t>
            </a:r>
            <a:endParaRPr b="0" i="0" sz="1100" u="none" cap="none" strike="noStrike">
              <a:solidFill>
                <a:srgbClr val="000000"/>
              </a:solidFill>
              <a:latin typeface="Arial"/>
              <a:ea typeface="Arial"/>
              <a:cs typeface="Arial"/>
              <a:sym typeface="Arial"/>
            </a:endParaRPr>
          </a:p>
        </p:txBody>
      </p:sp>
      <p:sp>
        <p:nvSpPr>
          <p:cNvPr id="268" name="Google Shape;268;p48"/>
          <p:cNvSpPr/>
          <p:nvPr/>
        </p:nvSpPr>
        <p:spPr>
          <a:xfrm>
            <a:off x="6924731" y="1034117"/>
            <a:ext cx="1903500" cy="477600"/>
          </a:xfrm>
          <a:prstGeom prst="roundRect">
            <a:avLst>
              <a:gd fmla="val 0" name="adj"/>
            </a:avLst>
          </a:prstGeom>
          <a:no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749300" marR="0" rtl="0" algn="l">
              <a:lnSpc>
                <a:spcPct val="100000"/>
              </a:lnSpc>
              <a:spcBef>
                <a:spcPts val="0"/>
              </a:spcBef>
              <a:spcAft>
                <a:spcPts val="0"/>
              </a:spcAft>
              <a:buClr>
                <a:srgbClr val="000000"/>
              </a:buClr>
              <a:buSzPts val="1000"/>
              <a:buFont typeface="Arial"/>
              <a:buNone/>
            </a:pPr>
            <a:r>
              <a:rPr b="1" i="0" lang="es" sz="1000" u="none" cap="none" strike="noStrike">
                <a:solidFill>
                  <a:srgbClr val="000000"/>
                </a:solidFill>
                <a:latin typeface="Arial"/>
                <a:ea typeface="Arial"/>
                <a:cs typeface="Arial"/>
                <a:sym typeface="Arial"/>
              </a:rPr>
              <a:t>API</a:t>
            </a:r>
            <a:endParaRPr b="0" i="0" sz="1100" u="none" cap="none" strike="noStrike">
              <a:solidFill>
                <a:srgbClr val="000000"/>
              </a:solidFill>
              <a:latin typeface="Arial"/>
              <a:ea typeface="Arial"/>
              <a:cs typeface="Arial"/>
              <a:sym typeface="Arial"/>
            </a:endParaRPr>
          </a:p>
        </p:txBody>
      </p:sp>
      <p:sp>
        <p:nvSpPr>
          <p:cNvPr id="269" name="Google Shape;269;p48"/>
          <p:cNvSpPr/>
          <p:nvPr/>
        </p:nvSpPr>
        <p:spPr>
          <a:xfrm rot="-5400000">
            <a:off x="2044162" y="-791156"/>
            <a:ext cx="6900" cy="3497700"/>
          </a:xfrm>
          <a:prstGeom prst="rect">
            <a:avLst/>
          </a:prstGeom>
          <a:gradFill>
            <a:gsLst>
              <a:gs pos="0">
                <a:srgbClr val="FFFFFF">
                  <a:alpha val="0"/>
                </a:srgbClr>
              </a:gs>
              <a:gs pos="5000">
                <a:srgbClr val="5B6770"/>
              </a:gs>
              <a:gs pos="47000">
                <a:srgbClr val="5B6770"/>
              </a:gs>
              <a:gs pos="80000">
                <a:srgbClr val="5B6770"/>
              </a:gs>
              <a:gs pos="100000">
                <a:srgbClr val="FFFFFF">
                  <a:alpha val="0"/>
                </a:srgbClr>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0" name="Google Shape;270;p48"/>
          <p:cNvSpPr/>
          <p:nvPr/>
        </p:nvSpPr>
        <p:spPr>
          <a:xfrm>
            <a:off x="298444" y="3621581"/>
            <a:ext cx="1467300" cy="477600"/>
          </a:xfrm>
          <a:prstGeom prst="roundRect">
            <a:avLst>
              <a:gd fmla="val 0" name="adj"/>
            </a:avLst>
          </a:prstGeom>
          <a:noFill/>
          <a:ln>
            <a:noFill/>
          </a:ln>
          <a:effectLst>
            <a:outerShdw blurRad="85725" rotWithShape="0" algn="bl" dir="5400000" dist="19050">
              <a:srgbClr val="000000">
                <a:alpha val="17250"/>
              </a:srgbClr>
            </a:outerShdw>
          </a:effectLst>
        </p:spPr>
        <p:txBody>
          <a:bodyPr anchorCtr="0" anchor="b" bIns="205725" lIns="68575" spcFirstLastPara="1" rIns="68575" wrap="square" tIns="68575">
            <a:noAutofit/>
          </a:bodyPr>
          <a:lstStyle/>
          <a:p>
            <a:pPr indent="0" lvl="0" marL="0" marR="0" rtl="0" algn="ctr">
              <a:lnSpc>
                <a:spcPct val="100000"/>
              </a:lnSpc>
              <a:spcBef>
                <a:spcPts val="0"/>
              </a:spcBef>
              <a:spcAft>
                <a:spcPts val="200"/>
              </a:spcAft>
              <a:buClr>
                <a:srgbClr val="000000"/>
              </a:buClr>
              <a:buSzPts val="1100"/>
              <a:buFont typeface="Arial"/>
              <a:buNone/>
            </a:pPr>
            <a:r>
              <a:rPr b="1" i="0" lang="es" sz="1100" u="none" cap="none" strike="noStrike">
                <a:solidFill>
                  <a:srgbClr val="000000"/>
                </a:solidFill>
                <a:latin typeface="Arial"/>
                <a:ea typeface="Arial"/>
                <a:cs typeface="Arial"/>
                <a:sym typeface="Arial"/>
              </a:rPr>
              <a:t>CI/CD</a:t>
            </a:r>
            <a:endParaRPr b="0" i="0" sz="1100" u="none" cap="none" strike="noStrike">
              <a:solidFill>
                <a:srgbClr val="000000"/>
              </a:solidFill>
              <a:latin typeface="Arial"/>
              <a:ea typeface="Arial"/>
              <a:cs typeface="Arial"/>
              <a:sym typeface="Arial"/>
            </a:endParaRPr>
          </a:p>
        </p:txBody>
      </p:sp>
      <p:sp>
        <p:nvSpPr>
          <p:cNvPr id="271" name="Google Shape;271;p48"/>
          <p:cNvSpPr/>
          <p:nvPr/>
        </p:nvSpPr>
        <p:spPr>
          <a:xfrm>
            <a:off x="2057400" y="3727088"/>
            <a:ext cx="1467300" cy="528900"/>
          </a:xfrm>
          <a:prstGeom prst="roundRect">
            <a:avLst>
              <a:gd fmla="val 0" name="adj"/>
            </a:avLst>
          </a:prstGeom>
          <a:noFill/>
          <a:ln>
            <a:noFill/>
          </a:ln>
          <a:effectLst>
            <a:outerShdw blurRad="85725" rotWithShape="0" algn="bl" dir="5400000" dist="19050">
              <a:srgbClr val="000000">
                <a:alpha val="17250"/>
              </a:srgbClr>
            </a:outerShdw>
          </a:effectLst>
        </p:spPr>
        <p:txBody>
          <a:bodyPr anchorCtr="0" anchor="b" bIns="20572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s" sz="1100" u="none" cap="none" strike="noStrike">
                <a:solidFill>
                  <a:srgbClr val="000000"/>
                </a:solidFill>
                <a:latin typeface="Arial"/>
                <a:ea typeface="Arial"/>
                <a:cs typeface="Arial"/>
                <a:sym typeface="Arial"/>
              </a:rPr>
              <a:t>Registries &amp; Repos </a:t>
            </a:r>
            <a:endParaRPr b="1" i="0" sz="11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2" name="Google Shape;272;p48"/>
          <p:cNvSpPr/>
          <p:nvPr/>
        </p:nvSpPr>
        <p:spPr>
          <a:xfrm>
            <a:off x="5640675" y="3554831"/>
            <a:ext cx="142800" cy="222300"/>
          </a:xfrm>
          <a:prstGeom prst="roundRect">
            <a:avLst>
              <a:gd fmla="val 16667" name="adj"/>
            </a:avLst>
          </a:prstGeom>
          <a:solidFill>
            <a:srgbClr val="8963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3" name="Google Shape;273;p48"/>
          <p:cNvSpPr/>
          <p:nvPr/>
        </p:nvSpPr>
        <p:spPr>
          <a:xfrm rot="5400000">
            <a:off x="5773801" y="3594725"/>
            <a:ext cx="218400" cy="142800"/>
          </a:xfrm>
          <a:prstGeom prst="roundRect">
            <a:avLst>
              <a:gd fmla="val 16667" name="adj"/>
            </a:avLst>
          </a:prstGeom>
          <a:solidFill>
            <a:srgbClr val="9AE2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4" name="Google Shape;274;p48"/>
          <p:cNvSpPr/>
          <p:nvPr/>
        </p:nvSpPr>
        <p:spPr>
          <a:xfrm rot="5400000">
            <a:off x="6457201" y="3594725"/>
            <a:ext cx="218400" cy="142800"/>
          </a:xfrm>
          <a:prstGeom prst="roundRect">
            <a:avLst>
              <a:gd fmla="val 16667" name="adj"/>
            </a:avLst>
          </a:prstGeom>
          <a:solidFill>
            <a:schemeClr val="accent3"/>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5" name="Google Shape;275;p48"/>
          <p:cNvSpPr/>
          <p:nvPr/>
        </p:nvSpPr>
        <p:spPr>
          <a:xfrm rot="5400000">
            <a:off x="6628050" y="3594725"/>
            <a:ext cx="218400" cy="142800"/>
          </a:xfrm>
          <a:prstGeom prst="roundRect">
            <a:avLst>
              <a:gd fmla="val 16667" name="adj"/>
            </a:avLst>
          </a:prstGeom>
          <a:solidFill>
            <a:srgbClr val="789FDF">
              <a:alpha val="49020"/>
            </a:srgbClr>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6" name="Google Shape;276;p48"/>
          <p:cNvSpPr/>
          <p:nvPr/>
        </p:nvSpPr>
        <p:spPr>
          <a:xfrm rot="5400000">
            <a:off x="6798900" y="3594725"/>
            <a:ext cx="218400" cy="142800"/>
          </a:xfrm>
          <a:prstGeom prst="roundRect">
            <a:avLst>
              <a:gd fmla="val 16667" name="adj"/>
            </a:avLst>
          </a:prstGeom>
          <a:solidFill>
            <a:srgbClr val="789FDF">
              <a:alpha val="49020"/>
            </a:srgbClr>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7" name="Google Shape;277;p48"/>
          <p:cNvSpPr/>
          <p:nvPr/>
        </p:nvSpPr>
        <p:spPr>
          <a:xfrm rot="5400000">
            <a:off x="6969750" y="3594725"/>
            <a:ext cx="218400" cy="142800"/>
          </a:xfrm>
          <a:prstGeom prst="roundRect">
            <a:avLst>
              <a:gd fmla="val 16667" name="adj"/>
            </a:avLst>
          </a:prstGeom>
          <a:solidFill>
            <a:srgbClr val="789FDF">
              <a:alpha val="49020"/>
            </a:srgbClr>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8" name="Google Shape;278;p48"/>
          <p:cNvSpPr/>
          <p:nvPr/>
        </p:nvSpPr>
        <p:spPr>
          <a:xfrm rot="5400000">
            <a:off x="5944651" y="3594725"/>
            <a:ext cx="218400" cy="142800"/>
          </a:xfrm>
          <a:prstGeom prst="roundRect">
            <a:avLst>
              <a:gd fmla="val 16667" name="adj"/>
            </a:avLst>
          </a:prstGeom>
          <a:solidFill>
            <a:srgbClr val="9AE2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79" name="Google Shape;279;p48"/>
          <p:cNvSpPr/>
          <p:nvPr/>
        </p:nvSpPr>
        <p:spPr>
          <a:xfrm rot="5400000">
            <a:off x="6115501" y="3594725"/>
            <a:ext cx="218400" cy="142800"/>
          </a:xfrm>
          <a:prstGeom prst="roundRect">
            <a:avLst>
              <a:gd fmla="val 16667" name="adj"/>
            </a:avLst>
          </a:prstGeom>
          <a:solidFill>
            <a:schemeClr val="accent3"/>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80" name="Google Shape;280;p48"/>
          <p:cNvSpPr/>
          <p:nvPr/>
        </p:nvSpPr>
        <p:spPr>
          <a:xfrm rot="5400000">
            <a:off x="6285901" y="3594704"/>
            <a:ext cx="219300" cy="142800"/>
          </a:xfrm>
          <a:prstGeom prst="roundRect">
            <a:avLst>
              <a:gd fmla="val 16667" name="adj"/>
            </a:avLst>
          </a:prstGeom>
          <a:solidFill>
            <a:schemeClr val="accent3"/>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81" name="Google Shape;281;p48"/>
          <p:cNvSpPr/>
          <p:nvPr/>
        </p:nvSpPr>
        <p:spPr>
          <a:xfrm>
            <a:off x="5642250" y="3824288"/>
            <a:ext cx="1501500" cy="222300"/>
          </a:xfrm>
          <a:prstGeom prst="roundRect">
            <a:avLst>
              <a:gd fmla="val 0" name="adj"/>
            </a:avLst>
          </a:prstGeom>
          <a:no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000000"/>
                </a:solidFill>
                <a:latin typeface="Arial"/>
                <a:ea typeface="Arial"/>
                <a:cs typeface="Arial"/>
                <a:sym typeface="Arial"/>
              </a:rPr>
              <a:t>container runtime</a:t>
            </a:r>
            <a:endParaRPr b="1" i="0" sz="900" u="none" cap="none" strike="noStrike">
              <a:solidFill>
                <a:srgbClr val="000000"/>
              </a:solidFill>
              <a:latin typeface="Arial"/>
              <a:ea typeface="Arial"/>
              <a:cs typeface="Arial"/>
              <a:sym typeface="Arial"/>
            </a:endParaRPr>
          </a:p>
        </p:txBody>
      </p:sp>
      <p:sp>
        <p:nvSpPr>
          <p:cNvPr id="282" name="Google Shape;282;p48"/>
          <p:cNvSpPr/>
          <p:nvPr/>
        </p:nvSpPr>
        <p:spPr>
          <a:xfrm>
            <a:off x="5645719" y="4126950"/>
            <a:ext cx="1501500" cy="222300"/>
          </a:xfrm>
          <a:prstGeom prst="roundRect">
            <a:avLst>
              <a:gd fmla="val 0" name="adj"/>
            </a:avLst>
          </a:prstGeom>
          <a:no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000000"/>
                </a:solidFill>
                <a:latin typeface="Arial"/>
                <a:ea typeface="Arial"/>
                <a:cs typeface="Arial"/>
                <a:sym typeface="Arial"/>
              </a:rPr>
              <a:t>host OS</a:t>
            </a:r>
            <a:endParaRPr b="1" i="0" sz="900" u="none" cap="none" strike="noStrike">
              <a:solidFill>
                <a:srgbClr val="000000"/>
              </a:solidFill>
              <a:latin typeface="Arial"/>
              <a:ea typeface="Arial"/>
              <a:cs typeface="Arial"/>
              <a:sym typeface="Arial"/>
            </a:endParaRPr>
          </a:p>
        </p:txBody>
      </p:sp>
      <p:sp>
        <p:nvSpPr>
          <p:cNvPr id="283" name="Google Shape;283;p48"/>
          <p:cNvSpPr/>
          <p:nvPr/>
        </p:nvSpPr>
        <p:spPr>
          <a:xfrm>
            <a:off x="7228575" y="4126950"/>
            <a:ext cx="1501500" cy="222300"/>
          </a:xfrm>
          <a:prstGeom prst="roundRect">
            <a:avLst>
              <a:gd fmla="val 0" name="adj"/>
            </a:avLst>
          </a:prstGeom>
          <a:no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000000"/>
                </a:solidFill>
                <a:latin typeface="Arial"/>
                <a:ea typeface="Arial"/>
                <a:cs typeface="Arial"/>
                <a:sym typeface="Arial"/>
              </a:rPr>
              <a:t>serverless / PaaS</a:t>
            </a:r>
            <a:endParaRPr b="1" i="0" sz="900" u="none" cap="none" strike="noStrike">
              <a:solidFill>
                <a:srgbClr val="000000"/>
              </a:solidFill>
              <a:latin typeface="Arial"/>
              <a:ea typeface="Arial"/>
              <a:cs typeface="Arial"/>
              <a:sym typeface="Arial"/>
            </a:endParaRPr>
          </a:p>
        </p:txBody>
      </p:sp>
      <p:sp>
        <p:nvSpPr>
          <p:cNvPr id="284" name="Google Shape;284;p48"/>
          <p:cNvSpPr/>
          <p:nvPr/>
        </p:nvSpPr>
        <p:spPr>
          <a:xfrm>
            <a:off x="4062863" y="4126950"/>
            <a:ext cx="1501500" cy="222300"/>
          </a:xfrm>
          <a:prstGeom prst="roundRect">
            <a:avLst>
              <a:gd fmla="val 0" name="adj"/>
            </a:avLst>
          </a:prstGeom>
          <a:no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000000"/>
                </a:solidFill>
                <a:latin typeface="Arial"/>
                <a:ea typeface="Arial"/>
                <a:cs typeface="Arial"/>
                <a:sym typeface="Arial"/>
              </a:rPr>
              <a:t>host OS</a:t>
            </a:r>
            <a:endParaRPr b="1" i="0" sz="900" u="none" cap="none" strike="noStrike">
              <a:solidFill>
                <a:srgbClr val="000000"/>
              </a:solidFill>
              <a:latin typeface="Arial"/>
              <a:ea typeface="Arial"/>
              <a:cs typeface="Arial"/>
              <a:sym typeface="Arial"/>
            </a:endParaRPr>
          </a:p>
        </p:txBody>
      </p:sp>
      <p:sp>
        <p:nvSpPr>
          <p:cNvPr id="285" name="Google Shape;285;p48"/>
          <p:cNvSpPr/>
          <p:nvPr/>
        </p:nvSpPr>
        <p:spPr>
          <a:xfrm>
            <a:off x="5645719" y="4429613"/>
            <a:ext cx="1501500" cy="222300"/>
          </a:xfrm>
          <a:prstGeom prst="roundRect">
            <a:avLst>
              <a:gd fmla="val 0" name="adj"/>
            </a:avLst>
          </a:prstGeom>
          <a:solidFill>
            <a:srgbClr val="5B6770">
              <a:alpha val="29409"/>
            </a:srgbClr>
          </a:solid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000000"/>
                </a:solidFill>
                <a:latin typeface="Arial"/>
                <a:ea typeface="Arial"/>
                <a:cs typeface="Arial"/>
                <a:sym typeface="Arial"/>
              </a:rPr>
              <a:t>metal / VM / laaS </a:t>
            </a:r>
            <a:endParaRPr b="0" i="0" sz="900" u="none" cap="none" strike="noStrike">
              <a:solidFill>
                <a:srgbClr val="000000"/>
              </a:solidFill>
              <a:latin typeface="Arial"/>
              <a:ea typeface="Arial"/>
              <a:cs typeface="Arial"/>
              <a:sym typeface="Arial"/>
            </a:endParaRPr>
          </a:p>
        </p:txBody>
      </p:sp>
      <p:sp>
        <p:nvSpPr>
          <p:cNvPr id="286" name="Google Shape;286;p48"/>
          <p:cNvSpPr/>
          <p:nvPr/>
        </p:nvSpPr>
        <p:spPr>
          <a:xfrm>
            <a:off x="7228575" y="4429613"/>
            <a:ext cx="1501500" cy="222300"/>
          </a:xfrm>
          <a:prstGeom prst="roundRect">
            <a:avLst>
              <a:gd fmla="val 0" name="adj"/>
            </a:avLst>
          </a:prstGeom>
          <a:solidFill>
            <a:srgbClr val="5B6770">
              <a:alpha val="29409"/>
            </a:srgbClr>
          </a:solid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000000"/>
                </a:solidFill>
                <a:latin typeface="Arial"/>
                <a:ea typeface="Arial"/>
                <a:cs typeface="Arial"/>
                <a:sym typeface="Arial"/>
              </a:rPr>
              <a:t>cloud provider </a:t>
            </a:r>
            <a:endParaRPr b="1" i="0" sz="900" u="none" cap="none" strike="noStrike">
              <a:solidFill>
                <a:srgbClr val="000000"/>
              </a:solidFill>
              <a:latin typeface="Arial"/>
              <a:ea typeface="Arial"/>
              <a:cs typeface="Arial"/>
              <a:sym typeface="Arial"/>
            </a:endParaRPr>
          </a:p>
        </p:txBody>
      </p:sp>
      <p:sp>
        <p:nvSpPr>
          <p:cNvPr id="287" name="Google Shape;287;p48"/>
          <p:cNvSpPr/>
          <p:nvPr/>
        </p:nvSpPr>
        <p:spPr>
          <a:xfrm>
            <a:off x="4062863" y="4429613"/>
            <a:ext cx="1501500" cy="222300"/>
          </a:xfrm>
          <a:prstGeom prst="roundRect">
            <a:avLst>
              <a:gd fmla="val 0" name="adj"/>
            </a:avLst>
          </a:prstGeom>
          <a:solidFill>
            <a:srgbClr val="5B6770">
              <a:alpha val="29409"/>
            </a:srgbClr>
          </a:solid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rPr b="0" i="0" lang="es" sz="900" u="none" cap="none" strike="noStrike">
                <a:solidFill>
                  <a:srgbClr val="000000"/>
                </a:solidFill>
                <a:latin typeface="Arial"/>
                <a:ea typeface="Arial"/>
                <a:cs typeface="Arial"/>
                <a:sym typeface="Arial"/>
              </a:rPr>
              <a:t>metal / VM / laaS </a:t>
            </a:r>
            <a:endParaRPr b="1" i="0" sz="900" u="none" cap="none" strike="noStrike">
              <a:solidFill>
                <a:srgbClr val="000000"/>
              </a:solidFill>
              <a:latin typeface="Arial"/>
              <a:ea typeface="Arial"/>
              <a:cs typeface="Arial"/>
              <a:sym typeface="Arial"/>
            </a:endParaRPr>
          </a:p>
        </p:txBody>
      </p:sp>
      <p:sp>
        <p:nvSpPr>
          <p:cNvPr id="288" name="Google Shape;288;p48"/>
          <p:cNvSpPr/>
          <p:nvPr/>
        </p:nvSpPr>
        <p:spPr>
          <a:xfrm>
            <a:off x="349575" y="1987744"/>
            <a:ext cx="3081600" cy="477600"/>
          </a:xfrm>
          <a:prstGeom prst="roundRect">
            <a:avLst>
              <a:gd fmla="val 0" name="adj"/>
            </a:avLst>
          </a:prstGeom>
          <a:noFill/>
          <a:ln>
            <a:noFill/>
          </a:ln>
          <a:effectLst>
            <a:outerShdw blurRad="85725" rotWithShape="0" algn="bl" dir="5400000" dist="19050">
              <a:srgbClr val="000000">
                <a:alpha val="17250"/>
              </a:srgbClr>
            </a:outerShdw>
          </a:effectLst>
        </p:spPr>
        <p:txBody>
          <a:bodyPr anchorCtr="0" anchor="t" bIns="20572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s" sz="1100" u="none" cap="none" strike="noStrike">
                <a:solidFill>
                  <a:srgbClr val="000000"/>
                </a:solidFill>
                <a:latin typeface="Arial"/>
                <a:ea typeface="Arial"/>
                <a:cs typeface="Arial"/>
                <a:sym typeface="Arial"/>
              </a:rPr>
              <a:t>Intelligence Stream</a:t>
            </a:r>
            <a:endParaRPr b="1" i="0" sz="11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9" name="Google Shape;289;p48"/>
          <p:cNvSpPr/>
          <p:nvPr/>
        </p:nvSpPr>
        <p:spPr>
          <a:xfrm>
            <a:off x="2168625" y="1574775"/>
            <a:ext cx="1716600" cy="175500"/>
          </a:xfrm>
          <a:prstGeom prst="rightArrow">
            <a:avLst>
              <a:gd fmla="val 46982" name="adj1"/>
              <a:gd fmla="val 49894" name="adj2"/>
            </a:avLst>
          </a:prstGeom>
          <a:gradFill>
            <a:gsLst>
              <a:gs pos="0">
                <a:srgbClr val="FFFFFF">
                  <a:alpha val="0"/>
                </a:srgbClr>
              </a:gs>
              <a:gs pos="100000">
                <a:schemeClr val="accent4"/>
              </a:gs>
            </a:gsLst>
            <a:lin ang="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0" name="Google Shape;290;p48"/>
          <p:cNvSpPr/>
          <p:nvPr/>
        </p:nvSpPr>
        <p:spPr>
          <a:xfrm rot="10800000">
            <a:off x="3510216" y="2602069"/>
            <a:ext cx="498900" cy="175500"/>
          </a:xfrm>
          <a:prstGeom prst="rightArrow">
            <a:avLst>
              <a:gd fmla="val 46982" name="adj1"/>
              <a:gd fmla="val 49894" name="adj2"/>
            </a:avLst>
          </a:prstGeom>
          <a:gradFill>
            <a:gsLst>
              <a:gs pos="0">
                <a:srgbClr val="FFFFFF">
                  <a:alpha val="0"/>
                </a:srgbClr>
              </a:gs>
              <a:gs pos="100000">
                <a:schemeClr val="accent4"/>
              </a:gs>
            </a:gsLst>
            <a:lin ang="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1" name="Google Shape;291;p48"/>
          <p:cNvSpPr/>
          <p:nvPr/>
        </p:nvSpPr>
        <p:spPr>
          <a:xfrm>
            <a:off x="3386325" y="2777569"/>
            <a:ext cx="498900" cy="175500"/>
          </a:xfrm>
          <a:prstGeom prst="rightArrow">
            <a:avLst>
              <a:gd fmla="val 46982" name="adj1"/>
              <a:gd fmla="val 49894" name="adj2"/>
            </a:avLst>
          </a:prstGeom>
          <a:gradFill>
            <a:gsLst>
              <a:gs pos="0">
                <a:srgbClr val="FFFFFF">
                  <a:alpha val="0"/>
                </a:srgbClr>
              </a:gs>
              <a:gs pos="100000">
                <a:schemeClr val="accent4"/>
              </a:gs>
            </a:gsLst>
            <a:lin ang="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2" name="Google Shape;292;p48"/>
          <p:cNvSpPr/>
          <p:nvPr/>
        </p:nvSpPr>
        <p:spPr>
          <a:xfrm rot="10800000">
            <a:off x="1765819" y="2614387"/>
            <a:ext cx="498900" cy="175500"/>
          </a:xfrm>
          <a:prstGeom prst="rightArrow">
            <a:avLst>
              <a:gd fmla="val 46982" name="adj1"/>
              <a:gd fmla="val 49894" name="adj2"/>
            </a:avLst>
          </a:prstGeom>
          <a:gradFill>
            <a:gsLst>
              <a:gs pos="0">
                <a:srgbClr val="FFFFFF">
                  <a:alpha val="0"/>
                </a:srgbClr>
              </a:gs>
              <a:gs pos="100000">
                <a:schemeClr val="accent4"/>
              </a:gs>
            </a:gsLst>
            <a:lin ang="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293" name="Google Shape;293;p48"/>
          <p:cNvPicPr preferRelativeResize="0"/>
          <p:nvPr/>
        </p:nvPicPr>
        <p:blipFill rotWithShape="1">
          <a:blip r:embed="rId3">
            <a:alphaModFix/>
          </a:blip>
          <a:srcRect b="14675" l="0" r="24305" t="0"/>
          <a:stretch/>
        </p:blipFill>
        <p:spPr>
          <a:xfrm>
            <a:off x="2121515" y="2602070"/>
            <a:ext cx="1335025" cy="935119"/>
          </a:xfrm>
          <a:prstGeom prst="rect">
            <a:avLst/>
          </a:prstGeom>
          <a:noFill/>
          <a:ln>
            <a:noFill/>
          </a:ln>
        </p:spPr>
      </p:pic>
      <p:sp>
        <p:nvSpPr>
          <p:cNvPr id="294" name="Google Shape;294;p48"/>
          <p:cNvSpPr/>
          <p:nvPr/>
        </p:nvSpPr>
        <p:spPr>
          <a:xfrm>
            <a:off x="1558088" y="2777569"/>
            <a:ext cx="498900" cy="175500"/>
          </a:xfrm>
          <a:prstGeom prst="rightArrow">
            <a:avLst>
              <a:gd fmla="val 46982" name="adj1"/>
              <a:gd fmla="val 49894" name="adj2"/>
            </a:avLst>
          </a:prstGeom>
          <a:gradFill>
            <a:gsLst>
              <a:gs pos="0">
                <a:srgbClr val="FFFFFF">
                  <a:alpha val="0"/>
                </a:srgbClr>
              </a:gs>
              <a:gs pos="100000">
                <a:schemeClr val="accent4"/>
              </a:gs>
            </a:gsLst>
            <a:lin ang="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295" name="Google Shape;295;p48"/>
          <p:cNvGrpSpPr/>
          <p:nvPr/>
        </p:nvGrpSpPr>
        <p:grpSpPr>
          <a:xfrm>
            <a:off x="264529" y="2602314"/>
            <a:ext cx="1501497" cy="1019585"/>
            <a:chOff x="273653" y="4830876"/>
            <a:chExt cx="2185903" cy="1484328"/>
          </a:xfrm>
        </p:grpSpPr>
        <p:pic>
          <p:nvPicPr>
            <p:cNvPr descr="Picture 53" id="296" name="Google Shape;296;p48"/>
            <p:cNvPicPr preferRelativeResize="0"/>
            <p:nvPr/>
          </p:nvPicPr>
          <p:blipFill rotWithShape="1">
            <a:blip r:embed="rId4">
              <a:alphaModFix/>
            </a:blip>
            <a:srcRect b="0" l="0" r="0" t="0"/>
            <a:stretch/>
          </p:blipFill>
          <p:spPr>
            <a:xfrm>
              <a:off x="362383" y="4830876"/>
              <a:ext cx="2097173" cy="1341255"/>
            </a:xfrm>
            <a:prstGeom prst="rect">
              <a:avLst/>
            </a:prstGeom>
            <a:noFill/>
            <a:ln>
              <a:noFill/>
            </a:ln>
          </p:spPr>
        </p:pic>
        <p:pic>
          <p:nvPicPr>
            <p:cNvPr descr="Picture 54" id="297" name="Google Shape;297;p48"/>
            <p:cNvPicPr preferRelativeResize="0"/>
            <p:nvPr/>
          </p:nvPicPr>
          <p:blipFill rotWithShape="1">
            <a:blip r:embed="rId5">
              <a:alphaModFix/>
            </a:blip>
            <a:srcRect b="0" l="0" r="0" t="0"/>
            <a:stretch/>
          </p:blipFill>
          <p:spPr>
            <a:xfrm>
              <a:off x="273653" y="5258939"/>
              <a:ext cx="2011401" cy="1056265"/>
            </a:xfrm>
            <a:prstGeom prst="rect">
              <a:avLst/>
            </a:prstGeom>
            <a:noFill/>
            <a:ln>
              <a:noFill/>
            </a:ln>
          </p:spPr>
        </p:pic>
      </p:grpSp>
      <p:sp>
        <p:nvSpPr>
          <p:cNvPr id="298" name="Google Shape;298;p48"/>
          <p:cNvSpPr/>
          <p:nvPr/>
        </p:nvSpPr>
        <p:spPr>
          <a:xfrm rot="-5400000">
            <a:off x="6378125" y="3072473"/>
            <a:ext cx="212100" cy="175500"/>
          </a:xfrm>
          <a:prstGeom prst="rightArrow">
            <a:avLst>
              <a:gd fmla="val 46982" name="adj1"/>
              <a:gd fmla="val 49894" name="adj2"/>
            </a:avLst>
          </a:prstGeom>
          <a:gradFill>
            <a:gsLst>
              <a:gs pos="0">
                <a:srgbClr val="FFFFFF">
                  <a:alpha val="0"/>
                </a:srgbClr>
              </a:gs>
              <a:gs pos="100000">
                <a:schemeClr val="accent4"/>
              </a:gs>
            </a:gsLst>
            <a:lin ang="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9" name="Google Shape;299;p48"/>
          <p:cNvSpPr/>
          <p:nvPr/>
        </p:nvSpPr>
        <p:spPr>
          <a:xfrm rot="5400000">
            <a:off x="6078425" y="2937949"/>
            <a:ext cx="460500" cy="175500"/>
          </a:xfrm>
          <a:prstGeom prst="rightArrow">
            <a:avLst>
              <a:gd fmla="val 46982" name="adj1"/>
              <a:gd fmla="val 49894" name="adj2"/>
            </a:avLst>
          </a:prstGeom>
          <a:gradFill>
            <a:gsLst>
              <a:gs pos="0">
                <a:srgbClr val="FFFFFF">
                  <a:alpha val="0"/>
                </a:srgbClr>
              </a:gs>
              <a:gs pos="100000">
                <a:schemeClr val="accent4"/>
              </a:gs>
            </a:gsLst>
            <a:lin ang="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0" name="Google Shape;300;p48"/>
          <p:cNvSpPr/>
          <p:nvPr/>
        </p:nvSpPr>
        <p:spPr>
          <a:xfrm rot="3921658">
            <a:off x="1616929" y="1389159"/>
            <a:ext cx="546893" cy="546893"/>
          </a:xfrm>
          <a:prstGeom prst="octagon">
            <a:avLst>
              <a:gd fmla="val 29289" name="adj"/>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descr="Picture 79" id="301" name="Google Shape;301;p48"/>
          <p:cNvPicPr preferRelativeResize="0"/>
          <p:nvPr/>
        </p:nvPicPr>
        <p:blipFill rotWithShape="1">
          <a:blip r:embed="rId6">
            <a:alphaModFix/>
          </a:blip>
          <a:srcRect b="0" l="0" r="0" t="0"/>
          <a:stretch/>
        </p:blipFill>
        <p:spPr>
          <a:xfrm>
            <a:off x="1715215" y="1498315"/>
            <a:ext cx="350324" cy="350324"/>
          </a:xfrm>
          <a:prstGeom prst="rect">
            <a:avLst/>
          </a:prstGeom>
          <a:noFill/>
          <a:ln>
            <a:noFill/>
          </a:ln>
        </p:spPr>
      </p:pic>
      <p:sp>
        <p:nvSpPr>
          <p:cNvPr id="302" name="Google Shape;302;p48"/>
          <p:cNvSpPr/>
          <p:nvPr/>
        </p:nvSpPr>
        <p:spPr>
          <a:xfrm>
            <a:off x="7228575" y="3824288"/>
            <a:ext cx="1501500" cy="222300"/>
          </a:xfrm>
          <a:prstGeom prst="roundRect">
            <a:avLst>
              <a:gd fmla="val 0" name="adj"/>
            </a:avLst>
          </a:prstGeom>
          <a:noFill/>
          <a:ln cap="flat" cmpd="sng" w="19050">
            <a:solidFill>
              <a:srgbClr val="5B6770"/>
            </a:solidFill>
            <a:prstDash val="solid"/>
            <a:round/>
            <a:headEnd len="sm" w="sm" type="none"/>
            <a:tailEnd len="sm" w="sm" type="none"/>
          </a:ln>
          <a:effectLst>
            <a:outerShdw blurRad="85725" rotWithShape="0" algn="bl" dir="5400000" dist="19050">
              <a:srgbClr val="000000">
                <a:alpha val="17250"/>
              </a:srgbClr>
            </a:outerShdw>
          </a:effectLst>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rgbClr val="000000"/>
              </a:solidFill>
              <a:latin typeface="Arial"/>
              <a:ea typeface="Arial"/>
              <a:cs typeface="Arial"/>
              <a:sym typeface="Arial"/>
            </a:endParaRPr>
          </a:p>
        </p:txBody>
      </p:sp>
      <p:pic>
        <p:nvPicPr>
          <p:cNvPr descr="Picture 117" id="303" name="Google Shape;303;p48"/>
          <p:cNvPicPr preferRelativeResize="0"/>
          <p:nvPr/>
        </p:nvPicPr>
        <p:blipFill rotWithShape="1">
          <a:blip r:embed="rId7">
            <a:alphaModFix/>
          </a:blip>
          <a:srcRect b="0" l="0" r="0" t="0"/>
          <a:stretch/>
        </p:blipFill>
        <p:spPr>
          <a:xfrm>
            <a:off x="7941180" y="3878147"/>
            <a:ext cx="99094" cy="114592"/>
          </a:xfrm>
          <a:prstGeom prst="rect">
            <a:avLst/>
          </a:prstGeom>
          <a:noFill/>
          <a:ln>
            <a:noFill/>
          </a:ln>
        </p:spPr>
      </p:pic>
      <p:grpSp>
        <p:nvGrpSpPr>
          <p:cNvPr id="304" name="Google Shape;304;p48"/>
          <p:cNvGrpSpPr/>
          <p:nvPr/>
        </p:nvGrpSpPr>
        <p:grpSpPr>
          <a:xfrm>
            <a:off x="4409475" y="4150350"/>
            <a:ext cx="175500" cy="175500"/>
            <a:chOff x="3867000" y="6072775"/>
            <a:chExt cx="234000" cy="234000"/>
          </a:xfrm>
        </p:grpSpPr>
        <p:sp>
          <p:nvSpPr>
            <p:cNvPr id="305" name="Google Shape;305;p48"/>
            <p:cNvSpPr/>
            <p:nvPr/>
          </p:nvSpPr>
          <p:spPr>
            <a:xfrm>
              <a:off x="3867000" y="6072775"/>
              <a:ext cx="234000" cy="234000"/>
            </a:xfrm>
            <a:prstGeom prst="ellipse">
              <a:avLst/>
            </a:prstGeom>
            <a:solidFill>
              <a:srgbClr val="8963FF"/>
            </a:solidFill>
            <a:ln cap="flat" cmpd="sng" w="9525">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306" name="Google Shape;306;p48"/>
            <p:cNvPicPr preferRelativeResize="0"/>
            <p:nvPr/>
          </p:nvPicPr>
          <p:blipFill rotWithShape="1">
            <a:blip r:embed="rId8">
              <a:alphaModFix/>
            </a:blip>
            <a:srcRect b="0" l="0" r="0" t="0"/>
            <a:stretch/>
          </p:blipFill>
          <p:spPr>
            <a:xfrm flipH="1">
              <a:off x="3907405" y="6101512"/>
              <a:ext cx="153186" cy="176528"/>
            </a:xfrm>
            <a:prstGeom prst="rect">
              <a:avLst/>
            </a:prstGeom>
            <a:noFill/>
            <a:ln cap="flat" cmpd="sng" w="9525">
              <a:solidFill>
                <a:schemeClr val="accent1"/>
              </a:solidFill>
              <a:prstDash val="solid"/>
              <a:round/>
              <a:headEnd len="sm" w="sm" type="none"/>
              <a:tailEnd len="sm" w="sm" type="none"/>
            </a:ln>
          </p:spPr>
        </p:pic>
      </p:grpSp>
      <p:grpSp>
        <p:nvGrpSpPr>
          <p:cNvPr id="307" name="Google Shape;307;p48"/>
          <p:cNvGrpSpPr/>
          <p:nvPr/>
        </p:nvGrpSpPr>
        <p:grpSpPr>
          <a:xfrm>
            <a:off x="7729547" y="3847688"/>
            <a:ext cx="175500" cy="175500"/>
            <a:chOff x="3867000" y="6072775"/>
            <a:chExt cx="234000" cy="234000"/>
          </a:xfrm>
        </p:grpSpPr>
        <p:sp>
          <p:nvSpPr>
            <p:cNvPr id="308" name="Google Shape;308;p48"/>
            <p:cNvSpPr/>
            <p:nvPr/>
          </p:nvSpPr>
          <p:spPr>
            <a:xfrm>
              <a:off x="3867000" y="6072775"/>
              <a:ext cx="234000" cy="234000"/>
            </a:xfrm>
            <a:prstGeom prst="ellipse">
              <a:avLst/>
            </a:prstGeom>
            <a:solidFill>
              <a:srgbClr val="8963FF"/>
            </a:solidFill>
            <a:ln cap="flat" cmpd="sng" w="9525">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309" name="Google Shape;309;p48"/>
            <p:cNvPicPr preferRelativeResize="0"/>
            <p:nvPr/>
          </p:nvPicPr>
          <p:blipFill rotWithShape="1">
            <a:blip r:embed="rId8">
              <a:alphaModFix/>
            </a:blip>
            <a:srcRect b="0" l="0" r="0" t="0"/>
            <a:stretch/>
          </p:blipFill>
          <p:spPr>
            <a:xfrm flipH="1">
              <a:off x="3907405" y="6101512"/>
              <a:ext cx="153186" cy="176528"/>
            </a:xfrm>
            <a:prstGeom prst="rect">
              <a:avLst/>
            </a:prstGeom>
            <a:noFill/>
            <a:ln cap="flat" cmpd="sng" w="9525">
              <a:solidFill>
                <a:schemeClr val="accent1"/>
              </a:solidFill>
              <a:prstDash val="solid"/>
              <a:round/>
              <a:headEnd len="sm" w="sm" type="none"/>
              <a:tailEnd len="sm" w="sm" type="none"/>
            </a:ln>
          </p:spPr>
        </p:pic>
      </p:grpSp>
      <p:pic>
        <p:nvPicPr>
          <p:cNvPr id="310" name="Google Shape;310;p48"/>
          <p:cNvPicPr preferRelativeResize="0"/>
          <p:nvPr/>
        </p:nvPicPr>
        <p:blipFill rotWithShape="1">
          <a:blip r:embed="rId9">
            <a:alphaModFix/>
          </a:blip>
          <a:srcRect b="0" l="0" r="0" t="0"/>
          <a:stretch/>
        </p:blipFill>
        <p:spPr>
          <a:xfrm>
            <a:off x="7434072" y="2482596"/>
            <a:ext cx="235715" cy="222300"/>
          </a:xfrm>
          <a:prstGeom prst="rect">
            <a:avLst/>
          </a:prstGeom>
          <a:noFill/>
          <a:ln>
            <a:noFill/>
          </a:ln>
        </p:spPr>
      </p:pic>
      <p:pic>
        <p:nvPicPr>
          <p:cNvPr id="311" name="Google Shape;311;p48"/>
          <p:cNvPicPr preferRelativeResize="0"/>
          <p:nvPr/>
        </p:nvPicPr>
        <p:blipFill rotWithShape="1">
          <a:blip r:embed="rId10">
            <a:alphaModFix/>
          </a:blip>
          <a:srcRect b="0" l="0" r="0" t="0"/>
          <a:stretch/>
        </p:blipFill>
        <p:spPr>
          <a:xfrm>
            <a:off x="7457325" y="1817327"/>
            <a:ext cx="175500" cy="255279"/>
          </a:xfrm>
          <a:prstGeom prst="rect">
            <a:avLst/>
          </a:prstGeom>
          <a:noFill/>
          <a:ln>
            <a:noFill/>
          </a:ln>
        </p:spPr>
      </p:pic>
      <p:pic>
        <p:nvPicPr>
          <p:cNvPr id="312" name="Google Shape;312;p48"/>
          <p:cNvPicPr preferRelativeResize="0"/>
          <p:nvPr/>
        </p:nvPicPr>
        <p:blipFill rotWithShape="1">
          <a:blip r:embed="rId11">
            <a:alphaModFix/>
          </a:blip>
          <a:srcRect b="0" l="0" r="0" t="0"/>
          <a:stretch/>
        </p:blipFill>
        <p:spPr>
          <a:xfrm>
            <a:off x="7427211" y="1150107"/>
            <a:ext cx="235725" cy="245465"/>
          </a:xfrm>
          <a:prstGeom prst="rect">
            <a:avLst/>
          </a:prstGeom>
          <a:noFill/>
          <a:ln>
            <a:noFill/>
          </a:ln>
        </p:spPr>
      </p:pic>
      <p:pic>
        <p:nvPicPr>
          <p:cNvPr id="313" name="Google Shape;313;p48"/>
          <p:cNvPicPr preferRelativeResize="0"/>
          <p:nvPr/>
        </p:nvPicPr>
        <p:blipFill rotWithShape="1">
          <a:blip r:embed="rId8">
            <a:alphaModFix/>
          </a:blip>
          <a:srcRect b="0" l="0" r="0" t="0"/>
          <a:stretch/>
        </p:blipFill>
        <p:spPr>
          <a:xfrm flipH="1">
            <a:off x="5654666" y="3599784"/>
            <a:ext cx="114889" cy="132396"/>
          </a:xfrm>
          <a:prstGeom prst="rect">
            <a:avLst/>
          </a:prstGeom>
          <a:noFill/>
          <a:ln cap="flat" cmpd="sng" w="9525">
            <a:solidFill>
              <a:schemeClr val="accent1"/>
            </a:solidFill>
            <a:prstDash val="solid"/>
            <a:round/>
            <a:headEnd len="sm" w="sm" type="none"/>
            <a:tailEnd len="sm" w="sm" type="none"/>
          </a:ln>
        </p:spPr>
      </p:pic>
      <p:pic>
        <p:nvPicPr>
          <p:cNvPr id="314" name="Google Shape;314;p48"/>
          <p:cNvPicPr preferRelativeResize="0"/>
          <p:nvPr/>
        </p:nvPicPr>
        <p:blipFill rotWithShape="1">
          <a:blip r:embed="rId12">
            <a:alphaModFix/>
          </a:blip>
          <a:srcRect b="0" l="39" r="49" t="0"/>
          <a:stretch/>
        </p:blipFill>
        <p:spPr>
          <a:xfrm>
            <a:off x="3796388" y="637969"/>
            <a:ext cx="3665868" cy="2499677"/>
          </a:xfrm>
          <a:prstGeom prst="rect">
            <a:avLst/>
          </a:prstGeom>
          <a:noFill/>
          <a:ln>
            <a:noFill/>
          </a:ln>
          <a:effectLst>
            <a:outerShdw blurRad="57150" rotWithShape="0" algn="bl" dir="5400000" dist="19050">
              <a:srgbClr val="000000">
                <a:alpha val="49410"/>
              </a:srgbClr>
            </a:outerShdw>
          </a:effectLst>
        </p:spPr>
      </p:pic>
      <p:sp>
        <p:nvSpPr>
          <p:cNvPr id="315" name="Google Shape;315;p48"/>
          <p:cNvSpPr txBox="1"/>
          <p:nvPr>
            <p:ph type="title"/>
          </p:nvPr>
        </p:nvSpPr>
        <p:spPr>
          <a:xfrm>
            <a:off x="317539" y="205981"/>
            <a:ext cx="8471400" cy="327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s"/>
              <a:t>ARCHITECTURE</a:t>
            </a:r>
            <a:endParaRPr/>
          </a:p>
        </p:txBody>
      </p:sp>
      <p:sp>
        <p:nvSpPr>
          <p:cNvPr id="316" name="Google Shape;316;p48"/>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252D"/>
        </a:solidFill>
      </p:bgPr>
    </p:bg>
    <p:spTree>
      <p:nvGrpSpPr>
        <p:cNvPr id="320" name="Shape 320"/>
        <p:cNvGrpSpPr/>
        <p:nvPr/>
      </p:nvGrpSpPr>
      <p:grpSpPr>
        <a:xfrm>
          <a:off x="0" y="0"/>
          <a:ext cx="0" cy="0"/>
          <a:chOff x="0" y="0"/>
          <a:chExt cx="0" cy="0"/>
        </a:xfrm>
      </p:grpSpPr>
      <p:sp>
        <p:nvSpPr>
          <p:cNvPr id="321" name="Google Shape;321;p49"/>
          <p:cNvSpPr txBox="1"/>
          <p:nvPr>
            <p:ph idx="4294967295" type="body"/>
          </p:nvPr>
        </p:nvSpPr>
        <p:spPr>
          <a:xfrm>
            <a:off x="526800" y="2172169"/>
            <a:ext cx="3988500" cy="1754400"/>
          </a:xfrm>
          <a:prstGeom prst="rect">
            <a:avLst/>
          </a:prstGeom>
          <a:noFill/>
          <a:ln>
            <a:noFill/>
          </a:ln>
        </p:spPr>
        <p:txBody>
          <a:bodyPr anchorCtr="0" anchor="t" bIns="34275" lIns="34275" spcFirstLastPara="1" rIns="34275" wrap="square" tIns="34275">
            <a:noAutofit/>
          </a:bodyPr>
          <a:lstStyle/>
          <a:p>
            <a:pPr indent="0" lvl="0" marL="0" rtl="0" algn="l">
              <a:lnSpc>
                <a:spcPct val="100000"/>
              </a:lnSpc>
              <a:spcBef>
                <a:spcPts val="0"/>
              </a:spcBef>
              <a:spcAft>
                <a:spcPts val="0"/>
              </a:spcAft>
              <a:buClr>
                <a:srgbClr val="FEFEFE"/>
              </a:buClr>
              <a:buSzPts val="1500"/>
              <a:buNone/>
            </a:pPr>
            <a:r>
              <a:rPr lang="es" sz="1100">
                <a:solidFill>
                  <a:srgbClr val="000000"/>
                </a:solidFill>
              </a:rPr>
              <a:t>Industry leading precision across hosts, images, containers, and serverless functions</a:t>
            </a:r>
            <a:endParaRPr sz="1100">
              <a:solidFill>
                <a:srgbClr val="000000"/>
              </a:solidFill>
            </a:endParaRPr>
          </a:p>
          <a:p>
            <a:pPr indent="0" lvl="0" marL="0" rtl="0" algn="l">
              <a:lnSpc>
                <a:spcPct val="100000"/>
              </a:lnSpc>
              <a:spcBef>
                <a:spcPts val="1500"/>
              </a:spcBef>
              <a:spcAft>
                <a:spcPts val="0"/>
              </a:spcAft>
              <a:buClr>
                <a:srgbClr val="FEFEFE"/>
              </a:buClr>
              <a:buSzPts val="1500"/>
              <a:buNone/>
            </a:pPr>
            <a:r>
              <a:rPr lang="es" sz="1100">
                <a:solidFill>
                  <a:srgbClr val="000000"/>
                </a:solidFill>
              </a:rPr>
              <a:t>Automated prioritization of vulnerabilities based on your unique environment</a:t>
            </a:r>
            <a:endParaRPr sz="1100">
              <a:solidFill>
                <a:srgbClr val="000000"/>
              </a:solidFill>
            </a:endParaRPr>
          </a:p>
          <a:p>
            <a:pPr indent="0" lvl="0" marL="0" rtl="0" algn="l">
              <a:lnSpc>
                <a:spcPct val="100000"/>
              </a:lnSpc>
              <a:spcBef>
                <a:spcPts val="1500"/>
              </a:spcBef>
              <a:spcAft>
                <a:spcPts val="1500"/>
              </a:spcAft>
              <a:buClr>
                <a:srgbClr val="FEFEFE"/>
              </a:buClr>
              <a:buSzPts val="1500"/>
              <a:buNone/>
            </a:pPr>
            <a:r>
              <a:rPr lang="es" sz="1100">
                <a:solidFill>
                  <a:srgbClr val="000000"/>
                </a:solidFill>
              </a:rPr>
              <a:t>Prevent running vulnerable software across your environment</a:t>
            </a:r>
            <a:endParaRPr sz="1100">
              <a:solidFill>
                <a:srgbClr val="000000"/>
              </a:solidFill>
            </a:endParaRPr>
          </a:p>
        </p:txBody>
      </p:sp>
      <p:pic>
        <p:nvPicPr>
          <p:cNvPr id="322" name="Google Shape;322;p49"/>
          <p:cNvPicPr preferRelativeResize="0"/>
          <p:nvPr/>
        </p:nvPicPr>
        <p:blipFill rotWithShape="1">
          <a:blip r:embed="rId3">
            <a:alphaModFix/>
          </a:blip>
          <a:srcRect b="12894" l="11958" r="40549" t="1083"/>
          <a:stretch/>
        </p:blipFill>
        <p:spPr>
          <a:xfrm>
            <a:off x="5118500" y="137575"/>
            <a:ext cx="3988800" cy="4515000"/>
          </a:xfrm>
          <a:prstGeom prst="roundRect">
            <a:avLst>
              <a:gd fmla="val 954" name="adj"/>
            </a:avLst>
          </a:prstGeom>
          <a:noFill/>
          <a:ln cap="flat" cmpd="sng" w="28575">
            <a:solidFill>
              <a:srgbClr val="495085"/>
            </a:solidFill>
            <a:prstDash val="solid"/>
            <a:round/>
            <a:headEnd len="sm" w="sm" type="none"/>
            <a:tailEnd len="sm" w="sm" type="none"/>
          </a:ln>
        </p:spPr>
      </p:pic>
      <p:sp>
        <p:nvSpPr>
          <p:cNvPr id="323" name="Google Shape;323;p49"/>
          <p:cNvSpPr txBox="1"/>
          <p:nvPr>
            <p:ph idx="4294967295" type="title"/>
          </p:nvPr>
        </p:nvSpPr>
        <p:spPr>
          <a:xfrm>
            <a:off x="526594" y="1310792"/>
            <a:ext cx="3988800" cy="717600"/>
          </a:xfrm>
          <a:prstGeom prst="rect">
            <a:avLst/>
          </a:prstGeom>
          <a:noFill/>
          <a:ln>
            <a:noFill/>
          </a:ln>
        </p:spPr>
        <p:txBody>
          <a:bodyPr anchorCtr="0" anchor="ctr" bIns="34275" lIns="34275" spcFirstLastPara="1" rIns="34275" wrap="square" tIns="34275">
            <a:noAutofit/>
          </a:bodyPr>
          <a:lstStyle/>
          <a:p>
            <a:pPr indent="0" lvl="0" marL="0" rtl="0" algn="l">
              <a:lnSpc>
                <a:spcPct val="90000"/>
              </a:lnSpc>
              <a:spcBef>
                <a:spcPts val="0"/>
              </a:spcBef>
              <a:spcAft>
                <a:spcPts val="0"/>
              </a:spcAft>
              <a:buSzPts val="2100"/>
              <a:buNone/>
            </a:pPr>
            <a:r>
              <a:rPr lang="es" sz="2700">
                <a:solidFill>
                  <a:srgbClr val="000000"/>
                </a:solidFill>
              </a:rPr>
              <a:t>Vulnerability Management</a:t>
            </a:r>
            <a:endParaRPr sz="2700">
              <a:solidFill>
                <a:srgbClr val="000000"/>
              </a:solidFill>
            </a:endParaRPr>
          </a:p>
        </p:txBody>
      </p:sp>
      <p:sp>
        <p:nvSpPr>
          <p:cNvPr id="324" name="Google Shape;324;p49"/>
          <p:cNvSpPr txBox="1"/>
          <p:nvPr/>
        </p:nvSpPr>
        <p:spPr>
          <a:xfrm>
            <a:off x="0" y="479419"/>
            <a:ext cx="2670600" cy="325200"/>
          </a:xfrm>
          <a:prstGeom prst="rect">
            <a:avLst/>
          </a:prstGeom>
          <a:solidFill>
            <a:schemeClr val="accent1"/>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lt1"/>
              </a:buClr>
              <a:buSzPts val="1400"/>
              <a:buFont typeface="Calibri"/>
              <a:buNone/>
            </a:pPr>
            <a:r>
              <a:t/>
            </a:r>
            <a:endParaRPr b="1" i="0" sz="1100" u="none" cap="none" strike="noStrike">
              <a:solidFill>
                <a:srgbClr val="0000CE"/>
              </a:solidFill>
              <a:latin typeface="Arial"/>
              <a:ea typeface="Arial"/>
              <a:cs typeface="Arial"/>
              <a:sym typeface="Arial"/>
            </a:endParaRPr>
          </a:p>
        </p:txBody>
      </p:sp>
      <p:sp>
        <p:nvSpPr>
          <p:cNvPr id="325" name="Google Shape;325;p49"/>
          <p:cNvSpPr txBox="1"/>
          <p:nvPr>
            <p:ph idx="4294967295" type="subTitle"/>
          </p:nvPr>
        </p:nvSpPr>
        <p:spPr>
          <a:xfrm>
            <a:off x="526594" y="482063"/>
            <a:ext cx="2144100" cy="320400"/>
          </a:xfrm>
          <a:prstGeom prst="rect">
            <a:avLst/>
          </a:prstGeom>
          <a:no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s" sz="900" u="none" cap="none" strike="noStrike">
                <a:solidFill>
                  <a:schemeClr val="accent2"/>
                </a:solidFill>
                <a:latin typeface="Arial"/>
                <a:ea typeface="Arial"/>
                <a:cs typeface="Arial"/>
                <a:sym typeface="Arial"/>
              </a:rPr>
              <a:t>Automation</a:t>
            </a:r>
            <a:r>
              <a:rPr b="1" i="0" lang="es" sz="900" u="none" cap="none" strike="noStrike">
                <a:solidFill>
                  <a:srgbClr val="9978FF"/>
                </a:solidFill>
                <a:latin typeface="Arial"/>
                <a:ea typeface="Arial"/>
                <a:cs typeface="Arial"/>
                <a:sym typeface="Arial"/>
              </a:rPr>
              <a:t> </a:t>
            </a:r>
            <a:r>
              <a:rPr b="1" i="0" lang="es" sz="900" u="none" cap="none" strike="noStrike">
                <a:solidFill>
                  <a:srgbClr val="FFFFFF"/>
                </a:solidFill>
                <a:latin typeface="Arial"/>
                <a:ea typeface="Arial"/>
                <a:cs typeface="Arial"/>
                <a:sym typeface="Arial"/>
              </a:rPr>
              <a:t>   Visibility    Prevention</a:t>
            </a:r>
            <a:endParaRPr b="1" i="0" sz="900" u="none" cap="none" strike="noStrike">
              <a:solidFill>
                <a:srgbClr val="FFFFFF"/>
              </a:solidFill>
              <a:latin typeface="Arial"/>
              <a:ea typeface="Arial"/>
              <a:cs typeface="Arial"/>
              <a:sym typeface="Arial"/>
            </a:endParaRPr>
          </a:p>
        </p:txBody>
      </p:sp>
      <p:sp>
        <p:nvSpPr>
          <p:cNvPr id="326" name="Google Shape;326;p49"/>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D252D"/>
        </a:solidFill>
      </p:bgPr>
    </p:bg>
    <p:spTree>
      <p:nvGrpSpPr>
        <p:cNvPr id="330" name="Shape 330"/>
        <p:cNvGrpSpPr/>
        <p:nvPr/>
      </p:nvGrpSpPr>
      <p:grpSpPr>
        <a:xfrm>
          <a:off x="0" y="0"/>
          <a:ext cx="0" cy="0"/>
          <a:chOff x="0" y="0"/>
          <a:chExt cx="0" cy="0"/>
        </a:xfrm>
      </p:grpSpPr>
      <p:sp>
        <p:nvSpPr>
          <p:cNvPr id="331" name="Google Shape;331;p50"/>
          <p:cNvSpPr txBox="1"/>
          <p:nvPr>
            <p:ph idx="4294967295" type="body"/>
          </p:nvPr>
        </p:nvSpPr>
        <p:spPr>
          <a:xfrm>
            <a:off x="526800" y="2056706"/>
            <a:ext cx="4225200" cy="2405100"/>
          </a:xfrm>
          <a:prstGeom prst="rect">
            <a:avLst/>
          </a:prstGeom>
          <a:noFill/>
          <a:ln>
            <a:noFill/>
          </a:ln>
        </p:spPr>
        <p:txBody>
          <a:bodyPr anchorCtr="0" anchor="t" bIns="34275" lIns="34275" spcFirstLastPara="1" rIns="34275" wrap="square" tIns="34275">
            <a:noAutofit/>
          </a:bodyPr>
          <a:lstStyle/>
          <a:p>
            <a:pPr indent="0" lvl="0" marL="0" rtl="0" algn="l">
              <a:lnSpc>
                <a:spcPct val="100000"/>
              </a:lnSpc>
              <a:spcBef>
                <a:spcPts val="0"/>
              </a:spcBef>
              <a:spcAft>
                <a:spcPts val="0"/>
              </a:spcAft>
              <a:buClr>
                <a:srgbClr val="FEFEFE"/>
              </a:buClr>
              <a:buSzPts val="1500"/>
              <a:buNone/>
            </a:pPr>
            <a:r>
              <a:rPr lang="es" sz="1100">
                <a:solidFill>
                  <a:srgbClr val="000000"/>
                </a:solidFill>
              </a:rPr>
              <a:t>Layer 4 and Layer 7 firewalls tuned for cloud native environments</a:t>
            </a:r>
            <a:endParaRPr sz="1100">
              <a:solidFill>
                <a:srgbClr val="000000"/>
              </a:solidFill>
            </a:endParaRPr>
          </a:p>
          <a:p>
            <a:pPr indent="0" lvl="0" marL="0" rtl="0" algn="l">
              <a:lnSpc>
                <a:spcPct val="100000"/>
              </a:lnSpc>
              <a:spcBef>
                <a:spcPts val="1500"/>
              </a:spcBef>
              <a:spcAft>
                <a:spcPts val="0"/>
              </a:spcAft>
              <a:buClr>
                <a:srgbClr val="FEFEFE"/>
              </a:buClr>
              <a:buSzPts val="1500"/>
              <a:buNone/>
            </a:pPr>
            <a:r>
              <a:rPr lang="es" sz="1100">
                <a:solidFill>
                  <a:srgbClr val="000000"/>
                </a:solidFill>
              </a:rPr>
              <a:t>True Intrusion Detection and Intrusion Prevention </a:t>
            </a:r>
            <a:endParaRPr sz="1100">
              <a:solidFill>
                <a:srgbClr val="000000"/>
              </a:solidFill>
            </a:endParaRPr>
          </a:p>
          <a:p>
            <a:pPr indent="0" lvl="0" marL="0" rtl="0" algn="l">
              <a:lnSpc>
                <a:spcPct val="100000"/>
              </a:lnSpc>
              <a:spcBef>
                <a:spcPts val="1500"/>
              </a:spcBef>
              <a:spcAft>
                <a:spcPts val="1500"/>
              </a:spcAft>
              <a:buClr>
                <a:srgbClr val="FEFEFE"/>
              </a:buClr>
              <a:buSzPts val="1500"/>
              <a:buNone/>
            </a:pPr>
            <a:r>
              <a:rPr lang="es" sz="1100">
                <a:solidFill>
                  <a:srgbClr val="000000"/>
                </a:solidFill>
              </a:rPr>
              <a:t>Fully automated mesh discovery and microsegmentation</a:t>
            </a:r>
            <a:endParaRPr sz="1100">
              <a:solidFill>
                <a:srgbClr val="000000"/>
              </a:solidFill>
            </a:endParaRPr>
          </a:p>
        </p:txBody>
      </p:sp>
      <p:pic>
        <p:nvPicPr>
          <p:cNvPr id="332" name="Google Shape;332;p50"/>
          <p:cNvPicPr preferRelativeResize="0"/>
          <p:nvPr/>
        </p:nvPicPr>
        <p:blipFill rotWithShape="1">
          <a:blip r:embed="rId3">
            <a:alphaModFix/>
          </a:blip>
          <a:srcRect b="2657" l="13961" r="33454" t="0"/>
          <a:stretch/>
        </p:blipFill>
        <p:spPr>
          <a:xfrm>
            <a:off x="5220300" y="110400"/>
            <a:ext cx="3923700" cy="4539600"/>
          </a:xfrm>
          <a:prstGeom prst="roundRect">
            <a:avLst>
              <a:gd fmla="val 1389" name="adj"/>
            </a:avLst>
          </a:prstGeom>
          <a:noFill/>
          <a:ln cap="flat" cmpd="sng" w="28575">
            <a:solidFill>
              <a:srgbClr val="495085"/>
            </a:solidFill>
            <a:prstDash val="solid"/>
            <a:round/>
            <a:headEnd len="sm" w="sm" type="none"/>
            <a:tailEnd len="sm" w="sm" type="none"/>
          </a:ln>
        </p:spPr>
      </p:pic>
      <p:sp>
        <p:nvSpPr>
          <p:cNvPr id="333" name="Google Shape;333;p50"/>
          <p:cNvSpPr txBox="1"/>
          <p:nvPr>
            <p:ph idx="4294967295" type="title"/>
          </p:nvPr>
        </p:nvSpPr>
        <p:spPr>
          <a:xfrm>
            <a:off x="526594" y="1409625"/>
            <a:ext cx="4648500" cy="717600"/>
          </a:xfrm>
          <a:prstGeom prst="rect">
            <a:avLst/>
          </a:prstGeom>
          <a:noFill/>
          <a:ln>
            <a:noFill/>
          </a:ln>
        </p:spPr>
        <p:txBody>
          <a:bodyPr anchorCtr="0" anchor="ctr" bIns="34275" lIns="34275" spcFirstLastPara="1" rIns="34275" wrap="square" tIns="34275">
            <a:noAutofit/>
          </a:bodyPr>
          <a:lstStyle/>
          <a:p>
            <a:pPr indent="0" lvl="0" marL="0" rtl="0" algn="l">
              <a:lnSpc>
                <a:spcPct val="90000"/>
              </a:lnSpc>
              <a:spcBef>
                <a:spcPts val="0"/>
              </a:spcBef>
              <a:spcAft>
                <a:spcPts val="0"/>
              </a:spcAft>
              <a:buSzPts val="2100"/>
              <a:buNone/>
            </a:pPr>
            <a:r>
              <a:rPr lang="es" sz="2700">
                <a:solidFill>
                  <a:srgbClr val="000000"/>
                </a:solidFill>
              </a:rPr>
              <a:t>Cloud Native Firewalling</a:t>
            </a:r>
            <a:endParaRPr sz="2700">
              <a:solidFill>
                <a:srgbClr val="000000"/>
              </a:solidFill>
            </a:endParaRPr>
          </a:p>
        </p:txBody>
      </p:sp>
      <p:sp>
        <p:nvSpPr>
          <p:cNvPr id="334" name="Google Shape;334;p50"/>
          <p:cNvSpPr txBox="1"/>
          <p:nvPr/>
        </p:nvSpPr>
        <p:spPr>
          <a:xfrm>
            <a:off x="0" y="479419"/>
            <a:ext cx="2670600" cy="325200"/>
          </a:xfrm>
          <a:prstGeom prst="rect">
            <a:avLst/>
          </a:prstGeom>
          <a:solidFill>
            <a:schemeClr val="accent1"/>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lt1"/>
              </a:buClr>
              <a:buSzPts val="1400"/>
              <a:buFont typeface="Calibri"/>
              <a:buNone/>
            </a:pPr>
            <a:r>
              <a:t/>
            </a:r>
            <a:endParaRPr b="1" i="0" sz="1100" u="none" cap="none" strike="noStrike">
              <a:solidFill>
                <a:srgbClr val="0000CE"/>
              </a:solidFill>
              <a:latin typeface="Arial"/>
              <a:ea typeface="Arial"/>
              <a:cs typeface="Arial"/>
              <a:sym typeface="Arial"/>
            </a:endParaRPr>
          </a:p>
        </p:txBody>
      </p:sp>
      <p:sp>
        <p:nvSpPr>
          <p:cNvPr id="335" name="Google Shape;335;p50"/>
          <p:cNvSpPr txBox="1"/>
          <p:nvPr>
            <p:ph idx="4294967295" type="subTitle"/>
          </p:nvPr>
        </p:nvSpPr>
        <p:spPr>
          <a:xfrm>
            <a:off x="526594" y="482063"/>
            <a:ext cx="2144100" cy="320400"/>
          </a:xfrm>
          <a:prstGeom prst="rect">
            <a:avLst/>
          </a:prstGeom>
          <a:no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s" sz="900" u="none" cap="none" strike="noStrike">
                <a:solidFill>
                  <a:srgbClr val="FFFFFF"/>
                </a:solidFill>
                <a:latin typeface="Arial"/>
                <a:ea typeface="Arial"/>
                <a:cs typeface="Arial"/>
                <a:sym typeface="Arial"/>
              </a:rPr>
              <a:t>Automation</a:t>
            </a:r>
            <a:r>
              <a:rPr b="1" i="0" lang="es" sz="900" u="none" cap="none" strike="noStrike">
                <a:solidFill>
                  <a:srgbClr val="9978FF"/>
                </a:solidFill>
                <a:latin typeface="Arial"/>
                <a:ea typeface="Arial"/>
                <a:cs typeface="Arial"/>
                <a:sym typeface="Arial"/>
              </a:rPr>
              <a:t> </a:t>
            </a:r>
            <a:r>
              <a:rPr b="1" i="0" lang="es" sz="900" u="none" cap="none" strike="noStrike">
                <a:solidFill>
                  <a:srgbClr val="FFFFFF"/>
                </a:solidFill>
                <a:latin typeface="Arial"/>
                <a:ea typeface="Arial"/>
                <a:cs typeface="Arial"/>
                <a:sym typeface="Arial"/>
              </a:rPr>
              <a:t>   Visibility    Prevention</a:t>
            </a:r>
            <a:endParaRPr b="1" i="0" sz="900" u="none" cap="none" strike="noStrike">
              <a:solidFill>
                <a:srgbClr val="FFFFFF"/>
              </a:solidFill>
              <a:latin typeface="Arial"/>
              <a:ea typeface="Arial"/>
              <a:cs typeface="Arial"/>
              <a:sym typeface="Arial"/>
            </a:endParaRPr>
          </a:p>
        </p:txBody>
      </p:sp>
      <p:sp>
        <p:nvSpPr>
          <p:cNvPr id="336" name="Google Shape;336;p50"/>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51"/>
          <p:cNvSpPr txBox="1"/>
          <p:nvPr>
            <p:ph idx="4294967295" type="body"/>
          </p:nvPr>
        </p:nvSpPr>
        <p:spPr>
          <a:xfrm>
            <a:off x="526800" y="2000250"/>
            <a:ext cx="3988500" cy="1893600"/>
          </a:xfrm>
          <a:prstGeom prst="rect">
            <a:avLst/>
          </a:prstGeom>
          <a:noFill/>
          <a:ln>
            <a:noFill/>
          </a:ln>
        </p:spPr>
        <p:txBody>
          <a:bodyPr anchorCtr="0" anchor="t" bIns="34275" lIns="34275" spcFirstLastPara="1" rIns="34275" wrap="square" tIns="34275">
            <a:noAutofit/>
          </a:bodyPr>
          <a:lstStyle/>
          <a:p>
            <a:pPr indent="0" lvl="0" marL="0" rtl="0" algn="l">
              <a:lnSpc>
                <a:spcPct val="100000"/>
              </a:lnSpc>
              <a:spcBef>
                <a:spcPts val="0"/>
              </a:spcBef>
              <a:spcAft>
                <a:spcPts val="0"/>
              </a:spcAft>
              <a:buClr>
                <a:srgbClr val="FEFEFE"/>
              </a:buClr>
              <a:buSzPts val="1500"/>
              <a:buNone/>
            </a:pPr>
            <a:r>
              <a:rPr lang="es" sz="1100">
                <a:solidFill>
                  <a:srgbClr val="000000"/>
                </a:solidFill>
              </a:rPr>
              <a:t>Automatic modeling of explicit ‘allow lists’ every app</a:t>
            </a:r>
            <a:endParaRPr sz="1100">
              <a:solidFill>
                <a:srgbClr val="000000"/>
              </a:solidFill>
            </a:endParaRPr>
          </a:p>
          <a:p>
            <a:pPr indent="0" lvl="0" marL="0" rtl="0" algn="l">
              <a:lnSpc>
                <a:spcPct val="100000"/>
              </a:lnSpc>
              <a:spcBef>
                <a:spcPts val="1800"/>
              </a:spcBef>
              <a:spcAft>
                <a:spcPts val="0"/>
              </a:spcAft>
              <a:buClr>
                <a:srgbClr val="FEFEFE"/>
              </a:buClr>
              <a:buSzPts val="1500"/>
              <a:buNone/>
            </a:pPr>
            <a:r>
              <a:rPr lang="es" sz="1100">
                <a:solidFill>
                  <a:srgbClr val="000000"/>
                </a:solidFill>
              </a:rPr>
              <a:t>Automated incident detection and prevention based on model and threat indicators</a:t>
            </a:r>
            <a:endParaRPr sz="1100">
              <a:solidFill>
                <a:srgbClr val="000000"/>
              </a:solidFill>
            </a:endParaRPr>
          </a:p>
          <a:p>
            <a:pPr indent="0" lvl="0" marL="0" rtl="0" algn="l">
              <a:lnSpc>
                <a:spcPct val="100000"/>
              </a:lnSpc>
              <a:spcBef>
                <a:spcPts val="1800"/>
              </a:spcBef>
              <a:spcAft>
                <a:spcPts val="0"/>
              </a:spcAft>
              <a:buClr>
                <a:srgbClr val="FEFEFE"/>
              </a:buClr>
              <a:buSzPts val="1500"/>
              <a:buNone/>
            </a:pPr>
            <a:r>
              <a:rPr lang="es" sz="1100">
                <a:solidFill>
                  <a:srgbClr val="000000"/>
                </a:solidFill>
              </a:rPr>
              <a:t>Continuous forensics for every container and host in your environment</a:t>
            </a:r>
            <a:endParaRPr sz="1100">
              <a:solidFill>
                <a:srgbClr val="000000"/>
              </a:solidFill>
            </a:endParaRPr>
          </a:p>
        </p:txBody>
      </p:sp>
      <p:pic>
        <p:nvPicPr>
          <p:cNvPr id="342" name="Google Shape;342;p51"/>
          <p:cNvPicPr preferRelativeResize="0"/>
          <p:nvPr/>
        </p:nvPicPr>
        <p:blipFill rotWithShape="1">
          <a:blip r:embed="rId3">
            <a:alphaModFix/>
          </a:blip>
          <a:srcRect b="0" l="13043" r="29721" t="0"/>
          <a:stretch/>
        </p:blipFill>
        <p:spPr>
          <a:xfrm>
            <a:off x="5081700" y="238800"/>
            <a:ext cx="4062300" cy="4436400"/>
          </a:xfrm>
          <a:prstGeom prst="roundRect">
            <a:avLst>
              <a:gd fmla="val 1314" name="adj"/>
            </a:avLst>
          </a:prstGeom>
          <a:noFill/>
          <a:ln cap="flat" cmpd="sng" w="28575">
            <a:solidFill>
              <a:srgbClr val="495085"/>
            </a:solidFill>
            <a:prstDash val="solid"/>
            <a:round/>
            <a:headEnd len="sm" w="sm" type="none"/>
            <a:tailEnd len="sm" w="sm" type="none"/>
          </a:ln>
        </p:spPr>
      </p:pic>
      <p:sp>
        <p:nvSpPr>
          <p:cNvPr id="343" name="Google Shape;343;p51"/>
          <p:cNvSpPr txBox="1"/>
          <p:nvPr>
            <p:ph idx="4294967295" type="title"/>
          </p:nvPr>
        </p:nvSpPr>
        <p:spPr>
          <a:xfrm>
            <a:off x="526688" y="1314450"/>
            <a:ext cx="3988800" cy="717600"/>
          </a:xfrm>
          <a:prstGeom prst="rect">
            <a:avLst/>
          </a:prstGeom>
          <a:noFill/>
          <a:ln>
            <a:noFill/>
          </a:ln>
        </p:spPr>
        <p:txBody>
          <a:bodyPr anchorCtr="0" anchor="ctr" bIns="34275" lIns="34275" spcFirstLastPara="1" rIns="34275" wrap="square" tIns="34275">
            <a:noAutofit/>
          </a:bodyPr>
          <a:lstStyle/>
          <a:p>
            <a:pPr indent="0" lvl="0" marL="0" rtl="0" algn="l">
              <a:lnSpc>
                <a:spcPct val="90000"/>
              </a:lnSpc>
              <a:spcBef>
                <a:spcPts val="0"/>
              </a:spcBef>
              <a:spcAft>
                <a:spcPts val="0"/>
              </a:spcAft>
              <a:buSzPts val="2100"/>
              <a:buNone/>
            </a:pPr>
            <a:r>
              <a:rPr lang="es" sz="2700">
                <a:solidFill>
                  <a:srgbClr val="000000"/>
                </a:solidFill>
              </a:rPr>
              <a:t>Runtime Defense</a:t>
            </a:r>
            <a:endParaRPr sz="2700">
              <a:solidFill>
                <a:srgbClr val="000000"/>
              </a:solidFill>
            </a:endParaRPr>
          </a:p>
        </p:txBody>
      </p:sp>
      <p:sp>
        <p:nvSpPr>
          <p:cNvPr id="344" name="Google Shape;344;p51"/>
          <p:cNvSpPr txBox="1"/>
          <p:nvPr/>
        </p:nvSpPr>
        <p:spPr>
          <a:xfrm>
            <a:off x="0" y="479419"/>
            <a:ext cx="2670600" cy="325200"/>
          </a:xfrm>
          <a:prstGeom prst="rect">
            <a:avLst/>
          </a:prstGeom>
          <a:solidFill>
            <a:schemeClr val="accent1"/>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lt1"/>
              </a:buClr>
              <a:buSzPts val="1400"/>
              <a:buFont typeface="Calibri"/>
              <a:buNone/>
            </a:pPr>
            <a:r>
              <a:t/>
            </a:r>
            <a:endParaRPr b="1" i="0" sz="1100" u="none" cap="none" strike="noStrike">
              <a:solidFill>
                <a:srgbClr val="0000CE"/>
              </a:solidFill>
              <a:latin typeface="Arial"/>
              <a:ea typeface="Arial"/>
              <a:cs typeface="Arial"/>
              <a:sym typeface="Arial"/>
            </a:endParaRPr>
          </a:p>
        </p:txBody>
      </p:sp>
      <p:sp>
        <p:nvSpPr>
          <p:cNvPr id="345" name="Google Shape;345;p51"/>
          <p:cNvSpPr txBox="1"/>
          <p:nvPr>
            <p:ph idx="4294967295" type="subTitle"/>
          </p:nvPr>
        </p:nvSpPr>
        <p:spPr>
          <a:xfrm>
            <a:off x="526594" y="482063"/>
            <a:ext cx="2144100" cy="320400"/>
          </a:xfrm>
          <a:prstGeom prst="rect">
            <a:avLst/>
          </a:prstGeom>
          <a:no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s" sz="900" u="none" cap="none" strike="noStrike">
                <a:solidFill>
                  <a:srgbClr val="FFFFFF"/>
                </a:solidFill>
                <a:latin typeface="Arial"/>
                <a:ea typeface="Arial"/>
                <a:cs typeface="Arial"/>
                <a:sym typeface="Arial"/>
              </a:rPr>
              <a:t>Automation</a:t>
            </a:r>
            <a:r>
              <a:rPr b="1" i="0" lang="es" sz="900" u="none" cap="none" strike="noStrike">
                <a:solidFill>
                  <a:srgbClr val="9978FF"/>
                </a:solidFill>
                <a:latin typeface="Arial"/>
                <a:ea typeface="Arial"/>
                <a:cs typeface="Arial"/>
                <a:sym typeface="Arial"/>
              </a:rPr>
              <a:t> </a:t>
            </a:r>
            <a:r>
              <a:rPr b="1" i="0" lang="es" sz="900" u="none" cap="none" strike="noStrike">
                <a:solidFill>
                  <a:srgbClr val="FFFFFF"/>
                </a:solidFill>
                <a:latin typeface="Arial"/>
                <a:ea typeface="Arial"/>
                <a:cs typeface="Arial"/>
                <a:sym typeface="Arial"/>
              </a:rPr>
              <a:t>   </a:t>
            </a:r>
            <a:r>
              <a:rPr b="1" i="0" lang="es" sz="900" u="none" cap="none" strike="noStrike">
                <a:solidFill>
                  <a:schemeClr val="accent2"/>
                </a:solidFill>
                <a:latin typeface="Arial"/>
                <a:ea typeface="Arial"/>
                <a:cs typeface="Arial"/>
                <a:sym typeface="Arial"/>
              </a:rPr>
              <a:t>Visibility</a:t>
            </a:r>
            <a:r>
              <a:rPr b="1" i="0" lang="es" sz="900" u="none" cap="none" strike="noStrike">
                <a:solidFill>
                  <a:srgbClr val="FFFFFF"/>
                </a:solidFill>
                <a:latin typeface="Arial"/>
                <a:ea typeface="Arial"/>
                <a:cs typeface="Arial"/>
                <a:sym typeface="Arial"/>
              </a:rPr>
              <a:t>    Prevention</a:t>
            </a:r>
            <a:endParaRPr b="1" i="0" sz="900" u="none" cap="none" strike="noStrike">
              <a:solidFill>
                <a:srgbClr val="FFFFFF"/>
              </a:solidFill>
              <a:latin typeface="Arial"/>
              <a:ea typeface="Arial"/>
              <a:cs typeface="Arial"/>
              <a:sym typeface="Arial"/>
            </a:endParaRPr>
          </a:p>
        </p:txBody>
      </p:sp>
      <p:sp>
        <p:nvSpPr>
          <p:cNvPr id="346" name="Google Shape;346;p51"/>
          <p:cNvSpPr txBox="1"/>
          <p:nvPr>
            <p:ph idx="12" type="sldNum"/>
          </p:nvPr>
        </p:nvSpPr>
        <p:spPr>
          <a:xfrm>
            <a:off x="317501" y="4804173"/>
            <a:ext cx="3436800" cy="218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pic>
        <p:nvPicPr>
          <p:cNvPr id="347" name="Google Shape;347;p51"/>
          <p:cNvPicPr preferRelativeResize="0"/>
          <p:nvPr/>
        </p:nvPicPr>
        <p:blipFill>
          <a:blip r:embed="rId4">
            <a:alphaModFix/>
          </a:blip>
          <a:stretch>
            <a:fillRect/>
          </a:stretch>
        </p:blipFill>
        <p:spPr>
          <a:xfrm>
            <a:off x="125300" y="3518255"/>
            <a:ext cx="4791491" cy="1351275"/>
          </a:xfrm>
          <a:prstGeom prst="rect">
            <a:avLst/>
          </a:prstGeom>
          <a:noFill/>
          <a:ln>
            <a:noFill/>
          </a:ln>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52"/>
          <p:cNvSpPr txBox="1"/>
          <p:nvPr>
            <p:ph idx="4294967295" type="title"/>
          </p:nvPr>
        </p:nvSpPr>
        <p:spPr>
          <a:xfrm>
            <a:off x="2717998" y="447900"/>
            <a:ext cx="3322200" cy="368400"/>
          </a:xfrm>
          <a:prstGeom prst="rect">
            <a:avLst/>
          </a:prstGeom>
          <a:noFill/>
          <a:ln>
            <a:noFill/>
          </a:ln>
        </p:spPr>
        <p:txBody>
          <a:bodyPr anchorCtr="0" anchor="ctr" bIns="34275" lIns="34275" spcFirstLastPara="1" rIns="34275" wrap="square" tIns="34275">
            <a:noAutofit/>
          </a:bodyPr>
          <a:lstStyle/>
          <a:p>
            <a:pPr indent="0" lvl="0" marL="0" rtl="0" algn="l">
              <a:lnSpc>
                <a:spcPct val="90000"/>
              </a:lnSpc>
              <a:spcBef>
                <a:spcPts val="0"/>
              </a:spcBef>
              <a:spcAft>
                <a:spcPts val="0"/>
              </a:spcAft>
              <a:buSzPts val="2100"/>
              <a:buNone/>
            </a:pPr>
            <a:r>
              <a:rPr lang="es" sz="2700">
                <a:solidFill>
                  <a:srgbClr val="000000"/>
                </a:solidFill>
              </a:rPr>
              <a:t>Runtime Defense</a:t>
            </a:r>
            <a:endParaRPr sz="2700">
              <a:solidFill>
                <a:srgbClr val="000000"/>
              </a:solidFill>
            </a:endParaRPr>
          </a:p>
        </p:txBody>
      </p:sp>
      <p:sp>
        <p:nvSpPr>
          <p:cNvPr id="353" name="Google Shape;353;p52"/>
          <p:cNvSpPr txBox="1"/>
          <p:nvPr/>
        </p:nvSpPr>
        <p:spPr>
          <a:xfrm>
            <a:off x="0" y="479419"/>
            <a:ext cx="2670600" cy="325200"/>
          </a:xfrm>
          <a:prstGeom prst="rect">
            <a:avLst/>
          </a:prstGeom>
          <a:solidFill>
            <a:schemeClr val="accent1"/>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lt1"/>
              </a:buClr>
              <a:buSzPts val="1400"/>
              <a:buFont typeface="Calibri"/>
              <a:buNone/>
            </a:pPr>
            <a:r>
              <a:t/>
            </a:r>
            <a:endParaRPr b="1" i="0" sz="1100" u="none" cap="none" strike="noStrike">
              <a:solidFill>
                <a:srgbClr val="0000CE"/>
              </a:solidFill>
              <a:latin typeface="Arial"/>
              <a:ea typeface="Arial"/>
              <a:cs typeface="Arial"/>
              <a:sym typeface="Arial"/>
            </a:endParaRPr>
          </a:p>
        </p:txBody>
      </p:sp>
      <p:sp>
        <p:nvSpPr>
          <p:cNvPr id="354" name="Google Shape;354;p52"/>
          <p:cNvSpPr txBox="1"/>
          <p:nvPr>
            <p:ph idx="4294967295" type="subTitle"/>
          </p:nvPr>
        </p:nvSpPr>
        <p:spPr>
          <a:xfrm>
            <a:off x="526594" y="482063"/>
            <a:ext cx="2144100" cy="320400"/>
          </a:xfrm>
          <a:prstGeom prst="rect">
            <a:avLst/>
          </a:prstGeom>
          <a:no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s" sz="900" u="none" cap="none" strike="noStrike">
                <a:solidFill>
                  <a:srgbClr val="FFFFFF"/>
                </a:solidFill>
                <a:latin typeface="Arial"/>
                <a:ea typeface="Arial"/>
                <a:cs typeface="Arial"/>
                <a:sym typeface="Arial"/>
              </a:rPr>
              <a:t>Automation</a:t>
            </a:r>
            <a:r>
              <a:rPr b="1" i="0" lang="es" sz="900" u="none" cap="none" strike="noStrike">
                <a:solidFill>
                  <a:srgbClr val="9978FF"/>
                </a:solidFill>
                <a:latin typeface="Arial"/>
                <a:ea typeface="Arial"/>
                <a:cs typeface="Arial"/>
                <a:sym typeface="Arial"/>
              </a:rPr>
              <a:t> </a:t>
            </a:r>
            <a:r>
              <a:rPr b="1" i="0" lang="es" sz="900" u="none" cap="none" strike="noStrike">
                <a:solidFill>
                  <a:srgbClr val="FFFFFF"/>
                </a:solidFill>
                <a:latin typeface="Arial"/>
                <a:ea typeface="Arial"/>
                <a:cs typeface="Arial"/>
                <a:sym typeface="Arial"/>
              </a:rPr>
              <a:t>   </a:t>
            </a:r>
            <a:r>
              <a:rPr b="1" i="0" lang="es" sz="900" u="none" cap="none" strike="noStrike">
                <a:solidFill>
                  <a:schemeClr val="accent2"/>
                </a:solidFill>
                <a:latin typeface="Arial"/>
                <a:ea typeface="Arial"/>
                <a:cs typeface="Arial"/>
                <a:sym typeface="Arial"/>
              </a:rPr>
              <a:t>Visibility</a:t>
            </a:r>
            <a:r>
              <a:rPr b="1" i="0" lang="es" sz="900" u="none" cap="none" strike="noStrike">
                <a:solidFill>
                  <a:srgbClr val="FFFFFF"/>
                </a:solidFill>
                <a:latin typeface="Arial"/>
                <a:ea typeface="Arial"/>
                <a:cs typeface="Arial"/>
                <a:sym typeface="Arial"/>
              </a:rPr>
              <a:t>    Prevention</a:t>
            </a:r>
            <a:endParaRPr b="1" i="0" sz="900" u="none" cap="none" strike="noStrike">
              <a:solidFill>
                <a:srgbClr val="FFFFFF"/>
              </a:solidFill>
              <a:latin typeface="Arial"/>
              <a:ea typeface="Arial"/>
              <a:cs typeface="Arial"/>
              <a:sym typeface="Arial"/>
            </a:endParaRPr>
          </a:p>
        </p:txBody>
      </p:sp>
      <p:sp>
        <p:nvSpPr>
          <p:cNvPr id="355" name="Google Shape;355;p52"/>
          <p:cNvSpPr txBox="1"/>
          <p:nvPr>
            <p:ph idx="12" type="sldNum"/>
          </p:nvPr>
        </p:nvSpPr>
        <p:spPr>
          <a:xfrm>
            <a:off x="354539" y="4754283"/>
            <a:ext cx="4208700" cy="258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500"/>
              <a:buFont typeface="Arial"/>
              <a:buNone/>
            </a:pPr>
            <a:fld id="{00000000-1234-1234-1234-123412341234}" type="slidenum">
              <a:rPr lang="es"/>
              <a:t>‹#›</a:t>
            </a:fld>
            <a:r>
              <a:rPr lang="es"/>
              <a:t>  |  © 2019 Palo Alto Networks. All Rights Reserved.</a:t>
            </a:r>
            <a:endParaRPr/>
          </a:p>
        </p:txBody>
      </p:sp>
      <p:sp>
        <p:nvSpPr>
          <p:cNvPr id="356" name="Google Shape;356;p52"/>
          <p:cNvSpPr/>
          <p:nvPr/>
        </p:nvSpPr>
        <p:spPr>
          <a:xfrm rot="5400000">
            <a:off x="4846030" y="2935060"/>
            <a:ext cx="681900" cy="1264800"/>
          </a:xfrm>
          <a:prstGeom prst="roundRect">
            <a:avLst>
              <a:gd fmla="val 5159" name="adj"/>
            </a:avLst>
          </a:prstGeom>
          <a:solidFill>
            <a:srgbClr val="FEFEFE"/>
          </a:solidFill>
          <a:ln cap="flat" cmpd="sng" w="12700">
            <a:solidFill>
              <a:srgbClr val="CDD6EE"/>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357" name="Google Shape;357;p52"/>
          <p:cNvGrpSpPr/>
          <p:nvPr/>
        </p:nvGrpSpPr>
        <p:grpSpPr>
          <a:xfrm>
            <a:off x="2282918" y="3029862"/>
            <a:ext cx="1761754" cy="203861"/>
            <a:chOff x="0" y="0"/>
            <a:chExt cx="2696700" cy="312000"/>
          </a:xfrm>
        </p:grpSpPr>
        <p:sp>
          <p:nvSpPr>
            <p:cNvPr id="358" name="Google Shape;358;p52"/>
            <p:cNvSpPr/>
            <p:nvPr/>
          </p:nvSpPr>
          <p:spPr>
            <a:xfrm>
              <a:off x="0" y="0"/>
              <a:ext cx="2696700" cy="312000"/>
            </a:xfrm>
            <a:prstGeom prst="roundRect">
              <a:avLst>
                <a:gd fmla="val 16667" name="adj"/>
              </a:avLst>
            </a:prstGeom>
            <a:solidFill>
              <a:srgbClr val="D8D8D8"/>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59" name="Google Shape;359;p52"/>
            <p:cNvSpPr txBox="1"/>
            <p:nvPr/>
          </p:nvSpPr>
          <p:spPr>
            <a:xfrm>
              <a:off x="15225" y="8629"/>
              <a:ext cx="2666400" cy="2946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s" sz="1000" u="none" cap="none" strike="noStrike">
                  <a:solidFill>
                    <a:srgbClr val="000000"/>
                  </a:solidFill>
                  <a:latin typeface="Arial"/>
                  <a:ea typeface="Arial"/>
                  <a:cs typeface="Arial"/>
                  <a:sym typeface="Arial"/>
                </a:rPr>
                <a:t>Docker Engine</a:t>
              </a:r>
              <a:endParaRPr b="0" i="0" sz="1100" u="none" cap="none" strike="noStrike">
                <a:solidFill>
                  <a:srgbClr val="000000"/>
                </a:solidFill>
                <a:latin typeface="Arial"/>
                <a:ea typeface="Arial"/>
                <a:cs typeface="Arial"/>
                <a:sym typeface="Arial"/>
              </a:endParaRPr>
            </a:p>
          </p:txBody>
        </p:sp>
      </p:grpSp>
      <p:sp>
        <p:nvSpPr>
          <p:cNvPr id="360" name="Google Shape;360;p52"/>
          <p:cNvSpPr/>
          <p:nvPr/>
        </p:nvSpPr>
        <p:spPr>
          <a:xfrm rot="5400000">
            <a:off x="3062550" y="2010000"/>
            <a:ext cx="681900" cy="1281600"/>
          </a:xfrm>
          <a:prstGeom prst="roundRect">
            <a:avLst>
              <a:gd fmla="val 4520" name="adj"/>
            </a:avLst>
          </a:prstGeom>
          <a:solidFill>
            <a:srgbClr val="FEFEFE"/>
          </a:solidFill>
          <a:ln cap="flat" cmpd="sng" w="12700">
            <a:solidFill>
              <a:srgbClr val="CDD6EE"/>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Picture 22" id="361" name="Google Shape;361;p52"/>
          <p:cNvPicPr preferRelativeResize="0"/>
          <p:nvPr/>
        </p:nvPicPr>
        <p:blipFill rotWithShape="1">
          <a:blip r:embed="rId3">
            <a:alphaModFix/>
          </a:blip>
          <a:srcRect b="0" l="0" r="0" t="0"/>
          <a:stretch/>
        </p:blipFill>
        <p:spPr>
          <a:xfrm>
            <a:off x="5767724" y="1629043"/>
            <a:ext cx="346161" cy="1210751"/>
          </a:xfrm>
          <a:prstGeom prst="rect">
            <a:avLst/>
          </a:prstGeom>
          <a:noFill/>
          <a:ln>
            <a:noFill/>
          </a:ln>
        </p:spPr>
      </p:pic>
      <p:grpSp>
        <p:nvGrpSpPr>
          <p:cNvPr id="362" name="Google Shape;362;p52"/>
          <p:cNvGrpSpPr/>
          <p:nvPr/>
        </p:nvGrpSpPr>
        <p:grpSpPr>
          <a:xfrm>
            <a:off x="4525323" y="1651950"/>
            <a:ext cx="1130402" cy="654055"/>
            <a:chOff x="-1" y="0"/>
            <a:chExt cx="1730295" cy="1001002"/>
          </a:xfrm>
        </p:grpSpPr>
        <p:sp>
          <p:nvSpPr>
            <p:cNvPr id="363" name="Google Shape;363;p52"/>
            <p:cNvSpPr/>
            <p:nvPr/>
          </p:nvSpPr>
          <p:spPr>
            <a:xfrm>
              <a:off x="-1" y="0"/>
              <a:ext cx="1730295" cy="1001002"/>
            </a:xfrm>
            <a:custGeom>
              <a:rect b="b" l="l" r="r" t="t"/>
              <a:pathLst>
                <a:path extrusionOk="0" h="20684" w="20879">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FEFEFE"/>
            </a:solidFill>
            <a:ln cap="flat" cmpd="sng" w="12700">
              <a:solidFill>
                <a:srgbClr val="363636"/>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64" name="Google Shape;364;p52"/>
            <p:cNvSpPr/>
            <p:nvPr/>
          </p:nvSpPr>
          <p:spPr>
            <a:xfrm>
              <a:off x="87860" y="50900"/>
              <a:ext cx="1585548" cy="849906"/>
            </a:xfrm>
            <a:custGeom>
              <a:rect b="b" l="l" r="r" t="t"/>
              <a:pathLst>
                <a:path extrusionOk="0" h="21600" w="2160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cap="flat" cmpd="sng" w="12700">
              <a:solidFill>
                <a:srgbClr val="363636"/>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grpSp>
        <p:nvGrpSpPr>
          <p:cNvPr id="365" name="Google Shape;365;p52"/>
          <p:cNvGrpSpPr/>
          <p:nvPr/>
        </p:nvGrpSpPr>
        <p:grpSpPr>
          <a:xfrm>
            <a:off x="4897991" y="1758184"/>
            <a:ext cx="436030" cy="436097"/>
            <a:chOff x="-1" y="-1"/>
            <a:chExt cx="667427" cy="667427"/>
          </a:xfrm>
        </p:grpSpPr>
        <p:pic>
          <p:nvPicPr>
            <p:cNvPr descr="Picture 25" id="366" name="Google Shape;366;p52"/>
            <p:cNvPicPr preferRelativeResize="0"/>
            <p:nvPr/>
          </p:nvPicPr>
          <p:blipFill rotWithShape="1">
            <a:blip r:embed="rId4">
              <a:alphaModFix/>
            </a:blip>
            <a:srcRect b="0" l="0" r="0" t="0"/>
            <a:stretch/>
          </p:blipFill>
          <p:spPr>
            <a:xfrm>
              <a:off x="-1" y="-1"/>
              <a:ext cx="362627" cy="362627"/>
            </a:xfrm>
            <a:prstGeom prst="rect">
              <a:avLst/>
            </a:prstGeom>
            <a:noFill/>
            <a:ln>
              <a:noFill/>
            </a:ln>
          </p:spPr>
        </p:pic>
        <p:pic>
          <p:nvPicPr>
            <p:cNvPr descr="Picture 27" id="367" name="Google Shape;367;p52"/>
            <p:cNvPicPr preferRelativeResize="0"/>
            <p:nvPr/>
          </p:nvPicPr>
          <p:blipFill rotWithShape="1">
            <a:blip r:embed="rId4">
              <a:alphaModFix/>
            </a:blip>
            <a:srcRect b="0" l="0" r="0" t="0"/>
            <a:stretch/>
          </p:blipFill>
          <p:spPr>
            <a:xfrm>
              <a:off x="152400" y="152400"/>
              <a:ext cx="362626" cy="362626"/>
            </a:xfrm>
            <a:prstGeom prst="rect">
              <a:avLst/>
            </a:prstGeom>
            <a:noFill/>
            <a:ln>
              <a:noFill/>
            </a:ln>
          </p:spPr>
        </p:pic>
        <p:pic>
          <p:nvPicPr>
            <p:cNvPr descr="Picture 28" id="368" name="Google Shape;368;p52"/>
            <p:cNvPicPr preferRelativeResize="0"/>
            <p:nvPr/>
          </p:nvPicPr>
          <p:blipFill rotWithShape="1">
            <a:blip r:embed="rId4">
              <a:alphaModFix/>
            </a:blip>
            <a:srcRect b="0" l="0" r="0" t="0"/>
            <a:stretch/>
          </p:blipFill>
          <p:spPr>
            <a:xfrm>
              <a:off x="304800" y="304800"/>
              <a:ext cx="362626" cy="362626"/>
            </a:xfrm>
            <a:prstGeom prst="rect">
              <a:avLst/>
            </a:prstGeom>
            <a:noFill/>
            <a:ln>
              <a:noFill/>
            </a:ln>
          </p:spPr>
        </p:pic>
      </p:grpSp>
      <p:pic>
        <p:nvPicPr>
          <p:cNvPr descr="Picture 33" id="369" name="Google Shape;369;p52"/>
          <p:cNvPicPr preferRelativeResize="0"/>
          <p:nvPr/>
        </p:nvPicPr>
        <p:blipFill rotWithShape="1">
          <a:blip r:embed="rId5">
            <a:alphaModFix/>
          </a:blip>
          <a:srcRect b="0" l="0" r="0" t="0"/>
          <a:stretch/>
        </p:blipFill>
        <p:spPr>
          <a:xfrm>
            <a:off x="4065503" y="2097445"/>
            <a:ext cx="252406" cy="252495"/>
          </a:xfrm>
          <a:prstGeom prst="rect">
            <a:avLst/>
          </a:prstGeom>
          <a:noFill/>
          <a:ln>
            <a:noFill/>
          </a:ln>
        </p:spPr>
      </p:pic>
      <p:pic>
        <p:nvPicPr>
          <p:cNvPr descr="Picture 39" id="370" name="Google Shape;370;p52"/>
          <p:cNvPicPr preferRelativeResize="0"/>
          <p:nvPr/>
        </p:nvPicPr>
        <p:blipFill rotWithShape="1">
          <a:blip r:embed="rId6">
            <a:alphaModFix/>
          </a:blip>
          <a:srcRect b="0" l="0" r="0" t="0"/>
          <a:stretch/>
        </p:blipFill>
        <p:spPr>
          <a:xfrm>
            <a:off x="5373756" y="3528659"/>
            <a:ext cx="298612" cy="298719"/>
          </a:xfrm>
          <a:prstGeom prst="rect">
            <a:avLst/>
          </a:prstGeom>
          <a:noFill/>
          <a:ln>
            <a:noFill/>
          </a:ln>
        </p:spPr>
      </p:pic>
      <p:grpSp>
        <p:nvGrpSpPr>
          <p:cNvPr id="371" name="Google Shape;371;p52"/>
          <p:cNvGrpSpPr/>
          <p:nvPr/>
        </p:nvGrpSpPr>
        <p:grpSpPr>
          <a:xfrm>
            <a:off x="4060167" y="3946519"/>
            <a:ext cx="1761754" cy="203861"/>
            <a:chOff x="0" y="0"/>
            <a:chExt cx="2696700" cy="312000"/>
          </a:xfrm>
        </p:grpSpPr>
        <p:sp>
          <p:nvSpPr>
            <p:cNvPr id="372" name="Google Shape;372;p52"/>
            <p:cNvSpPr/>
            <p:nvPr/>
          </p:nvSpPr>
          <p:spPr>
            <a:xfrm>
              <a:off x="0" y="0"/>
              <a:ext cx="2696700" cy="312000"/>
            </a:xfrm>
            <a:prstGeom prst="roundRect">
              <a:avLst>
                <a:gd fmla="val 16667" name="adj"/>
              </a:avLst>
            </a:prstGeom>
            <a:solidFill>
              <a:srgbClr val="D8D8D8"/>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73" name="Google Shape;373;p52"/>
            <p:cNvSpPr txBox="1"/>
            <p:nvPr/>
          </p:nvSpPr>
          <p:spPr>
            <a:xfrm>
              <a:off x="15225" y="8629"/>
              <a:ext cx="2666400" cy="2946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s" sz="1000" u="none" cap="none" strike="noStrike">
                  <a:solidFill>
                    <a:srgbClr val="000000"/>
                  </a:solidFill>
                  <a:latin typeface="Arial"/>
                  <a:ea typeface="Arial"/>
                  <a:cs typeface="Arial"/>
                  <a:sym typeface="Arial"/>
                </a:rPr>
                <a:t>Docker Engine</a:t>
              </a:r>
              <a:endParaRPr b="0" i="0" sz="1100" u="none" cap="none" strike="noStrike">
                <a:solidFill>
                  <a:srgbClr val="000000"/>
                </a:solidFill>
                <a:latin typeface="Arial"/>
                <a:ea typeface="Arial"/>
                <a:cs typeface="Arial"/>
                <a:sym typeface="Arial"/>
              </a:endParaRPr>
            </a:p>
          </p:txBody>
        </p:sp>
      </p:grpSp>
      <p:pic>
        <p:nvPicPr>
          <p:cNvPr descr="Picture 46" id="374" name="Google Shape;374;p52"/>
          <p:cNvPicPr preferRelativeResize="0"/>
          <p:nvPr/>
        </p:nvPicPr>
        <p:blipFill rotWithShape="1">
          <a:blip r:embed="rId7">
            <a:alphaModFix/>
          </a:blip>
          <a:srcRect b="0" l="0" r="0" t="0"/>
          <a:stretch/>
        </p:blipFill>
        <p:spPr>
          <a:xfrm>
            <a:off x="4635399" y="3290538"/>
            <a:ext cx="263537" cy="263631"/>
          </a:xfrm>
          <a:prstGeom prst="rect">
            <a:avLst/>
          </a:prstGeom>
          <a:noFill/>
          <a:ln>
            <a:noFill/>
          </a:ln>
        </p:spPr>
      </p:pic>
      <p:sp>
        <p:nvSpPr>
          <p:cNvPr id="375" name="Google Shape;375;p52"/>
          <p:cNvSpPr/>
          <p:nvPr/>
        </p:nvSpPr>
        <p:spPr>
          <a:xfrm>
            <a:off x="4886513" y="3398994"/>
            <a:ext cx="109512" cy="320490"/>
          </a:xfrm>
          <a:custGeom>
            <a:rect b="b" l="l" r="r" t="t"/>
            <a:pathLst>
              <a:path extrusionOk="0" h="21600" w="21600">
                <a:moveTo>
                  <a:pt x="0" y="17909"/>
                </a:moveTo>
                <a:lnTo>
                  <a:pt x="5400" y="17909"/>
                </a:lnTo>
                <a:lnTo>
                  <a:pt x="5400" y="0"/>
                </a:lnTo>
                <a:lnTo>
                  <a:pt x="16200" y="0"/>
                </a:lnTo>
                <a:lnTo>
                  <a:pt x="16200" y="17909"/>
                </a:lnTo>
                <a:lnTo>
                  <a:pt x="21600" y="17909"/>
                </a:lnTo>
                <a:lnTo>
                  <a:pt x="10800" y="21600"/>
                </a:lnTo>
                <a:close/>
              </a:path>
            </a:pathLst>
          </a:custGeom>
          <a:solidFill>
            <a:srgbClr val="FF0000"/>
          </a:solidFill>
          <a:ln cap="flat" cmpd="sng" w="12700">
            <a:solidFill>
              <a:srgbClr val="FF000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Picture 48" id="376" name="Google Shape;376;p52"/>
          <p:cNvPicPr preferRelativeResize="0"/>
          <p:nvPr/>
        </p:nvPicPr>
        <p:blipFill rotWithShape="1">
          <a:blip r:embed="rId8">
            <a:alphaModFix/>
          </a:blip>
          <a:srcRect b="0" l="0" r="0" t="0"/>
          <a:stretch/>
        </p:blipFill>
        <p:spPr>
          <a:xfrm>
            <a:off x="5058677" y="3547918"/>
            <a:ext cx="252405" cy="252495"/>
          </a:xfrm>
          <a:prstGeom prst="rect">
            <a:avLst/>
          </a:prstGeom>
          <a:noFill/>
          <a:ln>
            <a:noFill/>
          </a:ln>
        </p:spPr>
      </p:pic>
      <p:sp>
        <p:nvSpPr>
          <p:cNvPr id="377" name="Google Shape;377;p52"/>
          <p:cNvSpPr/>
          <p:nvPr/>
        </p:nvSpPr>
        <p:spPr>
          <a:xfrm rot="5400000">
            <a:off x="6620612" y="3860811"/>
            <a:ext cx="681900" cy="1265400"/>
          </a:xfrm>
          <a:prstGeom prst="roundRect">
            <a:avLst>
              <a:gd fmla="val 3881" name="adj"/>
            </a:avLst>
          </a:prstGeom>
          <a:noFill/>
          <a:ln cap="flat" cmpd="sng" w="12700">
            <a:solidFill>
              <a:srgbClr val="CDD6EE"/>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378" name="Google Shape;378;p52"/>
          <p:cNvGrpSpPr/>
          <p:nvPr/>
        </p:nvGrpSpPr>
        <p:grpSpPr>
          <a:xfrm>
            <a:off x="5832879" y="4872571"/>
            <a:ext cx="1761754" cy="203861"/>
            <a:chOff x="0" y="0"/>
            <a:chExt cx="2696700" cy="312000"/>
          </a:xfrm>
        </p:grpSpPr>
        <p:sp>
          <p:nvSpPr>
            <p:cNvPr id="379" name="Google Shape;379;p52"/>
            <p:cNvSpPr/>
            <p:nvPr/>
          </p:nvSpPr>
          <p:spPr>
            <a:xfrm>
              <a:off x="0" y="0"/>
              <a:ext cx="2696700" cy="312000"/>
            </a:xfrm>
            <a:prstGeom prst="roundRect">
              <a:avLst>
                <a:gd fmla="val 16667" name="adj"/>
              </a:avLst>
            </a:prstGeom>
            <a:solidFill>
              <a:srgbClr val="D8D8D8"/>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80" name="Google Shape;380;p52"/>
            <p:cNvSpPr txBox="1"/>
            <p:nvPr/>
          </p:nvSpPr>
          <p:spPr>
            <a:xfrm>
              <a:off x="15225" y="8629"/>
              <a:ext cx="2666400" cy="2946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s" sz="1000" u="none" cap="none" strike="noStrike">
                  <a:solidFill>
                    <a:srgbClr val="000000"/>
                  </a:solidFill>
                  <a:latin typeface="Arial"/>
                  <a:ea typeface="Arial"/>
                  <a:cs typeface="Arial"/>
                  <a:sym typeface="Arial"/>
                </a:rPr>
                <a:t>Docker Engine</a:t>
              </a:r>
              <a:endParaRPr b="0" i="0" sz="1100" u="none" cap="none" strike="noStrike">
                <a:solidFill>
                  <a:srgbClr val="000000"/>
                </a:solidFill>
                <a:latin typeface="Arial"/>
                <a:ea typeface="Arial"/>
                <a:cs typeface="Arial"/>
                <a:sym typeface="Arial"/>
              </a:endParaRPr>
            </a:p>
          </p:txBody>
        </p:sp>
      </p:grpSp>
      <p:pic>
        <p:nvPicPr>
          <p:cNvPr descr="Picture 55" id="381" name="Google Shape;381;p52"/>
          <p:cNvPicPr preferRelativeResize="0"/>
          <p:nvPr/>
        </p:nvPicPr>
        <p:blipFill rotWithShape="1">
          <a:blip r:embed="rId7">
            <a:alphaModFix/>
          </a:blip>
          <a:srcRect b="0" l="0" r="0" t="0"/>
          <a:stretch/>
        </p:blipFill>
        <p:spPr>
          <a:xfrm>
            <a:off x="6426046" y="4212689"/>
            <a:ext cx="263537" cy="263631"/>
          </a:xfrm>
          <a:prstGeom prst="rect">
            <a:avLst/>
          </a:prstGeom>
          <a:noFill/>
          <a:ln>
            <a:noFill/>
          </a:ln>
        </p:spPr>
      </p:pic>
      <p:pic>
        <p:nvPicPr>
          <p:cNvPr descr="Picture 57" id="382" name="Google Shape;382;p52"/>
          <p:cNvPicPr preferRelativeResize="0"/>
          <p:nvPr/>
        </p:nvPicPr>
        <p:blipFill rotWithShape="1">
          <a:blip r:embed="rId8">
            <a:alphaModFix/>
          </a:blip>
          <a:srcRect b="0" l="0" r="0" t="0"/>
          <a:stretch/>
        </p:blipFill>
        <p:spPr>
          <a:xfrm>
            <a:off x="6731690" y="4426766"/>
            <a:ext cx="252405" cy="252495"/>
          </a:xfrm>
          <a:prstGeom prst="rect">
            <a:avLst/>
          </a:prstGeom>
          <a:noFill/>
          <a:ln>
            <a:noFill/>
          </a:ln>
        </p:spPr>
      </p:pic>
      <p:sp>
        <p:nvSpPr>
          <p:cNvPr id="383" name="Google Shape;383;p52"/>
          <p:cNvSpPr txBox="1"/>
          <p:nvPr/>
        </p:nvSpPr>
        <p:spPr>
          <a:xfrm>
            <a:off x="2840622" y="2418456"/>
            <a:ext cx="1180800" cy="1677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800"/>
              <a:buFont typeface="Consolas"/>
              <a:buNone/>
            </a:pPr>
            <a:r>
              <a:rPr b="0" i="0" lang="es" sz="800" u="none" cap="none" strike="noStrike">
                <a:solidFill>
                  <a:srgbClr val="000000"/>
                </a:solidFill>
                <a:latin typeface="Consolas"/>
                <a:ea typeface="Consolas"/>
                <a:cs typeface="Consolas"/>
                <a:sym typeface="Consolas"/>
              </a:rPr>
              <a:t>nc –l –p 666</a:t>
            </a:r>
            <a:endParaRPr b="0" i="0" sz="1100" u="none" cap="none" strike="noStrike">
              <a:solidFill>
                <a:srgbClr val="000000"/>
              </a:solidFill>
              <a:latin typeface="Arial"/>
              <a:ea typeface="Arial"/>
              <a:cs typeface="Arial"/>
              <a:sym typeface="Arial"/>
            </a:endParaRPr>
          </a:p>
        </p:txBody>
      </p:sp>
      <p:grpSp>
        <p:nvGrpSpPr>
          <p:cNvPr id="384" name="Google Shape;384;p52"/>
          <p:cNvGrpSpPr/>
          <p:nvPr/>
        </p:nvGrpSpPr>
        <p:grpSpPr>
          <a:xfrm>
            <a:off x="518315" y="2453344"/>
            <a:ext cx="1780961" cy="203861"/>
            <a:chOff x="0" y="0"/>
            <a:chExt cx="2726100" cy="312000"/>
          </a:xfrm>
        </p:grpSpPr>
        <p:sp>
          <p:nvSpPr>
            <p:cNvPr id="385" name="Google Shape;385;p52"/>
            <p:cNvSpPr/>
            <p:nvPr/>
          </p:nvSpPr>
          <p:spPr>
            <a:xfrm>
              <a:off x="0" y="0"/>
              <a:ext cx="2726100" cy="312000"/>
            </a:xfrm>
            <a:prstGeom prst="roundRect">
              <a:avLst>
                <a:gd fmla="val 16667" name="adj"/>
              </a:avLst>
            </a:prstGeom>
            <a:solidFill>
              <a:srgbClr val="D8D8D8"/>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86" name="Google Shape;386;p52"/>
            <p:cNvSpPr txBox="1"/>
            <p:nvPr/>
          </p:nvSpPr>
          <p:spPr>
            <a:xfrm>
              <a:off x="15225" y="8629"/>
              <a:ext cx="2695500" cy="2946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s" sz="1000" u="none" cap="none" strike="noStrike">
                  <a:solidFill>
                    <a:srgbClr val="000000"/>
                  </a:solidFill>
                  <a:latin typeface="Arial"/>
                  <a:ea typeface="Arial"/>
                  <a:cs typeface="Arial"/>
                  <a:sym typeface="Arial"/>
                </a:rPr>
                <a:t>Docker Engine</a:t>
              </a:r>
              <a:endParaRPr b="0" i="0" sz="1100" u="none" cap="none" strike="noStrike">
                <a:solidFill>
                  <a:srgbClr val="000000"/>
                </a:solidFill>
                <a:latin typeface="Arial"/>
                <a:ea typeface="Arial"/>
                <a:cs typeface="Arial"/>
                <a:sym typeface="Arial"/>
              </a:endParaRPr>
            </a:p>
          </p:txBody>
        </p:sp>
      </p:grpSp>
      <p:grpSp>
        <p:nvGrpSpPr>
          <p:cNvPr id="387" name="Google Shape;387;p52"/>
          <p:cNvGrpSpPr/>
          <p:nvPr/>
        </p:nvGrpSpPr>
        <p:grpSpPr>
          <a:xfrm>
            <a:off x="754411" y="1725669"/>
            <a:ext cx="226564" cy="703124"/>
            <a:chOff x="78" y="0"/>
            <a:chExt cx="346800" cy="1076100"/>
          </a:xfrm>
        </p:grpSpPr>
        <p:sp>
          <p:nvSpPr>
            <p:cNvPr id="388" name="Google Shape;388;p52"/>
            <p:cNvSpPr/>
            <p:nvPr/>
          </p:nvSpPr>
          <p:spPr>
            <a:xfrm rot="5400000">
              <a:off x="-364572" y="364650"/>
              <a:ext cx="1076100" cy="346800"/>
            </a:xfrm>
            <a:prstGeom prst="roundRect">
              <a:avLst>
                <a:gd fmla="val 16667" name="adj"/>
              </a:avLst>
            </a:prstGeom>
            <a:solidFill>
              <a:srgbClr val="9AE2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89" name="Google Shape;389;p52"/>
            <p:cNvSpPr txBox="1"/>
            <p:nvPr/>
          </p:nvSpPr>
          <p:spPr>
            <a:xfrm rot="5400000">
              <a:off x="-347691" y="377981"/>
              <a:ext cx="1042200" cy="3201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s" sz="1100" u="none" cap="none" strike="noStrike">
                  <a:solidFill>
                    <a:srgbClr val="000000"/>
                  </a:solidFill>
                  <a:latin typeface="Arial"/>
                  <a:ea typeface="Arial"/>
                  <a:cs typeface="Arial"/>
                  <a:sym typeface="Arial"/>
                </a:rPr>
                <a:t>App</a:t>
              </a:r>
              <a:endParaRPr b="0" i="0" sz="1100" u="none" cap="none" strike="noStrike">
                <a:solidFill>
                  <a:srgbClr val="000000"/>
                </a:solidFill>
                <a:latin typeface="Arial"/>
                <a:ea typeface="Arial"/>
                <a:cs typeface="Arial"/>
                <a:sym typeface="Arial"/>
              </a:endParaRPr>
            </a:p>
          </p:txBody>
        </p:sp>
      </p:grpSp>
      <p:grpSp>
        <p:nvGrpSpPr>
          <p:cNvPr id="390" name="Google Shape;390;p52"/>
          <p:cNvGrpSpPr/>
          <p:nvPr/>
        </p:nvGrpSpPr>
        <p:grpSpPr>
          <a:xfrm>
            <a:off x="1015888" y="1733332"/>
            <a:ext cx="1264136" cy="682150"/>
            <a:chOff x="147" y="0"/>
            <a:chExt cx="1935000" cy="1044000"/>
          </a:xfrm>
        </p:grpSpPr>
        <p:sp>
          <p:nvSpPr>
            <p:cNvPr id="391" name="Google Shape;391;p52"/>
            <p:cNvSpPr/>
            <p:nvPr/>
          </p:nvSpPr>
          <p:spPr>
            <a:xfrm rot="5400000">
              <a:off x="445647" y="-445500"/>
              <a:ext cx="1044000" cy="1935000"/>
            </a:xfrm>
            <a:prstGeom prst="roundRect">
              <a:avLst>
                <a:gd fmla="val 6438" name="adj"/>
              </a:avLst>
            </a:prstGeom>
            <a:solidFill>
              <a:srgbClr val="FEFEFE"/>
            </a:solidFill>
            <a:ln cap="flat" cmpd="sng" w="12700">
              <a:solidFill>
                <a:srgbClr val="CDD6EE"/>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92" name="Google Shape;392;p52"/>
            <p:cNvSpPr txBox="1"/>
            <p:nvPr/>
          </p:nvSpPr>
          <p:spPr>
            <a:xfrm>
              <a:off x="19686" y="381035"/>
              <a:ext cx="1895700" cy="282000"/>
            </a:xfrm>
            <a:prstGeom prst="rect">
              <a:avLst/>
            </a:prstGeom>
            <a:noFill/>
            <a:ln cap="flat" cmpd="sng" w="12700">
              <a:solidFill>
                <a:srgbClr val="CDD6EE"/>
              </a:solidFill>
              <a:prstDash val="solid"/>
              <a:miter lim="4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3E5DB9"/>
                </a:buClr>
                <a:buSzPts val="900"/>
                <a:buFont typeface="Arial"/>
                <a:buNone/>
              </a:pPr>
              <a:r>
                <a:rPr b="0" i="1" lang="es" sz="900" u="none" cap="none" strike="noStrike">
                  <a:solidFill>
                    <a:srgbClr val="3E5DB9"/>
                  </a:solidFill>
                  <a:latin typeface="Arial"/>
                  <a:ea typeface="Arial"/>
                  <a:cs typeface="Arial"/>
                  <a:sym typeface="Arial"/>
                </a:rPr>
                <a:t>vulnerable web service</a:t>
              </a:r>
              <a:endParaRPr b="0" i="0" sz="1100" u="none" cap="none" strike="noStrike">
                <a:solidFill>
                  <a:srgbClr val="000000"/>
                </a:solidFill>
                <a:latin typeface="Arial"/>
                <a:ea typeface="Arial"/>
                <a:cs typeface="Arial"/>
                <a:sym typeface="Arial"/>
              </a:endParaRPr>
            </a:p>
          </p:txBody>
        </p:sp>
      </p:grpSp>
      <p:sp>
        <p:nvSpPr>
          <p:cNvPr id="393" name="Google Shape;393;p52"/>
          <p:cNvSpPr txBox="1"/>
          <p:nvPr/>
        </p:nvSpPr>
        <p:spPr>
          <a:xfrm>
            <a:off x="2587447" y="1567474"/>
            <a:ext cx="2003100" cy="2757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800"/>
              <a:buFont typeface="Consolas"/>
              <a:buNone/>
            </a:pPr>
            <a:r>
              <a:rPr b="0" i="0" lang="es" sz="800" u="none" cap="none" strike="noStrike">
                <a:solidFill>
                  <a:srgbClr val="000000"/>
                </a:solidFill>
                <a:latin typeface="Consolas"/>
                <a:ea typeface="Consolas"/>
                <a:cs typeface="Consolas"/>
                <a:sym typeface="Consolas"/>
              </a:rPr>
              <a:t>buffer = OPENSSL_malloc(1 + 2 + payload + padding);bp = buffer;</a:t>
            </a:r>
            <a:endParaRPr b="0" i="0" sz="1100" u="none" cap="none" strike="noStrike">
              <a:solidFill>
                <a:srgbClr val="000000"/>
              </a:solidFill>
              <a:latin typeface="Arial"/>
              <a:ea typeface="Arial"/>
              <a:cs typeface="Arial"/>
              <a:sym typeface="Arial"/>
            </a:endParaRPr>
          </a:p>
        </p:txBody>
      </p:sp>
      <p:sp>
        <p:nvSpPr>
          <p:cNvPr id="394" name="Google Shape;394;p52"/>
          <p:cNvSpPr/>
          <p:nvPr/>
        </p:nvSpPr>
        <p:spPr>
          <a:xfrm rot="5400000">
            <a:off x="3113065" y="1273188"/>
            <a:ext cx="119340" cy="1542726"/>
          </a:xfrm>
          <a:custGeom>
            <a:rect b="b" l="l" r="r" t="t"/>
            <a:pathLst>
              <a:path extrusionOk="0" h="21600" w="21600">
                <a:moveTo>
                  <a:pt x="0" y="20764"/>
                </a:moveTo>
                <a:lnTo>
                  <a:pt x="5400" y="20764"/>
                </a:lnTo>
                <a:lnTo>
                  <a:pt x="5400" y="0"/>
                </a:lnTo>
                <a:lnTo>
                  <a:pt x="16200" y="0"/>
                </a:lnTo>
                <a:lnTo>
                  <a:pt x="16200" y="20764"/>
                </a:lnTo>
                <a:lnTo>
                  <a:pt x="21600" y="20764"/>
                </a:lnTo>
                <a:lnTo>
                  <a:pt x="10800" y="21600"/>
                </a:lnTo>
                <a:close/>
              </a:path>
            </a:pathLst>
          </a:custGeom>
          <a:solidFill>
            <a:srgbClr val="FF0000"/>
          </a:solidFill>
          <a:ln cap="flat" cmpd="sng" w="12700">
            <a:solidFill>
              <a:srgbClr val="FF000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395" name="Google Shape;395;p52"/>
          <p:cNvSpPr/>
          <p:nvPr/>
        </p:nvSpPr>
        <p:spPr>
          <a:xfrm rot="3315611">
            <a:off x="3867395" y="2258934"/>
            <a:ext cx="109544" cy="320430"/>
          </a:xfrm>
          <a:custGeom>
            <a:rect b="b" l="l" r="r" t="t"/>
            <a:pathLst>
              <a:path extrusionOk="0" h="21600" w="21600">
                <a:moveTo>
                  <a:pt x="0" y="17909"/>
                </a:moveTo>
                <a:lnTo>
                  <a:pt x="5400" y="17909"/>
                </a:lnTo>
                <a:lnTo>
                  <a:pt x="5400" y="0"/>
                </a:lnTo>
                <a:lnTo>
                  <a:pt x="16200" y="0"/>
                </a:lnTo>
                <a:lnTo>
                  <a:pt x="16200" y="17909"/>
                </a:lnTo>
                <a:lnTo>
                  <a:pt x="21600" y="17909"/>
                </a:lnTo>
                <a:lnTo>
                  <a:pt x="10800" y="21600"/>
                </a:lnTo>
                <a:close/>
              </a:path>
            </a:pathLst>
          </a:custGeom>
          <a:solidFill>
            <a:srgbClr val="FF0000"/>
          </a:solidFill>
          <a:ln cap="flat" cmpd="sng" w="12700">
            <a:solidFill>
              <a:srgbClr val="FF0000"/>
            </a:solidFill>
            <a:prstDash val="solid"/>
            <a:miter lim="8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Picture 65" id="396" name="Google Shape;396;p52"/>
          <p:cNvPicPr preferRelativeResize="0"/>
          <p:nvPr/>
        </p:nvPicPr>
        <p:blipFill rotWithShape="1">
          <a:blip r:embed="rId7">
            <a:alphaModFix/>
          </a:blip>
          <a:srcRect b="0" l="0" r="0" t="0"/>
          <a:stretch/>
        </p:blipFill>
        <p:spPr>
          <a:xfrm>
            <a:off x="4286312" y="1936706"/>
            <a:ext cx="263537" cy="263631"/>
          </a:xfrm>
          <a:prstGeom prst="rect">
            <a:avLst/>
          </a:prstGeom>
          <a:noFill/>
          <a:ln>
            <a:noFill/>
          </a:ln>
        </p:spPr>
      </p:pic>
      <p:pic>
        <p:nvPicPr>
          <p:cNvPr descr="Picture 2" id="397" name="Google Shape;397;p52"/>
          <p:cNvPicPr preferRelativeResize="0"/>
          <p:nvPr/>
        </p:nvPicPr>
        <p:blipFill rotWithShape="1">
          <a:blip r:embed="rId9">
            <a:alphaModFix/>
          </a:blip>
          <a:srcRect b="0" l="0" r="0" t="0"/>
          <a:stretch/>
        </p:blipFill>
        <p:spPr>
          <a:xfrm>
            <a:off x="7055128" y="4403655"/>
            <a:ext cx="298612" cy="298719"/>
          </a:xfrm>
          <a:prstGeom prst="rect">
            <a:avLst/>
          </a:prstGeom>
          <a:noFill/>
          <a:ln>
            <a:noFill/>
          </a:ln>
        </p:spPr>
      </p:pic>
      <p:grpSp>
        <p:nvGrpSpPr>
          <p:cNvPr id="398" name="Google Shape;398;p52"/>
          <p:cNvGrpSpPr/>
          <p:nvPr/>
        </p:nvGrpSpPr>
        <p:grpSpPr>
          <a:xfrm>
            <a:off x="527070" y="1735244"/>
            <a:ext cx="193834" cy="693519"/>
            <a:chOff x="0" y="0"/>
            <a:chExt cx="296700" cy="1061400"/>
          </a:xfrm>
        </p:grpSpPr>
        <p:sp>
          <p:nvSpPr>
            <p:cNvPr id="399" name="Google Shape;399;p52"/>
            <p:cNvSpPr/>
            <p:nvPr/>
          </p:nvSpPr>
          <p:spPr>
            <a:xfrm>
              <a:off x="0" y="0"/>
              <a:ext cx="296700" cy="1061400"/>
            </a:xfrm>
            <a:prstGeom prst="roundRect">
              <a:avLst>
                <a:gd fmla="val 16667" name="adj"/>
              </a:avLst>
            </a:prstGeom>
            <a:noFill/>
            <a:ln cap="flat" cmpd="sng" w="12700">
              <a:solidFill>
                <a:srgbClr val="CDD6EE"/>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Picture 75" id="400" name="Google Shape;400;p52"/>
            <p:cNvPicPr preferRelativeResize="0"/>
            <p:nvPr/>
          </p:nvPicPr>
          <p:blipFill rotWithShape="1">
            <a:blip r:embed="rId10">
              <a:alphaModFix/>
            </a:blip>
            <a:srcRect b="0" l="0" r="0" t="0"/>
            <a:stretch/>
          </p:blipFill>
          <p:spPr>
            <a:xfrm>
              <a:off x="22886" y="392751"/>
              <a:ext cx="250362" cy="287930"/>
            </a:xfrm>
            <a:prstGeom prst="rect">
              <a:avLst/>
            </a:prstGeom>
            <a:noFill/>
            <a:ln>
              <a:noFill/>
            </a:ln>
          </p:spPr>
        </p:pic>
      </p:grpSp>
      <p:pic>
        <p:nvPicPr>
          <p:cNvPr descr="Picture 20" id="401" name="Google Shape;401;p52"/>
          <p:cNvPicPr preferRelativeResize="0"/>
          <p:nvPr/>
        </p:nvPicPr>
        <p:blipFill rotWithShape="1">
          <a:blip r:embed="rId11">
            <a:alphaModFix/>
          </a:blip>
          <a:srcRect b="0" l="0" r="0" t="0"/>
          <a:stretch/>
        </p:blipFill>
        <p:spPr>
          <a:xfrm>
            <a:off x="3567462" y="2599212"/>
            <a:ext cx="298612" cy="298719"/>
          </a:xfrm>
          <a:prstGeom prst="rect">
            <a:avLst/>
          </a:prstGeom>
          <a:noFill/>
          <a:ln>
            <a:noFill/>
          </a:ln>
        </p:spPr>
      </p:pic>
      <p:pic>
        <p:nvPicPr>
          <p:cNvPr descr="Picture 79" id="402" name="Google Shape;402;p52"/>
          <p:cNvPicPr preferRelativeResize="0"/>
          <p:nvPr/>
        </p:nvPicPr>
        <p:blipFill rotWithShape="1">
          <a:blip r:embed="rId8">
            <a:alphaModFix/>
          </a:blip>
          <a:srcRect b="0" l="0" r="0" t="0"/>
          <a:stretch/>
        </p:blipFill>
        <p:spPr>
          <a:xfrm>
            <a:off x="3267287" y="2625565"/>
            <a:ext cx="252405" cy="252495"/>
          </a:xfrm>
          <a:prstGeom prst="rect">
            <a:avLst/>
          </a:prstGeom>
          <a:noFill/>
          <a:ln>
            <a:noFill/>
          </a:ln>
        </p:spPr>
      </p:pic>
      <p:grpSp>
        <p:nvGrpSpPr>
          <p:cNvPr id="403" name="Google Shape;403;p52"/>
          <p:cNvGrpSpPr/>
          <p:nvPr/>
        </p:nvGrpSpPr>
        <p:grpSpPr>
          <a:xfrm>
            <a:off x="2283863" y="2681550"/>
            <a:ext cx="193834" cy="693519"/>
            <a:chOff x="0" y="0"/>
            <a:chExt cx="296700" cy="1061400"/>
          </a:xfrm>
        </p:grpSpPr>
        <p:sp>
          <p:nvSpPr>
            <p:cNvPr id="404" name="Google Shape;404;p52"/>
            <p:cNvSpPr/>
            <p:nvPr/>
          </p:nvSpPr>
          <p:spPr>
            <a:xfrm>
              <a:off x="0" y="0"/>
              <a:ext cx="296700" cy="1061400"/>
            </a:xfrm>
            <a:prstGeom prst="roundRect">
              <a:avLst>
                <a:gd fmla="val 16667" name="adj"/>
              </a:avLst>
            </a:prstGeom>
            <a:noFill/>
            <a:ln cap="flat" cmpd="sng" w="12700">
              <a:solidFill>
                <a:srgbClr val="CDD6EE"/>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Picture 58" id="405" name="Google Shape;405;p52"/>
            <p:cNvPicPr preferRelativeResize="0"/>
            <p:nvPr/>
          </p:nvPicPr>
          <p:blipFill rotWithShape="1">
            <a:blip r:embed="rId10">
              <a:alphaModFix/>
            </a:blip>
            <a:srcRect b="0" l="0" r="0" t="0"/>
            <a:stretch/>
          </p:blipFill>
          <p:spPr>
            <a:xfrm>
              <a:off x="22886" y="392751"/>
              <a:ext cx="250362" cy="287930"/>
            </a:xfrm>
            <a:prstGeom prst="rect">
              <a:avLst/>
            </a:prstGeom>
            <a:noFill/>
            <a:ln>
              <a:noFill/>
            </a:ln>
          </p:spPr>
        </p:pic>
      </p:grpSp>
      <p:grpSp>
        <p:nvGrpSpPr>
          <p:cNvPr id="406" name="Google Shape;406;p52"/>
          <p:cNvGrpSpPr/>
          <p:nvPr/>
        </p:nvGrpSpPr>
        <p:grpSpPr>
          <a:xfrm>
            <a:off x="4070035" y="3221541"/>
            <a:ext cx="193834" cy="693519"/>
            <a:chOff x="0" y="0"/>
            <a:chExt cx="296700" cy="1061400"/>
          </a:xfrm>
        </p:grpSpPr>
        <p:sp>
          <p:nvSpPr>
            <p:cNvPr id="407" name="Google Shape;407;p52"/>
            <p:cNvSpPr/>
            <p:nvPr/>
          </p:nvSpPr>
          <p:spPr>
            <a:xfrm>
              <a:off x="0" y="0"/>
              <a:ext cx="296700" cy="1061400"/>
            </a:xfrm>
            <a:prstGeom prst="roundRect">
              <a:avLst>
                <a:gd fmla="val 16667" name="adj"/>
              </a:avLst>
            </a:prstGeom>
            <a:noFill/>
            <a:ln cap="flat" cmpd="sng" w="12700">
              <a:solidFill>
                <a:srgbClr val="CDD6EE"/>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Picture 80" id="408" name="Google Shape;408;p52"/>
            <p:cNvPicPr preferRelativeResize="0"/>
            <p:nvPr/>
          </p:nvPicPr>
          <p:blipFill rotWithShape="1">
            <a:blip r:embed="rId10">
              <a:alphaModFix/>
            </a:blip>
            <a:srcRect b="0" l="0" r="0" t="0"/>
            <a:stretch/>
          </p:blipFill>
          <p:spPr>
            <a:xfrm>
              <a:off x="22886" y="392751"/>
              <a:ext cx="250362" cy="287930"/>
            </a:xfrm>
            <a:prstGeom prst="rect">
              <a:avLst/>
            </a:prstGeom>
            <a:noFill/>
            <a:ln>
              <a:noFill/>
            </a:ln>
          </p:spPr>
        </p:pic>
      </p:grpSp>
      <p:grpSp>
        <p:nvGrpSpPr>
          <p:cNvPr id="409" name="Google Shape;409;p52"/>
          <p:cNvGrpSpPr/>
          <p:nvPr/>
        </p:nvGrpSpPr>
        <p:grpSpPr>
          <a:xfrm>
            <a:off x="5839909" y="4150405"/>
            <a:ext cx="193834" cy="693519"/>
            <a:chOff x="0" y="0"/>
            <a:chExt cx="296700" cy="1061400"/>
          </a:xfrm>
        </p:grpSpPr>
        <p:sp>
          <p:nvSpPr>
            <p:cNvPr id="410" name="Google Shape;410;p52"/>
            <p:cNvSpPr/>
            <p:nvPr/>
          </p:nvSpPr>
          <p:spPr>
            <a:xfrm>
              <a:off x="0" y="0"/>
              <a:ext cx="296700" cy="1061400"/>
            </a:xfrm>
            <a:prstGeom prst="roundRect">
              <a:avLst>
                <a:gd fmla="val 16667" name="adj"/>
              </a:avLst>
            </a:prstGeom>
            <a:noFill/>
            <a:ln cap="flat" cmpd="sng" w="12700">
              <a:solidFill>
                <a:srgbClr val="CDD6EE"/>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FEFEFE"/>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descr="Picture 83" id="411" name="Google Shape;411;p52"/>
            <p:cNvPicPr preferRelativeResize="0"/>
            <p:nvPr/>
          </p:nvPicPr>
          <p:blipFill rotWithShape="1">
            <a:blip r:embed="rId10">
              <a:alphaModFix/>
            </a:blip>
            <a:srcRect b="0" l="0" r="0" t="0"/>
            <a:stretch/>
          </p:blipFill>
          <p:spPr>
            <a:xfrm>
              <a:off x="22886" y="392751"/>
              <a:ext cx="250362" cy="287930"/>
            </a:xfrm>
            <a:prstGeom prst="rect">
              <a:avLst/>
            </a:prstGeom>
            <a:noFill/>
            <a:ln>
              <a:noFill/>
            </a:ln>
          </p:spPr>
        </p:pic>
      </p:grpSp>
      <p:sp>
        <p:nvSpPr>
          <p:cNvPr id="412" name="Google Shape;412;p52"/>
          <p:cNvSpPr txBox="1"/>
          <p:nvPr/>
        </p:nvSpPr>
        <p:spPr>
          <a:xfrm>
            <a:off x="2326083" y="3431609"/>
            <a:ext cx="1834500" cy="4584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Calibri"/>
              <a:buNone/>
            </a:pPr>
            <a:r>
              <a:rPr b="1" i="0" lang="es" sz="1100" u="none" cap="none" strike="noStrike">
                <a:solidFill>
                  <a:srgbClr val="000000"/>
                </a:solidFill>
                <a:latin typeface="Calibri"/>
                <a:ea typeface="Calibri"/>
                <a:cs typeface="Calibri"/>
                <a:sym typeface="Calibri"/>
              </a:rPr>
              <a:t>storage</a:t>
            </a:r>
            <a:r>
              <a:rPr b="0" i="0" lang="es" sz="1100" u="none" cap="none" strike="noStrike">
                <a:solidFill>
                  <a:srgbClr val="000000"/>
                </a:solidFill>
                <a:latin typeface="Calibri"/>
                <a:ea typeface="Calibri"/>
                <a:cs typeface="Calibri"/>
                <a:sym typeface="Calibri"/>
              </a:rPr>
              <a:t> sensors looks for malware and suspicious file access patterns</a:t>
            </a:r>
            <a:endParaRPr b="0" i="0" sz="1100" u="none" cap="none" strike="noStrike">
              <a:solidFill>
                <a:srgbClr val="000000"/>
              </a:solidFill>
              <a:latin typeface="Arial"/>
              <a:ea typeface="Arial"/>
              <a:cs typeface="Arial"/>
              <a:sym typeface="Arial"/>
            </a:endParaRPr>
          </a:p>
        </p:txBody>
      </p:sp>
      <p:sp>
        <p:nvSpPr>
          <p:cNvPr id="413" name="Google Shape;413;p52"/>
          <p:cNvSpPr txBox="1"/>
          <p:nvPr/>
        </p:nvSpPr>
        <p:spPr>
          <a:xfrm>
            <a:off x="3896108" y="4264250"/>
            <a:ext cx="1758300" cy="4584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Calibri"/>
              <a:buNone/>
            </a:pPr>
            <a:r>
              <a:rPr b="1" i="0" lang="es" sz="1100" u="none" cap="none" strike="noStrike">
                <a:solidFill>
                  <a:srgbClr val="000000"/>
                </a:solidFill>
                <a:latin typeface="Calibri"/>
                <a:ea typeface="Calibri"/>
                <a:cs typeface="Calibri"/>
                <a:sym typeface="Calibri"/>
              </a:rPr>
              <a:t>process</a:t>
            </a:r>
            <a:r>
              <a:rPr b="0" i="0" lang="es" sz="1100" u="none" cap="none" strike="noStrike">
                <a:solidFill>
                  <a:srgbClr val="000000"/>
                </a:solidFill>
                <a:latin typeface="Calibri"/>
                <a:ea typeface="Calibri"/>
                <a:cs typeface="Calibri"/>
                <a:sym typeface="Calibri"/>
              </a:rPr>
              <a:t> sensors see a process not in the authentic image and stop it from spawning</a:t>
            </a:r>
            <a:endParaRPr b="0" i="0" sz="1100" u="none" cap="none" strike="noStrike">
              <a:solidFill>
                <a:srgbClr val="000000"/>
              </a:solidFill>
              <a:latin typeface="Arial"/>
              <a:ea typeface="Arial"/>
              <a:cs typeface="Arial"/>
              <a:sym typeface="Arial"/>
            </a:endParaRPr>
          </a:p>
        </p:txBody>
      </p:sp>
      <p:sp>
        <p:nvSpPr>
          <p:cNvPr id="414" name="Google Shape;414;p52"/>
          <p:cNvSpPr txBox="1"/>
          <p:nvPr/>
        </p:nvSpPr>
        <p:spPr>
          <a:xfrm>
            <a:off x="423076" y="2804353"/>
            <a:ext cx="1834500" cy="4584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Calibri"/>
              <a:buNone/>
            </a:pPr>
            <a:r>
              <a:rPr b="1" i="0" lang="es" sz="1100" u="none" cap="none" strike="noStrike">
                <a:solidFill>
                  <a:srgbClr val="000000"/>
                </a:solidFill>
                <a:latin typeface="Calibri"/>
                <a:ea typeface="Calibri"/>
                <a:cs typeface="Calibri"/>
                <a:sym typeface="Calibri"/>
              </a:rPr>
              <a:t>network</a:t>
            </a:r>
            <a:r>
              <a:rPr b="0" i="0" lang="es" sz="1100" u="none" cap="none" strike="noStrike">
                <a:solidFill>
                  <a:srgbClr val="000000"/>
                </a:solidFill>
                <a:latin typeface="Calibri"/>
                <a:ea typeface="Calibri"/>
                <a:cs typeface="Calibri"/>
                <a:sym typeface="Calibri"/>
              </a:rPr>
              <a:t> sensors detect abnormal traffic flows and dangerous endpoints</a:t>
            </a:r>
            <a:endParaRPr b="0" i="0" sz="1100" u="none" cap="none" strike="noStrike">
              <a:solidFill>
                <a:srgbClr val="000000"/>
              </a:solidFill>
              <a:latin typeface="Arial"/>
              <a:ea typeface="Arial"/>
              <a:cs typeface="Arial"/>
              <a:sym typeface="Arial"/>
            </a:endParaRPr>
          </a:p>
        </p:txBody>
      </p:sp>
      <p:sp>
        <p:nvSpPr>
          <p:cNvPr id="415" name="Google Shape;415;p52"/>
          <p:cNvSpPr txBox="1"/>
          <p:nvPr/>
        </p:nvSpPr>
        <p:spPr>
          <a:xfrm>
            <a:off x="152575" y="1389195"/>
            <a:ext cx="2512200" cy="19260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100"/>
              <a:buFont typeface="Calibri"/>
              <a:buNone/>
            </a:pPr>
            <a:r>
              <a:rPr b="1" i="0" lang="es" sz="1100" u="none" cap="none" strike="noStrike">
                <a:solidFill>
                  <a:srgbClr val="000000"/>
                </a:solidFill>
                <a:latin typeface="Calibri"/>
                <a:ea typeface="Calibri"/>
                <a:cs typeface="Calibri"/>
                <a:sym typeface="Calibri"/>
              </a:rPr>
              <a:t>syscall </a:t>
            </a:r>
            <a:r>
              <a:rPr b="0" i="0" lang="es" sz="1100" u="none" cap="none" strike="noStrike">
                <a:solidFill>
                  <a:srgbClr val="000000"/>
                </a:solidFill>
                <a:latin typeface="Calibri"/>
                <a:ea typeface="Calibri"/>
                <a:cs typeface="Calibri"/>
                <a:sym typeface="Calibri"/>
              </a:rPr>
              <a:t>sensors detect anomalous kernel calls</a:t>
            </a:r>
            <a:endParaRPr b="0" i="0" sz="1100" u="none" cap="none" strike="noStrike">
              <a:solidFill>
                <a:srgbClr val="000000"/>
              </a:solidFill>
              <a:latin typeface="Arial"/>
              <a:ea typeface="Arial"/>
              <a:cs typeface="Arial"/>
              <a:sym typeface="Arial"/>
            </a:endParaRPr>
          </a:p>
        </p:txBody>
      </p:sp>
      <p:grpSp>
        <p:nvGrpSpPr>
          <p:cNvPr id="416" name="Google Shape;416;p52"/>
          <p:cNvGrpSpPr/>
          <p:nvPr/>
        </p:nvGrpSpPr>
        <p:grpSpPr>
          <a:xfrm>
            <a:off x="2505710" y="2300548"/>
            <a:ext cx="226564" cy="703124"/>
            <a:chOff x="78" y="0"/>
            <a:chExt cx="346800" cy="1076100"/>
          </a:xfrm>
        </p:grpSpPr>
        <p:sp>
          <p:nvSpPr>
            <p:cNvPr id="417" name="Google Shape;417;p52"/>
            <p:cNvSpPr/>
            <p:nvPr/>
          </p:nvSpPr>
          <p:spPr>
            <a:xfrm rot="5400000">
              <a:off x="-364572" y="364650"/>
              <a:ext cx="1076100" cy="346800"/>
            </a:xfrm>
            <a:prstGeom prst="roundRect">
              <a:avLst>
                <a:gd fmla="val 16667" name="adj"/>
              </a:avLst>
            </a:prstGeom>
            <a:solidFill>
              <a:srgbClr val="9AE2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18" name="Google Shape;418;p52"/>
            <p:cNvSpPr txBox="1"/>
            <p:nvPr/>
          </p:nvSpPr>
          <p:spPr>
            <a:xfrm rot="5400000">
              <a:off x="-347691" y="377981"/>
              <a:ext cx="1042200" cy="3201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s" sz="1100" u="none" cap="none" strike="noStrike">
                  <a:solidFill>
                    <a:srgbClr val="000000"/>
                  </a:solidFill>
                  <a:latin typeface="Arial"/>
                  <a:ea typeface="Arial"/>
                  <a:cs typeface="Arial"/>
                  <a:sym typeface="Arial"/>
                </a:rPr>
                <a:t>App</a:t>
              </a:r>
              <a:endParaRPr b="0" i="0" sz="1100" u="none" cap="none" strike="noStrike">
                <a:solidFill>
                  <a:srgbClr val="000000"/>
                </a:solidFill>
                <a:latin typeface="Arial"/>
                <a:ea typeface="Arial"/>
                <a:cs typeface="Arial"/>
                <a:sym typeface="Arial"/>
              </a:endParaRPr>
            </a:p>
          </p:txBody>
        </p:sp>
      </p:grpSp>
      <p:grpSp>
        <p:nvGrpSpPr>
          <p:cNvPr id="419" name="Google Shape;419;p52"/>
          <p:cNvGrpSpPr/>
          <p:nvPr/>
        </p:nvGrpSpPr>
        <p:grpSpPr>
          <a:xfrm>
            <a:off x="4297379" y="3216329"/>
            <a:ext cx="226564" cy="703124"/>
            <a:chOff x="78" y="0"/>
            <a:chExt cx="346800" cy="1076100"/>
          </a:xfrm>
        </p:grpSpPr>
        <p:sp>
          <p:nvSpPr>
            <p:cNvPr id="420" name="Google Shape;420;p52"/>
            <p:cNvSpPr/>
            <p:nvPr/>
          </p:nvSpPr>
          <p:spPr>
            <a:xfrm rot="5400000">
              <a:off x="-364572" y="364650"/>
              <a:ext cx="1076100" cy="346800"/>
            </a:xfrm>
            <a:prstGeom prst="roundRect">
              <a:avLst>
                <a:gd fmla="val 16667" name="adj"/>
              </a:avLst>
            </a:prstGeom>
            <a:solidFill>
              <a:srgbClr val="9AE2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1" name="Google Shape;421;p52"/>
            <p:cNvSpPr txBox="1"/>
            <p:nvPr/>
          </p:nvSpPr>
          <p:spPr>
            <a:xfrm rot="5400000">
              <a:off x="-347691" y="377981"/>
              <a:ext cx="1042200" cy="3201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s" sz="1100" u="none" cap="none" strike="noStrike">
                  <a:solidFill>
                    <a:srgbClr val="000000"/>
                  </a:solidFill>
                  <a:latin typeface="Arial"/>
                  <a:ea typeface="Arial"/>
                  <a:cs typeface="Arial"/>
                  <a:sym typeface="Arial"/>
                </a:rPr>
                <a:t>App</a:t>
              </a:r>
              <a:endParaRPr b="0" i="0" sz="1100" u="none" cap="none" strike="noStrike">
                <a:solidFill>
                  <a:srgbClr val="000000"/>
                </a:solidFill>
                <a:latin typeface="Arial"/>
                <a:ea typeface="Arial"/>
                <a:cs typeface="Arial"/>
                <a:sym typeface="Arial"/>
              </a:endParaRPr>
            </a:p>
          </p:txBody>
        </p:sp>
      </p:grpSp>
      <p:grpSp>
        <p:nvGrpSpPr>
          <p:cNvPr id="422" name="Google Shape;422;p52"/>
          <p:cNvGrpSpPr/>
          <p:nvPr/>
        </p:nvGrpSpPr>
        <p:grpSpPr>
          <a:xfrm>
            <a:off x="6067252" y="4140831"/>
            <a:ext cx="226564" cy="703124"/>
            <a:chOff x="78" y="0"/>
            <a:chExt cx="346800" cy="1076100"/>
          </a:xfrm>
        </p:grpSpPr>
        <p:sp>
          <p:nvSpPr>
            <p:cNvPr id="423" name="Google Shape;423;p52"/>
            <p:cNvSpPr/>
            <p:nvPr/>
          </p:nvSpPr>
          <p:spPr>
            <a:xfrm rot="5400000">
              <a:off x="-364572" y="364650"/>
              <a:ext cx="1076100" cy="346800"/>
            </a:xfrm>
            <a:prstGeom prst="roundRect">
              <a:avLst>
                <a:gd fmla="val 16667" name="adj"/>
              </a:avLst>
            </a:prstGeom>
            <a:solidFill>
              <a:srgbClr val="9AE2FF"/>
            </a:solid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424" name="Google Shape;424;p52"/>
            <p:cNvSpPr txBox="1"/>
            <p:nvPr/>
          </p:nvSpPr>
          <p:spPr>
            <a:xfrm rot="5400000">
              <a:off x="-347691" y="377981"/>
              <a:ext cx="1042200" cy="320100"/>
            </a:xfrm>
            <a:prstGeom prst="rect">
              <a:avLst/>
            </a:prstGeom>
            <a:noFill/>
            <a:ln>
              <a:noFill/>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s" sz="1100" u="none" cap="none" strike="noStrike">
                  <a:solidFill>
                    <a:srgbClr val="000000"/>
                  </a:solidFill>
                  <a:latin typeface="Arial"/>
                  <a:ea typeface="Arial"/>
                  <a:cs typeface="Arial"/>
                  <a:sym typeface="Arial"/>
                </a:rPr>
                <a:t>App</a:t>
              </a:r>
              <a:endParaRPr b="0" i="0" sz="1100" u="none" cap="none" strike="noStrike">
                <a:solidFill>
                  <a:srgbClr val="000000"/>
                </a:solidFill>
                <a:latin typeface="Arial"/>
                <a:ea typeface="Arial"/>
                <a:cs typeface="Arial"/>
                <a:sym typeface="Arial"/>
              </a:endParaRPr>
            </a:p>
          </p:txBody>
        </p:sp>
      </p:grpSp>
      <p:sp>
        <p:nvSpPr>
          <p:cNvPr id="425" name="Google Shape;425;p52"/>
          <p:cNvSpPr txBox="1"/>
          <p:nvPr>
            <p:ph idx="4294967295" type="title"/>
          </p:nvPr>
        </p:nvSpPr>
        <p:spPr>
          <a:xfrm>
            <a:off x="196998" y="1027825"/>
            <a:ext cx="7377300" cy="285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000"/>
              <a:buNone/>
            </a:pPr>
            <a:r>
              <a:rPr lang="es"/>
              <a:t>STOPPING THE KILL CHAIN</a:t>
            </a:r>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name="sko20-pitch-decks 16:9">
  <a:themeElements>
    <a:clrScheme name="Custom 3">
      <a:dk1>
        <a:srgbClr val="000000"/>
      </a:dk1>
      <a:lt1>
        <a:srgbClr val="E9E9E9"/>
      </a:lt1>
      <a:dk2>
        <a:srgbClr val="000000"/>
      </a:dk2>
      <a:lt2>
        <a:srgbClr val="DFE2E2"/>
      </a:lt2>
      <a:accent1>
        <a:srgbClr val="1698E9"/>
      </a:accent1>
      <a:accent2>
        <a:srgbClr val="303765"/>
      </a:accent2>
      <a:accent3>
        <a:srgbClr val="C73A4B"/>
      </a:accent3>
      <a:accent4>
        <a:srgbClr val="C93869"/>
      </a:accent4>
      <a:accent5>
        <a:srgbClr val="FE7B41"/>
      </a:accent5>
      <a:accent6>
        <a:srgbClr val="80C42E"/>
      </a:accent6>
      <a:hlink>
        <a:srgbClr val="8CD5E2"/>
      </a:hlink>
      <a:folHlink>
        <a:srgbClr val="1698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risma Template 16:9">
  <a:themeElements>
    <a:clrScheme name="Custom 3">
      <a:dk1>
        <a:srgbClr val="000000"/>
      </a:dk1>
      <a:lt1>
        <a:srgbClr val="E9E9E9"/>
      </a:lt1>
      <a:dk2>
        <a:srgbClr val="000000"/>
      </a:dk2>
      <a:lt2>
        <a:srgbClr val="DFE2E2"/>
      </a:lt2>
      <a:accent1>
        <a:srgbClr val="1698E9"/>
      </a:accent1>
      <a:accent2>
        <a:srgbClr val="303765"/>
      </a:accent2>
      <a:accent3>
        <a:srgbClr val="C73A4B"/>
      </a:accent3>
      <a:accent4>
        <a:srgbClr val="C93869"/>
      </a:accent4>
      <a:accent5>
        <a:srgbClr val="FE7B41"/>
      </a:accent5>
      <a:accent6>
        <a:srgbClr val="80C42E"/>
      </a:accent6>
      <a:hlink>
        <a:srgbClr val="8CD5E2"/>
      </a:hlink>
      <a:folHlink>
        <a:srgbClr val="1698E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